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6"/>
  </p:notesMasterIdLst>
  <p:sldIdLst>
    <p:sldId id="290" r:id="rId2"/>
    <p:sldId id="256" r:id="rId3"/>
    <p:sldId id="259" r:id="rId4"/>
    <p:sldId id="293" r:id="rId5"/>
    <p:sldId id="291" r:id="rId6"/>
    <p:sldId id="296" r:id="rId7"/>
    <p:sldId id="298" r:id="rId8"/>
    <p:sldId id="260" r:id="rId9"/>
    <p:sldId id="297" r:id="rId10"/>
    <p:sldId id="286" r:id="rId11"/>
    <p:sldId id="262" r:id="rId12"/>
    <p:sldId id="287" r:id="rId13"/>
    <p:sldId id="288" r:id="rId14"/>
    <p:sldId id="263" r:id="rId15"/>
    <p:sldId id="264" r:id="rId16"/>
    <p:sldId id="299" r:id="rId17"/>
    <p:sldId id="266" r:id="rId18"/>
    <p:sldId id="258" r:id="rId19"/>
    <p:sldId id="268" r:id="rId20"/>
    <p:sldId id="300" r:id="rId21"/>
    <p:sldId id="271" r:id="rId22"/>
    <p:sldId id="301" r:id="rId23"/>
    <p:sldId id="302" r:id="rId24"/>
    <p:sldId id="303" r:id="rId25"/>
    <p:sldId id="304" r:id="rId26"/>
    <p:sldId id="307" r:id="rId27"/>
    <p:sldId id="308" r:id="rId28"/>
    <p:sldId id="309" r:id="rId29"/>
    <p:sldId id="319" r:id="rId30"/>
    <p:sldId id="310" r:id="rId31"/>
    <p:sldId id="311" r:id="rId32"/>
    <p:sldId id="341" r:id="rId33"/>
    <p:sldId id="276" r:id="rId34"/>
    <p:sldId id="277" r:id="rId35"/>
    <p:sldId id="292" r:id="rId36"/>
    <p:sldId id="313" r:id="rId37"/>
    <p:sldId id="314" r:id="rId38"/>
    <p:sldId id="315" r:id="rId39"/>
    <p:sldId id="316" r:id="rId40"/>
    <p:sldId id="278" r:id="rId41"/>
    <p:sldId id="318" r:id="rId42"/>
    <p:sldId id="317" r:id="rId43"/>
    <p:sldId id="322" r:id="rId44"/>
    <p:sldId id="372" r:id="rId45"/>
    <p:sldId id="342" r:id="rId46"/>
    <p:sldId id="352" r:id="rId47"/>
    <p:sldId id="343" r:id="rId48"/>
    <p:sldId id="344" r:id="rId49"/>
    <p:sldId id="326" r:id="rId50"/>
    <p:sldId id="373" r:id="rId51"/>
    <p:sldId id="346" r:id="rId52"/>
    <p:sldId id="347" r:id="rId53"/>
    <p:sldId id="348" r:id="rId54"/>
    <p:sldId id="349" r:id="rId55"/>
    <p:sldId id="350" r:id="rId56"/>
    <p:sldId id="351" r:id="rId57"/>
    <p:sldId id="328" r:id="rId58"/>
    <p:sldId id="283" r:id="rId59"/>
    <p:sldId id="320" r:id="rId60"/>
    <p:sldId id="331" r:id="rId61"/>
    <p:sldId id="321" r:id="rId62"/>
    <p:sldId id="284" r:id="rId63"/>
    <p:sldId id="285" r:id="rId64"/>
    <p:sldId id="375" r:id="rId65"/>
  </p:sldIdLst>
  <p:sldSz cx="18288000" cy="10287000"/>
  <p:notesSz cx="6858000" cy="9144000"/>
  <p:embeddedFontLst>
    <p:embeddedFont>
      <p:font typeface="#9Slide05 SVNLifehack Script" panose="00000500000000000000" charset="0"/>
      <p:regular r:id="rId67"/>
    </p:embeddedFont>
    <p:embeddedFont>
      <p:font typeface="#9Slide04 Vollkorn" panose="020B0604020202020204" charset="0"/>
      <p:regular r:id="rId68"/>
    </p:embeddedFont>
    <p:embeddedFont>
      <p:font typeface="#9Slide07 SVNGuerrilla" panose="00000500000000000000" charset="0"/>
      <p:regular r:id="rId69"/>
    </p:embeddedFont>
    <p:embeddedFont>
      <p:font typeface="#9Slide05 SVNDeadhead Script" panose="020B0604020202020204" charset="0"/>
      <p:regular r:id="rId70"/>
    </p:embeddedFont>
    <p:embeddedFont>
      <p:font typeface="#9Slide07 Soup of Justice" panose="020B0604020202020204" charset="0"/>
      <p:regular r:id="rId71"/>
    </p:embeddedFont>
    <p:embeddedFont>
      <p:font typeface="#9Slide04 Vollkorn SemiBold" panose="020B0604020202020204" charset="0"/>
      <p:bold r:id="rId72"/>
    </p:embeddedFont>
    <p:embeddedFont>
      <p:font typeface="#9Slide07 IcielTALUHLA" panose="020B0604020202020204" charset="0"/>
      <p:regular r:id="rId73"/>
    </p:embeddedFont>
    <p:embeddedFont>
      <p:font typeface="#9Slide05 FS Blonde Script" panose="020B0604020202020204" charset="0"/>
      <p:italic r:id="rId74"/>
    </p:embeddedFont>
    <p:embeddedFont>
      <p:font typeface="Calibri" panose="020F0502020204030204" pitchFamily="34" charset="0"/>
      <p:regular r:id="rId75"/>
      <p:bold r:id="rId76"/>
      <p:italic r:id="rId77"/>
      <p:boldItalic r:id="rId78"/>
    </p:embeddedFont>
    <p:embeddedFont>
      <p:font typeface="#9Slide07 IcielBC Cubano Normal" panose="020B0604020202020204" charset="0"/>
      <p:regular r:id="rId79"/>
    </p:embeddedFont>
    <p:embeddedFont>
      <p:font typeface="#9Slide05 IcielSanelma" panose="020B0604020202020204" charset="0"/>
      <p:regular r:id="rId80"/>
    </p:embeddedFont>
    <p:embeddedFont>
      <p:font typeface="#9Slide07 IcielBaliho Script" panose="020B0604020202020204" charset="0"/>
      <p:regular r:id="rId81"/>
    </p:embeddedFont>
    <p:embeddedFont>
      <p:font typeface="Cambria" panose="02040503050406030204" pitchFamily="18" charset="0"/>
      <p:regular r:id="rId82"/>
      <p:bold r:id="rId83"/>
      <p:italic r:id="rId84"/>
      <p:boldItalic r:id="rId8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4CE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3" autoAdjust="0"/>
    <p:restoredTop sz="90112" autoAdjust="0"/>
  </p:normalViewPr>
  <p:slideViewPr>
    <p:cSldViewPr>
      <p:cViewPr varScale="1">
        <p:scale>
          <a:sx n="42" d="100"/>
          <a:sy n="42" d="100"/>
        </p:scale>
        <p:origin x="37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57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84" Type="http://schemas.openxmlformats.org/officeDocument/2006/relationships/font" Target="fonts/font18.fntdata"/><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notesMaster" Target="notesMasters/notesMaster1.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font" Target="fonts/font16.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727E10-568D-451F-86A4-51546AA2581F}" type="datetimeFigureOut">
              <a:rPr lang="en-US" smtClean="0"/>
              <a:t>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B4055F-F6FF-417C-9CAE-78C649884F85}" type="slidenum">
              <a:rPr lang="en-US" smtClean="0"/>
              <a:t>‹#›</a:t>
            </a:fld>
            <a:endParaRPr lang="en-US"/>
          </a:p>
        </p:txBody>
      </p:sp>
    </p:spTree>
    <p:extLst>
      <p:ext uri="{BB962C8B-B14F-4D97-AF65-F5344CB8AC3E}">
        <p14:creationId xmlns:p14="http://schemas.microsoft.com/office/powerpoint/2010/main" val="3550794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Tổ</a:t>
            </a:r>
            <a:r>
              <a:rPr lang="en-US" dirty="0"/>
              <a:t> </a:t>
            </a:r>
            <a:r>
              <a:rPr lang="en-US" dirty="0" err="1"/>
              <a:t>chức</a:t>
            </a:r>
            <a:r>
              <a:rPr lang="en-US" dirty="0"/>
              <a:t> </a:t>
            </a:r>
            <a:r>
              <a:rPr lang="en-US" dirty="0" err="1"/>
              <a:t>cho</a:t>
            </a:r>
            <a:r>
              <a:rPr lang="en-US" dirty="0"/>
              <a:t> HS </a:t>
            </a:r>
            <a:r>
              <a:rPr lang="en-US" dirty="0" err="1"/>
              <a:t>tham</a:t>
            </a:r>
            <a:r>
              <a:rPr lang="en-US" dirty="0"/>
              <a:t> </a:t>
            </a:r>
            <a:r>
              <a:rPr lang="en-US" dirty="0" err="1"/>
              <a:t>gia</a:t>
            </a:r>
            <a:r>
              <a:rPr lang="en-US" dirty="0"/>
              <a:t> </a:t>
            </a:r>
            <a:r>
              <a:rPr lang="en-US" dirty="0" err="1"/>
              <a:t>hoạt</a:t>
            </a:r>
            <a:r>
              <a:rPr lang="en-US" dirty="0"/>
              <a:t> </a:t>
            </a:r>
            <a:r>
              <a:rPr lang="en-US" dirty="0" err="1"/>
              <a:t>động</a:t>
            </a:r>
            <a:r>
              <a:rPr lang="en-US" dirty="0"/>
              <a:t>: </a:t>
            </a:r>
            <a:r>
              <a:rPr lang="en-US" dirty="0" err="1"/>
              <a:t>Bản</a:t>
            </a:r>
            <a:r>
              <a:rPr lang="en-US" dirty="0"/>
              <a:t> </a:t>
            </a:r>
            <a:r>
              <a:rPr lang="en-US" dirty="0" err="1"/>
              <a:t>đồ</a:t>
            </a:r>
            <a:r>
              <a:rPr lang="en-US" dirty="0"/>
              <a:t> </a:t>
            </a:r>
            <a:r>
              <a:rPr lang="en-US" dirty="0" err="1"/>
              <a:t>Tâm</a:t>
            </a:r>
            <a:r>
              <a:rPr lang="en-US" dirty="0"/>
              <a:t> </a:t>
            </a:r>
            <a:r>
              <a:rPr lang="en-US" dirty="0" err="1"/>
              <a:t>trạng</a:t>
            </a:r>
            <a:r>
              <a:rPr lang="en-US" dirty="0"/>
              <a:t>. </a:t>
            </a:r>
            <a:r>
              <a:rPr lang="en-US" dirty="0" err="1"/>
              <a:t>Trên</a:t>
            </a:r>
            <a:r>
              <a:rPr lang="en-US" dirty="0"/>
              <a:t> </a:t>
            </a:r>
            <a:r>
              <a:rPr lang="en-US" dirty="0" err="1"/>
              <a:t>bản</a:t>
            </a:r>
            <a:r>
              <a:rPr lang="en-US" dirty="0"/>
              <a:t> </a:t>
            </a:r>
            <a:r>
              <a:rPr lang="en-US" dirty="0" err="1"/>
              <a:t>đồ</a:t>
            </a:r>
            <a:r>
              <a:rPr lang="en-US" dirty="0"/>
              <a:t>, </a:t>
            </a:r>
            <a:r>
              <a:rPr lang="en-US" dirty="0" err="1"/>
              <a:t>có</a:t>
            </a:r>
            <a:r>
              <a:rPr lang="en-US" dirty="0"/>
              <a:t> </a:t>
            </a:r>
            <a:r>
              <a:rPr lang="en-US" dirty="0" err="1"/>
              <a:t>nhiều</a:t>
            </a:r>
            <a:r>
              <a:rPr lang="en-US" dirty="0"/>
              <a:t> </a:t>
            </a:r>
            <a:r>
              <a:rPr lang="en-US" dirty="0" err="1"/>
              <a:t>địa</a:t>
            </a:r>
            <a:r>
              <a:rPr lang="en-US" dirty="0"/>
              <a:t> </a:t>
            </a:r>
            <a:r>
              <a:rPr lang="en-US" dirty="0" err="1"/>
              <a:t>điểm</a:t>
            </a:r>
            <a:r>
              <a:rPr lang="en-US" dirty="0"/>
              <a:t> </a:t>
            </a:r>
            <a:r>
              <a:rPr lang="en-US" dirty="0" err="1"/>
              <a:t>đã</a:t>
            </a:r>
            <a:r>
              <a:rPr lang="en-US" dirty="0"/>
              <a:t> </a:t>
            </a:r>
            <a:r>
              <a:rPr lang="en-US" dirty="0" err="1"/>
              <a:t>ghi</a:t>
            </a:r>
            <a:r>
              <a:rPr lang="en-US" dirty="0"/>
              <a:t> </a:t>
            </a:r>
            <a:r>
              <a:rPr lang="en-US" dirty="0" err="1"/>
              <a:t>tên</a:t>
            </a:r>
            <a:r>
              <a:rPr lang="en-US" dirty="0"/>
              <a:t> </a:t>
            </a:r>
            <a:r>
              <a:rPr lang="en-US" dirty="0" err="1"/>
              <a:t>những</a:t>
            </a:r>
            <a:r>
              <a:rPr lang="en-US" dirty="0"/>
              <a:t> </a:t>
            </a:r>
            <a:r>
              <a:rPr lang="en-US" dirty="0" err="1"/>
              <a:t>loại</a:t>
            </a:r>
            <a:r>
              <a:rPr lang="en-US" dirty="0"/>
              <a:t> </a:t>
            </a:r>
            <a:r>
              <a:rPr lang="en-US" dirty="0" err="1"/>
              <a:t>cảm</a:t>
            </a:r>
            <a:r>
              <a:rPr lang="en-US" dirty="0"/>
              <a:t> </a:t>
            </a:r>
            <a:r>
              <a:rPr lang="en-US" dirty="0" err="1"/>
              <a:t>xúc</a:t>
            </a:r>
            <a:r>
              <a:rPr lang="en-US" dirty="0"/>
              <a:t> </a:t>
            </a:r>
            <a:r>
              <a:rPr lang="en-US" dirty="0" err="1"/>
              <a:t>khác</a:t>
            </a:r>
            <a:r>
              <a:rPr lang="en-US" dirty="0"/>
              <a:t> </a:t>
            </a:r>
            <a:r>
              <a:rPr lang="en-US" dirty="0" err="1"/>
              <a:t>nhau</a:t>
            </a:r>
            <a:r>
              <a:rPr lang="en-US" dirty="0"/>
              <a:t>, </a:t>
            </a:r>
            <a:r>
              <a:rPr lang="en-US" dirty="0" err="1"/>
              <a:t>yêu</a:t>
            </a:r>
            <a:r>
              <a:rPr lang="en-US" dirty="0"/>
              <a:t> </a:t>
            </a:r>
            <a:r>
              <a:rPr lang="en-US" dirty="0" err="1"/>
              <a:t>cầu</a:t>
            </a:r>
            <a:r>
              <a:rPr lang="en-US" dirty="0"/>
              <a:t> HS </a:t>
            </a:r>
            <a:r>
              <a:rPr lang="en-US" dirty="0" err="1"/>
              <a:t>viết</a:t>
            </a:r>
            <a:r>
              <a:rPr lang="en-US" dirty="0"/>
              <a:t>/</a:t>
            </a:r>
            <a:r>
              <a:rPr lang="en-US" dirty="0" err="1"/>
              <a:t>dán</a:t>
            </a:r>
            <a:r>
              <a:rPr lang="en-US" dirty="0"/>
              <a:t> </a:t>
            </a:r>
            <a:r>
              <a:rPr lang="en-US" dirty="0" err="1"/>
              <a:t>tên</a:t>
            </a:r>
            <a:r>
              <a:rPr lang="en-US" dirty="0"/>
              <a:t> </a:t>
            </a:r>
            <a:r>
              <a:rPr lang="en-US" dirty="0" err="1"/>
              <a:t>của</a:t>
            </a:r>
            <a:r>
              <a:rPr lang="en-US" dirty="0"/>
              <a:t> </a:t>
            </a:r>
            <a:r>
              <a:rPr lang="en-US" dirty="0" err="1"/>
              <a:t>mình</a:t>
            </a:r>
            <a:r>
              <a:rPr lang="en-US" dirty="0"/>
              <a:t> </a:t>
            </a:r>
            <a:r>
              <a:rPr lang="en-US" dirty="0" err="1"/>
              <a:t>vào</a:t>
            </a:r>
            <a:r>
              <a:rPr lang="en-US" dirty="0"/>
              <a:t> </a:t>
            </a:r>
            <a:r>
              <a:rPr lang="en-US" dirty="0" err="1"/>
              <a:t>vùng</a:t>
            </a:r>
            <a:r>
              <a:rPr lang="en-US" dirty="0"/>
              <a:t> </a:t>
            </a:r>
            <a:r>
              <a:rPr lang="en-US" dirty="0" err="1"/>
              <a:t>cảm</a:t>
            </a:r>
            <a:r>
              <a:rPr lang="en-US" dirty="0"/>
              <a:t> </a:t>
            </a:r>
            <a:r>
              <a:rPr lang="en-US" dirty="0" err="1"/>
              <a:t>xúc</a:t>
            </a:r>
            <a:r>
              <a:rPr lang="en-US" dirty="0"/>
              <a:t> </a:t>
            </a:r>
            <a:r>
              <a:rPr lang="en-US" dirty="0" err="1"/>
              <a:t>tương</a:t>
            </a:r>
            <a:r>
              <a:rPr lang="en-US" dirty="0"/>
              <a:t> </a:t>
            </a:r>
            <a:r>
              <a:rPr lang="en-US" dirty="0" err="1"/>
              <a:t>ứng</a:t>
            </a:r>
            <a:r>
              <a:rPr lang="en-US" dirty="0"/>
              <a:t> (</a:t>
            </a:r>
            <a:r>
              <a:rPr lang="en-US" dirty="0" err="1"/>
              <a:t>nếu</a:t>
            </a:r>
            <a:r>
              <a:rPr lang="en-US" dirty="0"/>
              <a:t> </a:t>
            </a:r>
            <a:r>
              <a:rPr lang="en-US" dirty="0" err="1"/>
              <a:t>đang</a:t>
            </a:r>
            <a:r>
              <a:rPr lang="en-US" dirty="0"/>
              <a:t> </a:t>
            </a:r>
            <a:r>
              <a:rPr lang="en-US" dirty="0" err="1"/>
              <a:t>cảm</a:t>
            </a:r>
            <a:r>
              <a:rPr lang="en-US" dirty="0"/>
              <a:t> </a:t>
            </a:r>
            <a:r>
              <a:rPr lang="en-US" dirty="0" err="1"/>
              <a:t>thấy</a:t>
            </a:r>
            <a:r>
              <a:rPr lang="en-US" dirty="0"/>
              <a:t> </a:t>
            </a:r>
            <a:r>
              <a:rPr lang="en-US" dirty="0" err="1"/>
              <a:t>hạnh</a:t>
            </a:r>
            <a:r>
              <a:rPr lang="en-US" dirty="0"/>
              <a:t> </a:t>
            </a:r>
            <a:r>
              <a:rPr lang="en-US" dirty="0" err="1"/>
              <a:t>phúc</a:t>
            </a:r>
            <a:r>
              <a:rPr lang="en-US" dirty="0"/>
              <a:t>, HS </a:t>
            </a:r>
            <a:r>
              <a:rPr lang="en-US" dirty="0" err="1"/>
              <a:t>sẽ</a:t>
            </a:r>
            <a:r>
              <a:rPr lang="en-US" dirty="0"/>
              <a:t> </a:t>
            </a:r>
            <a:r>
              <a:rPr lang="en-US" dirty="0" err="1"/>
              <a:t>dán</a:t>
            </a:r>
            <a:r>
              <a:rPr lang="en-US" dirty="0"/>
              <a:t>/</a:t>
            </a:r>
            <a:r>
              <a:rPr lang="en-US" dirty="0" err="1"/>
              <a:t>viết</a:t>
            </a:r>
            <a:r>
              <a:rPr lang="en-US" dirty="0"/>
              <a:t> </a:t>
            </a:r>
            <a:r>
              <a:rPr lang="en-US" dirty="0" err="1"/>
              <a:t>tên</a:t>
            </a:r>
            <a:r>
              <a:rPr lang="en-US" dirty="0"/>
              <a:t> </a:t>
            </a:r>
            <a:r>
              <a:rPr lang="en-US" dirty="0" err="1"/>
              <a:t>của</a:t>
            </a:r>
            <a:r>
              <a:rPr lang="en-US" dirty="0"/>
              <a:t> </a:t>
            </a:r>
            <a:r>
              <a:rPr lang="en-US" dirty="0" err="1"/>
              <a:t>mình</a:t>
            </a:r>
            <a:r>
              <a:rPr lang="en-US" dirty="0"/>
              <a:t> </a:t>
            </a:r>
            <a:r>
              <a:rPr lang="en-US" dirty="0" err="1"/>
              <a:t>vào</a:t>
            </a:r>
            <a:r>
              <a:rPr lang="en-US" dirty="0"/>
              <a:t> </a:t>
            </a:r>
            <a:r>
              <a:rPr lang="en-US" dirty="0" err="1"/>
              <a:t>vùng</a:t>
            </a:r>
            <a:r>
              <a:rPr lang="en-US" dirty="0"/>
              <a:t> “</a:t>
            </a:r>
            <a:r>
              <a:rPr lang="en-US" dirty="0" err="1"/>
              <a:t>Hạnh</a:t>
            </a:r>
            <a:r>
              <a:rPr lang="en-US" dirty="0"/>
              <a:t> </a:t>
            </a:r>
            <a:r>
              <a:rPr lang="en-US" dirty="0" err="1"/>
              <a:t>phúc</a:t>
            </a:r>
            <a:r>
              <a:rPr lang="en-US" dirty="0"/>
              <a:t>“). </a:t>
            </a:r>
            <a:r>
              <a:rPr lang="vi-VN" dirty="0"/>
              <a:t>Sau đó, </a:t>
            </a:r>
            <a:r>
              <a:rPr lang="en-US" dirty="0"/>
              <a:t>GV </a:t>
            </a:r>
            <a:r>
              <a:rPr lang="en-US" dirty="0" err="1"/>
              <a:t>lựa</a:t>
            </a:r>
            <a:r>
              <a:rPr lang="en-US" dirty="0"/>
              <a:t> </a:t>
            </a:r>
            <a:r>
              <a:rPr lang="en-US" dirty="0" err="1"/>
              <a:t>chọn</a:t>
            </a:r>
            <a:r>
              <a:rPr lang="en-US" dirty="0"/>
              <a:t> 1 </a:t>
            </a:r>
            <a:r>
              <a:rPr lang="en-US" dirty="0" err="1"/>
              <a:t>vài</a:t>
            </a:r>
            <a:r>
              <a:rPr lang="en-US" dirty="0"/>
              <a:t> HS </a:t>
            </a:r>
            <a:r>
              <a:rPr lang="en-US" dirty="0" err="1"/>
              <a:t>yêu</a:t>
            </a:r>
            <a:r>
              <a:rPr lang="en-US" dirty="0"/>
              <a:t> </a:t>
            </a:r>
            <a:r>
              <a:rPr lang="en-US" dirty="0" err="1"/>
              <a:t>cầu</a:t>
            </a:r>
            <a:r>
              <a:rPr lang="en-US" dirty="0"/>
              <a:t> HS </a:t>
            </a:r>
            <a:r>
              <a:rPr lang="en-US" dirty="0" err="1"/>
              <a:t>nêu</a:t>
            </a:r>
            <a:r>
              <a:rPr lang="vi-VN" dirty="0"/>
              <a:t> lý do tại sao </a:t>
            </a:r>
            <a:r>
              <a:rPr lang="en-US" dirty="0" err="1"/>
              <a:t>lại</a:t>
            </a:r>
            <a:r>
              <a:rPr lang="vi-VN" dirty="0"/>
              <a:t> </a:t>
            </a:r>
            <a:r>
              <a:rPr lang="en-US" dirty="0" err="1"/>
              <a:t>lại</a:t>
            </a:r>
            <a:r>
              <a:rPr lang="en-US" dirty="0"/>
              <a:t> </a:t>
            </a:r>
            <a:r>
              <a:rPr lang="en-US" dirty="0" err="1"/>
              <a:t>có</a:t>
            </a:r>
            <a:r>
              <a:rPr lang="en-US" dirty="0"/>
              <a:t> </a:t>
            </a:r>
            <a:r>
              <a:rPr lang="en-US" dirty="0" err="1"/>
              <a:t>cảm</a:t>
            </a:r>
            <a:r>
              <a:rPr lang="en-US" dirty="0"/>
              <a:t> </a:t>
            </a:r>
            <a:r>
              <a:rPr lang="en-US" dirty="0" err="1"/>
              <a:t>xúc</a:t>
            </a:r>
            <a:r>
              <a:rPr lang="en-US" dirty="0"/>
              <a:t>, </a:t>
            </a:r>
            <a:r>
              <a:rPr lang="en-US" dirty="0" err="1"/>
              <a:t>tâm</a:t>
            </a:r>
            <a:r>
              <a:rPr lang="en-US" dirty="0"/>
              <a:t> </a:t>
            </a:r>
            <a:r>
              <a:rPr lang="en-US" dirty="0" err="1"/>
              <a:t>trạng</a:t>
            </a:r>
            <a:r>
              <a:rPr lang="en-US" dirty="0"/>
              <a:t> </a:t>
            </a:r>
            <a:r>
              <a:rPr lang="vi-VN" dirty="0"/>
              <a:t>như vậy và làm thế nào </a:t>
            </a:r>
            <a:r>
              <a:rPr lang="en-US" dirty="0" err="1"/>
              <a:t>để</a:t>
            </a:r>
            <a:r>
              <a:rPr lang="en-US" dirty="0"/>
              <a:t> HS</a:t>
            </a:r>
            <a:r>
              <a:rPr lang="vi-VN" dirty="0"/>
              <a:t> có thể đối phó với cảm xúc</a:t>
            </a:r>
            <a:r>
              <a:rPr lang="en-US" dirty="0"/>
              <a:t>, </a:t>
            </a:r>
            <a:r>
              <a:rPr lang="en-US" dirty="0" err="1"/>
              <a:t>tâm</a:t>
            </a:r>
            <a:r>
              <a:rPr lang="en-US" dirty="0"/>
              <a:t> </a:t>
            </a:r>
            <a:r>
              <a:rPr lang="en-US" dirty="0" err="1"/>
              <a:t>trạng</a:t>
            </a:r>
            <a:r>
              <a:rPr lang="en-US" dirty="0"/>
              <a:t> </a:t>
            </a:r>
            <a:r>
              <a:rPr lang="en-US" dirty="0" err="1"/>
              <a:t>ấy</a:t>
            </a:r>
            <a:r>
              <a:rPr lang="vi-VN" dirty="0"/>
              <a:t> của mình.</a:t>
            </a:r>
            <a:r>
              <a:rPr lang="en-US" dirty="0"/>
              <a:t> </a:t>
            </a:r>
          </a:p>
        </p:txBody>
      </p:sp>
      <p:sp>
        <p:nvSpPr>
          <p:cNvPr id="4" name="Slide Number Placeholder 3"/>
          <p:cNvSpPr>
            <a:spLocks noGrp="1"/>
          </p:cNvSpPr>
          <p:nvPr>
            <p:ph type="sldNum" sz="quarter" idx="5"/>
          </p:nvPr>
        </p:nvSpPr>
        <p:spPr/>
        <p:txBody>
          <a:bodyPr/>
          <a:lstStyle/>
          <a:p>
            <a:fld id="{FAB4055F-F6FF-417C-9CAE-78C649884F85}" type="slidenum">
              <a:rPr lang="en-US" smtClean="0"/>
              <a:t>1</a:t>
            </a:fld>
            <a:endParaRPr lang="en-US"/>
          </a:p>
        </p:txBody>
      </p:sp>
    </p:spTree>
    <p:extLst>
      <p:ext uri="{BB962C8B-B14F-4D97-AF65-F5344CB8AC3E}">
        <p14:creationId xmlns:p14="http://schemas.microsoft.com/office/powerpoint/2010/main" val="745392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Tương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bát</a:t>
            </a:r>
            <a:r>
              <a:rPr lang="en-US" sz="1200" dirty="0">
                <a:latin typeface="Times New Roman" panose="02020603050405020304" pitchFamily="18" charset="0"/>
                <a:cs typeface="Times New Roman" panose="02020603050405020304" pitchFamily="18" charset="0"/>
              </a:rPr>
              <a:t>, song </a:t>
            </a:r>
            <a:r>
              <a:rPr lang="en-US" sz="1200" dirty="0" err="1">
                <a:latin typeface="Times New Roman" panose="02020603050405020304" pitchFamily="18" charset="0"/>
                <a:cs typeface="Times New Roman" panose="02020603050405020304" pitchFamily="18" charset="0"/>
              </a:rPr>
              <a:t>thất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đầu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cặp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cặp</a:t>
            </a:r>
            <a:r>
              <a:rPr lang="en-US" sz="1200" dirty="0">
                <a:latin typeface="Times New Roman" panose="02020603050405020304" pitchFamily="18" charset="0"/>
                <a:cs typeface="Times New Roman" panose="02020603050405020304" pitchFamily="18" charset="0"/>
              </a:rPr>
              <a:t> song </a:t>
            </a:r>
            <a:r>
              <a:rPr lang="en-US" sz="1200" dirty="0" err="1">
                <a:latin typeface="Times New Roman" panose="02020603050405020304" pitchFamily="18" charset="0"/>
                <a:cs typeface="Times New Roman" panose="02020603050405020304" pitchFamily="18" charset="0"/>
              </a:rPr>
              <a:t>thất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cặp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liền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cặp</a:t>
            </a:r>
            <a:r>
              <a:rPr lang="en-US" sz="1200" dirty="0">
                <a:latin typeface="Times New Roman" panose="02020603050405020304" pitchFamily="18" charset="0"/>
                <a:cs typeface="Times New Roman" panose="02020603050405020304" pitchFamily="18" charset="0"/>
              </a:rPr>
              <a:t> song </a:t>
            </a:r>
            <a:r>
              <a:rPr lang="en-US" sz="1200" dirty="0" err="1">
                <a:latin typeface="Times New Roman" panose="02020603050405020304" pitchFamily="18" charset="0"/>
                <a:cs typeface="Times New Roman" panose="02020603050405020304" pitchFamily="18" charset="0"/>
              </a:rPr>
              <a:t>thất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theo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định</a:t>
            </a:r>
            <a:r>
              <a:rPr lang="en-US" sz="1200" dirty="0">
                <a:latin typeface="Times New Roman" panose="02020603050405020304" pitchFamily="18" charset="0"/>
                <a:cs typeface="Times New Roman" panose="02020603050405020304" pitchFamily="18" charset="0"/>
              </a:rPr>
              <a:t>.</a:t>
            </a:r>
            <a:endParaRPr lang="en-US" dirty="0"/>
          </a:p>
          <a:p>
            <a:r>
              <a:rPr lang="en-US" dirty="0" err="1"/>
              <a:t>Ví</a:t>
            </a:r>
            <a:r>
              <a:rPr lang="en-US" dirty="0"/>
              <a:t> </a:t>
            </a:r>
            <a:r>
              <a:rPr lang="en-US" dirty="0" err="1"/>
              <a:t>dụ</a:t>
            </a:r>
            <a:r>
              <a:rPr lang="en-US" dirty="0"/>
              <a:t> </a:t>
            </a:r>
            <a:r>
              <a:rPr lang="en-US" dirty="0" err="1"/>
              <a:t>bài</a:t>
            </a:r>
            <a:r>
              <a:rPr lang="en-US" dirty="0"/>
              <a:t> </a:t>
            </a:r>
            <a:r>
              <a:rPr lang="en-US" dirty="0" err="1"/>
              <a:t>thơ</a:t>
            </a:r>
            <a:r>
              <a:rPr lang="en-US" dirty="0"/>
              <a:t> “</a:t>
            </a:r>
            <a:r>
              <a:rPr lang="en-US" dirty="0" err="1"/>
              <a:t>Bà</a:t>
            </a:r>
            <a:r>
              <a:rPr lang="en-US" dirty="0"/>
              <a:t> </a:t>
            </a:r>
            <a:r>
              <a:rPr lang="en-US" dirty="0" err="1"/>
              <a:t>má</a:t>
            </a:r>
            <a:r>
              <a:rPr lang="en-US" dirty="0"/>
              <a:t> </a:t>
            </a:r>
            <a:r>
              <a:rPr lang="en-US" dirty="0" err="1"/>
              <a:t>Hậu</a:t>
            </a:r>
            <a:r>
              <a:rPr lang="en-US" dirty="0"/>
              <a:t> Giang” </a:t>
            </a:r>
            <a:r>
              <a:rPr lang="en-US" dirty="0" err="1"/>
              <a:t>của</a:t>
            </a:r>
            <a:r>
              <a:rPr lang="en-US" dirty="0"/>
              <a:t> </a:t>
            </a:r>
            <a:r>
              <a:rPr lang="en-US" dirty="0" err="1"/>
              <a:t>Tố</a:t>
            </a:r>
            <a:r>
              <a:rPr lang="en-US" dirty="0"/>
              <a:t> </a:t>
            </a:r>
            <a:r>
              <a:rPr lang="en-US" dirty="0" err="1"/>
              <a:t>Hữu</a:t>
            </a:r>
            <a:r>
              <a:rPr lang="en-US" dirty="0"/>
              <a:t> </a:t>
            </a:r>
            <a:br>
              <a:rPr lang="en-US" dirty="0"/>
            </a:br>
            <a:r>
              <a:rPr lang="en-US" dirty="0" err="1"/>
              <a:t>Thể</a:t>
            </a:r>
            <a:r>
              <a:rPr lang="en-US" dirty="0"/>
              <a:t> </a:t>
            </a:r>
            <a:r>
              <a:rPr lang="en-US" dirty="0" err="1"/>
              <a:t>thơ</a:t>
            </a:r>
            <a:r>
              <a:rPr lang="en-US" dirty="0"/>
              <a:t> song </a:t>
            </a:r>
            <a:r>
              <a:rPr lang="en-US" dirty="0" err="1"/>
              <a:t>thất</a:t>
            </a:r>
            <a:r>
              <a:rPr lang="en-US" dirty="0"/>
              <a:t> </a:t>
            </a:r>
            <a:r>
              <a:rPr lang="en-US" dirty="0" err="1"/>
              <a:t>lục</a:t>
            </a:r>
            <a:r>
              <a:rPr lang="en-US" dirty="0"/>
              <a:t> </a:t>
            </a:r>
            <a:r>
              <a:rPr lang="en-US" dirty="0" err="1"/>
              <a:t>bát</a:t>
            </a:r>
            <a:r>
              <a:rPr lang="en-US" dirty="0"/>
              <a:t> </a:t>
            </a:r>
            <a:r>
              <a:rPr lang="en-US" dirty="0" err="1"/>
              <a:t>có</a:t>
            </a:r>
            <a:r>
              <a:rPr lang="en-US" dirty="0"/>
              <a:t> </a:t>
            </a:r>
            <a:r>
              <a:rPr lang="en-US" dirty="0" err="1"/>
              <a:t>hiện</a:t>
            </a:r>
            <a:r>
              <a:rPr lang="en-US" dirty="0"/>
              <a:t> </a:t>
            </a:r>
            <a:r>
              <a:rPr lang="en-US" dirty="0" err="1"/>
              <a:t>tượng</a:t>
            </a:r>
            <a:r>
              <a:rPr lang="en-US" dirty="0"/>
              <a:t> </a:t>
            </a:r>
            <a:r>
              <a:rPr lang="en-US" dirty="0" err="1"/>
              <a:t>biến</a:t>
            </a:r>
            <a:r>
              <a:rPr lang="en-US" dirty="0"/>
              <a:t> </a:t>
            </a:r>
            <a:r>
              <a:rPr lang="en-US" dirty="0" err="1"/>
              <a:t>thể</a:t>
            </a:r>
            <a:r>
              <a:rPr lang="en-US" dirty="0"/>
              <a:t>. </a:t>
            </a:r>
            <a:r>
              <a:rPr lang="en-US" dirty="0" err="1"/>
              <a:t>Có</a:t>
            </a:r>
            <a:r>
              <a:rPr lang="en-US" dirty="0"/>
              <a:t> </a:t>
            </a:r>
            <a:r>
              <a:rPr lang="en-US" dirty="0" err="1"/>
              <a:t>những</a:t>
            </a:r>
            <a:r>
              <a:rPr lang="en-US" dirty="0"/>
              <a:t> </a:t>
            </a:r>
            <a:r>
              <a:rPr lang="en-US" dirty="0" err="1"/>
              <a:t>đoạn</a:t>
            </a:r>
            <a:r>
              <a:rPr lang="en-US" dirty="0"/>
              <a:t> </a:t>
            </a:r>
            <a:r>
              <a:rPr lang="en-US" dirty="0" err="1"/>
              <a:t>các</a:t>
            </a:r>
            <a:r>
              <a:rPr lang="en-US" dirty="0"/>
              <a:t> </a:t>
            </a:r>
            <a:r>
              <a:rPr lang="en-US" dirty="0" err="1"/>
              <a:t>cặp</a:t>
            </a:r>
            <a:r>
              <a:rPr lang="en-US" dirty="0"/>
              <a:t> </a:t>
            </a:r>
            <a:r>
              <a:rPr lang="en-US" dirty="0" err="1"/>
              <a:t>lục</a:t>
            </a:r>
            <a:r>
              <a:rPr lang="en-US" dirty="0"/>
              <a:t> </a:t>
            </a:r>
            <a:r>
              <a:rPr lang="en-US" dirty="0" err="1"/>
              <a:t>bát</a:t>
            </a:r>
            <a:r>
              <a:rPr lang="en-US" dirty="0"/>
              <a:t> </a:t>
            </a:r>
            <a:r>
              <a:rPr lang="en-US" dirty="0" err="1"/>
              <a:t>liền</a:t>
            </a:r>
            <a:r>
              <a:rPr lang="en-US" dirty="0"/>
              <a:t> </a:t>
            </a:r>
            <a:r>
              <a:rPr lang="en-US" dirty="0" err="1"/>
              <a:t>nhau</a:t>
            </a:r>
            <a:r>
              <a:rPr lang="en-US" dirty="0"/>
              <a:t> </a:t>
            </a:r>
            <a:r>
              <a:rPr lang="en-US" dirty="0" err="1"/>
              <a:t>mà</a:t>
            </a:r>
            <a:r>
              <a:rPr lang="en-US" dirty="0"/>
              <a:t> </a:t>
            </a:r>
            <a:r>
              <a:rPr lang="en-US" dirty="0" err="1"/>
              <a:t>không</a:t>
            </a:r>
            <a:r>
              <a:rPr lang="en-US" dirty="0"/>
              <a:t> </a:t>
            </a:r>
            <a:r>
              <a:rPr lang="en-US" dirty="0" err="1"/>
              <a:t>đan</a:t>
            </a:r>
            <a:r>
              <a:rPr lang="en-US" dirty="0"/>
              <a:t> xen </a:t>
            </a:r>
            <a:r>
              <a:rPr lang="en-US" dirty="0" err="1"/>
              <a:t>từng</a:t>
            </a:r>
            <a:r>
              <a:rPr lang="en-US" dirty="0"/>
              <a:t> </a:t>
            </a:r>
            <a:r>
              <a:rPr lang="en-US" dirty="0" err="1"/>
              <a:t>cặp</a:t>
            </a:r>
            <a:r>
              <a:rPr lang="en-US" dirty="0"/>
              <a:t> </a:t>
            </a:r>
            <a:r>
              <a:rPr lang="en-US" dirty="0" err="1"/>
              <a:t>câu</a:t>
            </a:r>
            <a:r>
              <a:rPr lang="en-US" dirty="0"/>
              <a:t> song </a:t>
            </a:r>
            <a:r>
              <a:rPr lang="en-US" dirty="0" err="1"/>
              <a:t>thất</a:t>
            </a:r>
            <a:r>
              <a:rPr lang="en-US" dirty="0"/>
              <a:t> </a:t>
            </a:r>
            <a:r>
              <a:rPr lang="en-US" dirty="0" err="1"/>
              <a:t>với</a:t>
            </a:r>
            <a:r>
              <a:rPr lang="en-US" dirty="0"/>
              <a:t> </a:t>
            </a:r>
            <a:r>
              <a:rPr lang="en-US" dirty="0" err="1"/>
              <a:t>từng</a:t>
            </a:r>
            <a:r>
              <a:rPr lang="en-US" dirty="0"/>
              <a:t> </a:t>
            </a:r>
            <a:r>
              <a:rPr lang="en-US" dirty="0" err="1"/>
              <a:t>cặp</a:t>
            </a:r>
            <a:r>
              <a:rPr lang="en-US" dirty="0"/>
              <a:t> </a:t>
            </a:r>
            <a:r>
              <a:rPr lang="en-US" dirty="0" err="1"/>
              <a:t>câu</a:t>
            </a:r>
            <a:r>
              <a:rPr lang="en-US" dirty="0"/>
              <a:t> </a:t>
            </a:r>
            <a:r>
              <a:rPr lang="en-US" dirty="0" err="1"/>
              <a:t>lục</a:t>
            </a:r>
            <a:r>
              <a:rPr lang="en-US" dirty="0"/>
              <a:t> </a:t>
            </a:r>
            <a:r>
              <a:rPr lang="en-US" dirty="0" err="1"/>
              <a:t>bát</a:t>
            </a:r>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10</a:t>
            </a:fld>
            <a:endParaRPr lang="en-US"/>
          </a:p>
        </p:txBody>
      </p:sp>
    </p:spTree>
    <p:extLst>
      <p:ext uri="{BB962C8B-B14F-4D97-AF65-F5344CB8AC3E}">
        <p14:creationId xmlns:p14="http://schemas.microsoft.com/office/powerpoint/2010/main" val="1848934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11</a:t>
            </a:fld>
            <a:endParaRPr lang="en-US"/>
          </a:p>
        </p:txBody>
      </p:sp>
    </p:spTree>
    <p:extLst>
      <p:ext uri="{BB962C8B-B14F-4D97-AF65-F5344CB8AC3E}">
        <p14:creationId xmlns:p14="http://schemas.microsoft.com/office/powerpoint/2010/main" val="2041786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12</a:t>
            </a:fld>
            <a:endParaRPr lang="en-US"/>
          </a:p>
        </p:txBody>
      </p:sp>
    </p:spTree>
    <p:extLst>
      <p:ext uri="{BB962C8B-B14F-4D97-AF65-F5344CB8AC3E}">
        <p14:creationId xmlns:p14="http://schemas.microsoft.com/office/powerpoint/2010/main" val="3458702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Ví</a:t>
            </a:r>
            <a:r>
              <a:rPr lang="en-US" dirty="0"/>
              <a:t> </a:t>
            </a:r>
            <a:r>
              <a:rPr lang="en-US" dirty="0" err="1"/>
              <a:t>dụ</a:t>
            </a:r>
            <a:r>
              <a:rPr lang="en-US" dirty="0"/>
              <a:t> </a:t>
            </a:r>
            <a:r>
              <a:rPr lang="en-US" dirty="0" err="1"/>
              <a:t>phân</a:t>
            </a:r>
            <a:r>
              <a:rPr lang="en-US" dirty="0"/>
              <a:t> </a:t>
            </a:r>
            <a:r>
              <a:rPr lang="en-US" dirty="0" err="1"/>
              <a:t>tích</a:t>
            </a:r>
            <a:r>
              <a:rPr lang="en-US" dirty="0"/>
              <a:t> </a:t>
            </a:r>
            <a:r>
              <a:rPr lang="en-US" dirty="0" err="1"/>
              <a:t>gieo</a:t>
            </a:r>
            <a:r>
              <a:rPr lang="en-US" dirty="0"/>
              <a:t> </a:t>
            </a:r>
            <a:r>
              <a:rPr lang="en-US" dirty="0" err="1"/>
              <a:t>vần</a:t>
            </a:r>
            <a:r>
              <a:rPr lang="en-US" dirty="0"/>
              <a:t> </a:t>
            </a:r>
            <a:r>
              <a:rPr lang="en-US" dirty="0" err="1"/>
              <a:t>trong</a:t>
            </a:r>
            <a:r>
              <a:rPr lang="en-US" dirty="0"/>
              <a:t> </a:t>
            </a:r>
            <a:r>
              <a:rPr lang="en-US" dirty="0" err="1"/>
              <a:t>bài</a:t>
            </a:r>
            <a:r>
              <a:rPr lang="en-US" dirty="0"/>
              <a:t> </a:t>
            </a:r>
            <a:r>
              <a:rPr lang="en-US" dirty="0" err="1"/>
              <a:t>thơ</a:t>
            </a:r>
            <a:r>
              <a:rPr lang="en-US" dirty="0"/>
              <a:t> “</a:t>
            </a:r>
            <a:r>
              <a:rPr lang="en-US" dirty="0" err="1"/>
              <a:t>Tiếng</a:t>
            </a:r>
            <a:r>
              <a:rPr lang="en-US" dirty="0"/>
              <a:t> </a:t>
            </a:r>
            <a:r>
              <a:rPr lang="en-US" dirty="0" err="1"/>
              <a:t>đàn</a:t>
            </a:r>
            <a:r>
              <a:rPr lang="en-US" dirty="0"/>
              <a:t> </a:t>
            </a:r>
            <a:r>
              <a:rPr lang="en-US" dirty="0" err="1"/>
              <a:t>mưa</a:t>
            </a:r>
            <a:r>
              <a:rPr lang="en-US" dirty="0"/>
              <a:t>” (</a:t>
            </a:r>
            <a:r>
              <a:rPr lang="en-US" dirty="0" err="1"/>
              <a:t>Bích</a:t>
            </a:r>
            <a:r>
              <a:rPr lang="en-US" dirty="0"/>
              <a:t> </a:t>
            </a:r>
            <a:r>
              <a:rPr lang="en-US" dirty="0" err="1"/>
              <a:t>Khê</a:t>
            </a:r>
            <a:r>
              <a:rPr lang="en-US" dirty="0"/>
              <a:t>)</a:t>
            </a:r>
          </a:p>
        </p:txBody>
      </p:sp>
      <p:sp>
        <p:nvSpPr>
          <p:cNvPr id="4" name="Slide Number Placeholder 3"/>
          <p:cNvSpPr>
            <a:spLocks noGrp="1"/>
          </p:cNvSpPr>
          <p:nvPr>
            <p:ph type="sldNum" sz="quarter" idx="5"/>
          </p:nvPr>
        </p:nvSpPr>
        <p:spPr/>
        <p:txBody>
          <a:bodyPr/>
          <a:lstStyle/>
          <a:p>
            <a:fld id="{FAB4055F-F6FF-417C-9CAE-78C649884F85}" type="slidenum">
              <a:rPr lang="en-US" smtClean="0"/>
              <a:t>13</a:t>
            </a:fld>
            <a:endParaRPr lang="en-US"/>
          </a:p>
        </p:txBody>
      </p:sp>
    </p:spTree>
    <p:extLst>
      <p:ext uri="{BB962C8B-B14F-4D97-AF65-F5344CB8AC3E}">
        <p14:creationId xmlns:p14="http://schemas.microsoft.com/office/powerpoint/2010/main" val="1427688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14</a:t>
            </a:fld>
            <a:endParaRPr lang="en-US"/>
          </a:p>
        </p:txBody>
      </p:sp>
    </p:spTree>
    <p:extLst>
      <p:ext uri="{BB962C8B-B14F-4D97-AF65-F5344CB8AC3E}">
        <p14:creationId xmlns:p14="http://schemas.microsoft.com/office/powerpoint/2010/main" val="1852278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15</a:t>
            </a:fld>
            <a:endParaRPr lang="en-US"/>
          </a:p>
        </p:txBody>
      </p:sp>
    </p:spTree>
    <p:extLst>
      <p:ext uri="{BB962C8B-B14F-4D97-AF65-F5344CB8AC3E}">
        <p14:creationId xmlns:p14="http://schemas.microsoft.com/office/powerpoint/2010/main" val="2731100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NV1: GV </a:t>
            </a:r>
            <a:r>
              <a:rPr lang="en-US" dirty="0" err="1"/>
              <a:t>chuẩn</a:t>
            </a:r>
            <a:r>
              <a:rPr lang="en-US" dirty="0"/>
              <a:t> </a:t>
            </a:r>
            <a:r>
              <a:rPr lang="en-US" dirty="0" err="1"/>
              <a:t>bị</a:t>
            </a:r>
            <a:r>
              <a:rPr lang="vi-VN" dirty="0"/>
              <a:t> một bộ thẻ ghi tên các cuộc chiến đã diễn ra trong thế kỷ XVII</a:t>
            </a:r>
            <a:r>
              <a:rPr lang="en-US" dirty="0"/>
              <a:t>  - </a:t>
            </a:r>
            <a:r>
              <a:rPr lang="en-US" dirty="0" err="1"/>
              <a:t>Một</a:t>
            </a:r>
            <a:r>
              <a:rPr lang="en-US" dirty="0"/>
              <a:t> </a:t>
            </a:r>
            <a:r>
              <a:rPr lang="en-US" dirty="0" err="1"/>
              <a:t>thời</a:t>
            </a:r>
            <a:r>
              <a:rPr lang="en-US" dirty="0"/>
              <a:t> </a:t>
            </a:r>
            <a:r>
              <a:rPr lang="en-US" dirty="0" err="1"/>
              <a:t>kì</a:t>
            </a:r>
            <a:r>
              <a:rPr lang="en-US" dirty="0"/>
              <a:t> </a:t>
            </a:r>
            <a:r>
              <a:rPr lang="en-US" dirty="0" err="1"/>
              <a:t>tao</a:t>
            </a:r>
            <a:r>
              <a:rPr lang="en-US" dirty="0"/>
              <a:t> </a:t>
            </a:r>
            <a:r>
              <a:rPr lang="en-US" dirty="0" err="1"/>
              <a:t>loạn</a:t>
            </a:r>
            <a:r>
              <a:rPr lang="en-US" dirty="0"/>
              <a:t> </a:t>
            </a:r>
            <a:r>
              <a:rPr lang="en-US" dirty="0" err="1"/>
              <a:t>của</a:t>
            </a:r>
            <a:r>
              <a:rPr lang="en-US" dirty="0"/>
              <a:t> </a:t>
            </a:r>
            <a:r>
              <a:rPr lang="en-US" dirty="0" err="1"/>
              <a:t>lịch</a:t>
            </a:r>
            <a:r>
              <a:rPr lang="en-US" dirty="0"/>
              <a:t> </a:t>
            </a:r>
            <a:r>
              <a:rPr lang="en-US" dirty="0" err="1"/>
              <a:t>sử</a:t>
            </a:r>
            <a:r>
              <a:rPr lang="en-US" dirty="0"/>
              <a:t> - </a:t>
            </a:r>
            <a:r>
              <a:rPr lang="en-US" dirty="0" err="1"/>
              <a:t>yếu</a:t>
            </a:r>
            <a:r>
              <a:rPr lang="en-US" dirty="0"/>
              <a:t> </a:t>
            </a:r>
            <a:r>
              <a:rPr lang="en-US" dirty="0" err="1"/>
              <a:t>tố</a:t>
            </a:r>
            <a:r>
              <a:rPr lang="en-US" dirty="0"/>
              <a:t> </a:t>
            </a:r>
            <a:r>
              <a:rPr lang="en-US" dirty="0" err="1"/>
              <a:t>quan</a:t>
            </a:r>
            <a:r>
              <a:rPr lang="en-US" dirty="0"/>
              <a:t> </a:t>
            </a:r>
            <a:r>
              <a:rPr lang="en-US" dirty="0" err="1"/>
              <a:t>trọng</a:t>
            </a:r>
            <a:r>
              <a:rPr lang="en-US" dirty="0"/>
              <a:t> </a:t>
            </a:r>
            <a:r>
              <a:rPr lang="en-US" dirty="0" err="1"/>
              <a:t>quyết</a:t>
            </a:r>
            <a:r>
              <a:rPr lang="en-US" dirty="0"/>
              <a:t> </a:t>
            </a:r>
            <a:r>
              <a:rPr lang="en-US" dirty="0" err="1"/>
              <a:t>định</a:t>
            </a:r>
            <a:r>
              <a:rPr lang="en-US" dirty="0"/>
              <a:t> </a:t>
            </a:r>
            <a:r>
              <a:rPr lang="en-US" dirty="0" err="1"/>
              <a:t>sự</a:t>
            </a:r>
            <a:r>
              <a:rPr lang="en-US" dirty="0"/>
              <a:t> </a:t>
            </a:r>
            <a:r>
              <a:rPr lang="en-US" dirty="0" err="1"/>
              <a:t>ra</a:t>
            </a:r>
            <a:r>
              <a:rPr lang="en-US" dirty="0"/>
              <a:t> </a:t>
            </a:r>
            <a:r>
              <a:rPr lang="en-US" dirty="0" err="1"/>
              <a:t>đời</a:t>
            </a:r>
            <a:r>
              <a:rPr lang="en-US" dirty="0"/>
              <a:t> </a:t>
            </a:r>
            <a:r>
              <a:rPr lang="en-US" dirty="0" err="1"/>
              <a:t>của</a:t>
            </a:r>
            <a:r>
              <a:rPr lang="en-US" dirty="0"/>
              <a:t> </a:t>
            </a:r>
            <a:r>
              <a:rPr lang="en-US" dirty="0" err="1"/>
              <a:t>các</a:t>
            </a:r>
            <a:r>
              <a:rPr lang="en-US" dirty="0"/>
              <a:t> </a:t>
            </a:r>
            <a:r>
              <a:rPr lang="en-US" dirty="0" err="1"/>
              <a:t>tác</a:t>
            </a:r>
            <a:r>
              <a:rPr lang="en-US" dirty="0"/>
              <a:t> </a:t>
            </a:r>
            <a:r>
              <a:rPr lang="en-US" dirty="0" err="1"/>
              <a:t>phẩm</a:t>
            </a:r>
            <a:r>
              <a:rPr lang="en-US" dirty="0"/>
              <a:t> </a:t>
            </a:r>
            <a:r>
              <a:rPr lang="en-US" dirty="0" err="1"/>
              <a:t>viết</a:t>
            </a:r>
            <a:r>
              <a:rPr lang="en-US" dirty="0"/>
              <a:t> </a:t>
            </a:r>
            <a:r>
              <a:rPr lang="en-US" dirty="0" err="1"/>
              <a:t>về</a:t>
            </a:r>
            <a:r>
              <a:rPr lang="en-US" dirty="0"/>
              <a:t> </a:t>
            </a:r>
            <a:r>
              <a:rPr lang="en-US" dirty="0" err="1"/>
              <a:t>đề</a:t>
            </a:r>
            <a:r>
              <a:rPr lang="en-US" dirty="0"/>
              <a:t> </a:t>
            </a:r>
            <a:r>
              <a:rPr lang="en-US" dirty="0" err="1"/>
              <a:t>tài</a:t>
            </a:r>
            <a:r>
              <a:rPr lang="en-US" dirty="0"/>
              <a:t> </a:t>
            </a:r>
            <a:r>
              <a:rPr lang="en-US" dirty="0" err="1"/>
              <a:t>chiến</a:t>
            </a:r>
            <a:r>
              <a:rPr lang="en-US" dirty="0"/>
              <a:t> </a:t>
            </a:r>
            <a:r>
              <a:rPr lang="en-US" dirty="0" err="1"/>
              <a:t>tranh</a:t>
            </a:r>
            <a:r>
              <a:rPr lang="en-US" dirty="0"/>
              <a:t>, </a:t>
            </a:r>
            <a:r>
              <a:rPr lang="en-US" dirty="0" err="1"/>
              <a:t>trong</a:t>
            </a:r>
            <a:r>
              <a:rPr lang="en-US" dirty="0"/>
              <a:t> </a:t>
            </a:r>
            <a:r>
              <a:rPr lang="en-US" dirty="0" err="1"/>
              <a:t>đó</a:t>
            </a:r>
            <a:r>
              <a:rPr lang="en-US" dirty="0"/>
              <a:t> </a:t>
            </a:r>
            <a:r>
              <a:rPr lang="en-US" dirty="0" err="1"/>
              <a:t>có</a:t>
            </a:r>
            <a:r>
              <a:rPr lang="en-US" dirty="0"/>
              <a:t> </a:t>
            </a:r>
            <a:r>
              <a:rPr lang="en-US" dirty="0" err="1"/>
              <a:t>miêu</a:t>
            </a:r>
            <a:r>
              <a:rPr lang="en-US" dirty="0"/>
              <a:t> </a:t>
            </a:r>
            <a:r>
              <a:rPr lang="en-US" dirty="0" err="1"/>
              <a:t>tả</a:t>
            </a:r>
            <a:r>
              <a:rPr lang="en-US" dirty="0"/>
              <a:t> </a:t>
            </a:r>
            <a:r>
              <a:rPr lang="en-US" dirty="0" err="1"/>
              <a:t>các</a:t>
            </a:r>
            <a:r>
              <a:rPr lang="en-US" dirty="0"/>
              <a:t> </a:t>
            </a:r>
            <a:r>
              <a:rPr lang="en-US" dirty="0" err="1"/>
              <a:t>nạn</a:t>
            </a:r>
            <a:r>
              <a:rPr lang="en-US" dirty="0"/>
              <a:t> </a:t>
            </a:r>
            <a:r>
              <a:rPr lang="en-US" dirty="0" err="1"/>
              <a:t>nhân</a:t>
            </a:r>
            <a:r>
              <a:rPr lang="en-US" dirty="0"/>
              <a:t> </a:t>
            </a:r>
            <a:r>
              <a:rPr lang="en-US" dirty="0" err="1"/>
              <a:t>của</a:t>
            </a:r>
            <a:r>
              <a:rPr lang="en-US" dirty="0"/>
              <a:t> </a:t>
            </a:r>
            <a:r>
              <a:rPr lang="en-US" dirty="0" err="1"/>
              <a:t>chiến</a:t>
            </a:r>
            <a:r>
              <a:rPr lang="en-US" dirty="0"/>
              <a:t> </a:t>
            </a:r>
            <a:r>
              <a:rPr lang="en-US" dirty="0" err="1"/>
              <a:t>tranh</a:t>
            </a:r>
            <a:r>
              <a:rPr lang="en-US" dirty="0"/>
              <a:t>. </a:t>
            </a:r>
          </a:p>
          <a:p>
            <a:r>
              <a:rPr lang="vi-VN" dirty="0"/>
              <a:t>(Trịnh – Nguyễn phân tranh, khởi nghĩa Nguyễn Dương Hưng, khởi nghĩa Nguyễn Danh Phương, khởi nghĩa Nguyễn Hữu Cầu, khởi nghĩa Hoàng Công Chất).</a:t>
            </a:r>
            <a:r>
              <a:rPr lang="en-US" dirty="0"/>
              <a:t> </a:t>
            </a:r>
            <a:r>
              <a:rPr lang="vi-VN" dirty="0"/>
              <a:t>Yêu cầu mỗi nhóm chọn một cuộc chiến và </a:t>
            </a:r>
            <a:r>
              <a:rPr lang="en-US" dirty="0" err="1"/>
              <a:t>trình</a:t>
            </a:r>
            <a:r>
              <a:rPr lang="en-US" dirty="0"/>
              <a:t> </a:t>
            </a:r>
            <a:r>
              <a:rPr lang="en-US" dirty="0" err="1"/>
              <a:t>bày</a:t>
            </a:r>
            <a:r>
              <a:rPr lang="en-US" dirty="0"/>
              <a:t> </a:t>
            </a:r>
            <a:r>
              <a:rPr lang="en-US" dirty="0" err="1"/>
              <a:t>những</a:t>
            </a:r>
            <a:r>
              <a:rPr lang="vi-VN" dirty="0"/>
              <a:t> thông tin và ý nghĩa của cuộc chiến đó.</a:t>
            </a:r>
            <a:endParaRPr lang="en-US" dirty="0"/>
          </a:p>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Trịnh</a:t>
            </a:r>
            <a:r>
              <a:rPr lang="en-US" sz="1200" dirty="0">
                <a:latin typeface="Times New Roman" panose="02020603050405020304" pitchFamily="18" charset="0"/>
                <a:cs typeface="Times New Roman" panose="02020603050405020304" pitchFamily="18" charset="0"/>
              </a:rPr>
              <a:t> – </a:t>
            </a:r>
            <a:r>
              <a:rPr lang="en-US" sz="1200" dirty="0" err="1">
                <a:latin typeface="Times New Roman" panose="02020603050405020304" pitchFamily="18" charset="0"/>
                <a:cs typeface="Times New Roman" panose="02020603050405020304" pitchFamily="18" charset="0"/>
              </a:rPr>
              <a:t>Nguyễn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chia </a:t>
            </a:r>
            <a:r>
              <a:rPr lang="en-US" sz="1200" dirty="0" err="1">
                <a:latin typeface="Times New Roman" panose="02020603050405020304" pitchFamily="18" charset="0"/>
                <a:cs typeface="Times New Roman" panose="02020603050405020304" pitchFamily="18" charset="0"/>
              </a:rPr>
              <a:t>lãnh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giữa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vua</a:t>
            </a:r>
            <a:r>
              <a:rPr lang="en-US" sz="1200" dirty="0">
                <a:latin typeface="Times New Roman" panose="02020603050405020304" pitchFamily="18" charset="0"/>
                <a:cs typeface="Times New Roman" panose="02020603050405020304" pitchFamily="18" charset="0"/>
              </a:rPr>
              <a:t> Lê </a:t>
            </a:r>
            <a:r>
              <a:rPr lang="en-US" sz="1200" dirty="0" err="1">
                <a:latin typeface="Times New Roman" panose="02020603050405020304" pitchFamily="18" charset="0"/>
                <a:cs typeface="Times New Roman" panose="02020603050405020304" pitchFamily="18" charset="0"/>
              </a:rPr>
              <a:t>chúa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Trịnh</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phía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sông</a:t>
            </a:r>
            <a:r>
              <a:rPr lang="en-US" sz="1200" dirty="0">
                <a:latin typeface="Times New Roman" panose="02020603050405020304" pitchFamily="18" charset="0"/>
                <a:cs typeface="Times New Roman" panose="02020603050405020304" pitchFamily="18" charset="0"/>
              </a:rPr>
              <a:t> Giang (</a:t>
            </a:r>
            <a:r>
              <a:rPr lang="en-US" sz="1200" dirty="0" err="1">
                <a:latin typeface="Times New Roman" panose="02020603050405020304" pitchFamily="18" charset="0"/>
                <a:cs typeface="Times New Roman" panose="02020603050405020304" pitchFamily="18" charset="0"/>
              </a:rPr>
              <a:t>Đàng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Ngoài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chúa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Nguyễn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trị</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phía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nam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Đàng</a:t>
            </a:r>
            <a:r>
              <a:rPr lang="en-US" sz="1200" dirty="0">
                <a:latin typeface="Times New Roman" panose="02020603050405020304" pitchFamily="18" charset="0"/>
                <a:cs typeface="Times New Roman" panose="02020603050405020304" pitchFamily="18" charset="0"/>
              </a:rPr>
              <a:t> Trong), </a:t>
            </a:r>
            <a:r>
              <a:rPr lang="en-US" sz="1200" dirty="0" err="1">
                <a:latin typeface="Times New Roman" panose="02020603050405020304" pitchFamily="18" charset="0"/>
                <a:cs typeface="Times New Roman" panose="02020603050405020304" pitchFamily="18" charset="0"/>
              </a:rPr>
              <a:t>mở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đầu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Trịnh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Nguyễn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Nguyên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năm</a:t>
            </a:r>
            <a:r>
              <a:rPr lang="en-US" sz="1200" dirty="0">
                <a:latin typeface="Times New Roman" panose="02020603050405020304" pitchFamily="18" charset="0"/>
                <a:cs typeface="Times New Roman" panose="02020603050405020304" pitchFamily="18" charset="0"/>
              </a:rPr>
              <a:t> 1627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thúc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năm</a:t>
            </a:r>
            <a:r>
              <a:rPr lang="en-US" sz="1200" dirty="0">
                <a:latin typeface="Times New Roman" panose="02020603050405020304" pitchFamily="18" charset="0"/>
                <a:cs typeface="Times New Roman" panose="02020603050405020304" pitchFamily="18" charset="0"/>
              </a:rPr>
              <a:t> 1777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chúa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Nguyễn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sụp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đổ</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Khởi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Nguyễn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Hưng</a:t>
            </a:r>
            <a:r>
              <a:rPr lang="en-US" sz="1200" dirty="0">
                <a:latin typeface="Times New Roman" panose="02020603050405020304" pitchFamily="18" charset="0"/>
                <a:cs typeface="Times New Roman" panose="02020603050405020304" pitchFamily="18" charset="0"/>
              </a:rPr>
              <a:t> (1737) ở </a:t>
            </a:r>
            <a:r>
              <a:rPr lang="en-US" sz="1200" dirty="0" err="1">
                <a:latin typeface="Times New Roman" panose="02020603050405020304" pitchFamily="18" charset="0"/>
                <a:cs typeface="Times New Roman" panose="02020603050405020304" pitchFamily="18" charset="0"/>
              </a:rPr>
              <a:t>Sơn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Tây</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Khởi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Nguyễn</a:t>
            </a:r>
            <a:r>
              <a:rPr lang="en-US" sz="1200" dirty="0">
                <a:latin typeface="Times New Roman" panose="02020603050405020304" pitchFamily="18" charset="0"/>
                <a:cs typeface="Times New Roman" panose="02020603050405020304" pitchFamily="18" charset="0"/>
              </a:rPr>
              <a:t> Danh </a:t>
            </a:r>
            <a:r>
              <a:rPr lang="en-US" sz="1200" dirty="0" err="1">
                <a:latin typeface="Times New Roman" panose="02020603050405020304" pitchFamily="18" charset="0"/>
                <a:cs typeface="Times New Roman" panose="02020603050405020304" pitchFamily="18" charset="0"/>
              </a:rPr>
              <a:t>Phương</a:t>
            </a:r>
            <a:r>
              <a:rPr lang="en-US" sz="1200" dirty="0">
                <a:latin typeface="Times New Roman" panose="02020603050405020304" pitchFamily="18" charset="0"/>
                <a:cs typeface="Times New Roman" panose="02020603050405020304" pitchFamily="18" charset="0"/>
              </a:rPr>
              <a:t> (1740 – 1751) ở </a:t>
            </a:r>
            <a:r>
              <a:rPr lang="en-US" sz="1200" dirty="0" err="1">
                <a:latin typeface="Times New Roman" panose="02020603050405020304" pitchFamily="18" charset="0"/>
                <a:cs typeface="Times New Roman" panose="02020603050405020304" pitchFamily="18" charset="0"/>
              </a:rPr>
              <a:t>khu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vực</a:t>
            </a:r>
            <a:r>
              <a:rPr lang="en-US" sz="1200" dirty="0">
                <a:latin typeface="Times New Roman" panose="02020603050405020304" pitchFamily="18" charset="0"/>
                <a:cs typeface="Times New Roman" panose="02020603050405020304" pitchFamily="18" charset="0"/>
              </a:rPr>
              <a:t> nay </a:t>
            </a:r>
            <a:r>
              <a:rPr lang="en-US" sz="1200" dirty="0" err="1">
                <a:latin typeface="Times New Roman" panose="02020603050405020304" pitchFamily="18" charset="0"/>
                <a:cs typeface="Times New Roman" panose="02020603050405020304" pitchFamily="18" charset="0"/>
              </a:rPr>
              <a:t>thuộc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tỉnh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Vĩnh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Thọ</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Khởi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Nguyễn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Hữu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Cầu</a:t>
            </a:r>
            <a:r>
              <a:rPr lang="en-US" sz="1200" dirty="0">
                <a:latin typeface="Times New Roman" panose="02020603050405020304" pitchFamily="18" charset="0"/>
                <a:cs typeface="Times New Roman" panose="02020603050405020304" pitchFamily="18" charset="0"/>
              </a:rPr>
              <a:t> (1741 – 1751) </a:t>
            </a:r>
            <a:r>
              <a:rPr lang="en-US" sz="1200" dirty="0" err="1">
                <a:latin typeface="Times New Roman" panose="02020603050405020304" pitchFamily="18" charset="0"/>
                <a:cs typeface="Times New Roman" panose="02020603050405020304" pitchFamily="18" charset="0"/>
              </a:rPr>
              <a:t>xuất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Đồ</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Phòng</a:t>
            </a:r>
            <a:r>
              <a:rPr lang="en-US" sz="1200" dirty="0">
                <a:latin typeface="Times New Roman" panose="02020603050405020304" pitchFamily="18" charset="0"/>
                <a:cs typeface="Times New Roman" panose="02020603050405020304" pitchFamily="18" charset="0"/>
              </a:rPr>
              <a:t>), di </a:t>
            </a:r>
            <a:r>
              <a:rPr lang="en-US" sz="1200" dirty="0" err="1">
                <a:latin typeface="Times New Roman" panose="02020603050405020304" pitchFamily="18" charset="0"/>
                <a:cs typeface="Times New Roman" panose="02020603050405020304" pitchFamily="18" charset="0"/>
              </a:rPr>
              <a:t>chuyển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Bắc</a:t>
            </a:r>
            <a:r>
              <a:rPr lang="en-US" sz="1200" dirty="0">
                <a:latin typeface="Times New Roman" panose="02020603050405020304" pitchFamily="18" charset="0"/>
                <a:cs typeface="Times New Roman" panose="02020603050405020304" pitchFamily="18" charset="0"/>
              </a:rPr>
              <a:t> Giang, </a:t>
            </a:r>
            <a:r>
              <a:rPr lang="en-US" sz="1200" dirty="0" err="1">
                <a:latin typeface="Times New Roman" panose="02020603050405020304" pitchFamily="18" charset="0"/>
                <a:cs typeface="Times New Roman" panose="02020603050405020304" pitchFamily="18" charset="0"/>
              </a:rPr>
              <a:t>Bắc</a:t>
            </a:r>
            <a:r>
              <a:rPr lang="en-US" sz="1200" dirty="0">
                <a:latin typeface="Times New Roman" panose="02020603050405020304" pitchFamily="18" charset="0"/>
                <a:cs typeface="Times New Roman" panose="02020603050405020304" pitchFamily="18" charset="0"/>
              </a:rPr>
              <a:t> Ninh), </a:t>
            </a:r>
            <a:r>
              <a:rPr lang="en-US" sz="1200" dirty="0" err="1">
                <a:latin typeface="Times New Roman" panose="02020603050405020304" pitchFamily="18" charset="0"/>
                <a:cs typeface="Times New Roman" panose="02020603050405020304" pitchFamily="18" charset="0"/>
              </a:rPr>
              <a:t>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hiếp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thành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Thăng</a:t>
            </a:r>
            <a:r>
              <a:rPr lang="en-US" sz="1200" dirty="0">
                <a:latin typeface="Times New Roman" panose="02020603050405020304" pitchFamily="18" charset="0"/>
                <a:cs typeface="Times New Roman" panose="02020603050405020304" pitchFamily="18" charset="0"/>
              </a:rPr>
              <a:t> Long </a:t>
            </a:r>
            <a:r>
              <a:rPr lang="en-US" sz="1200" dirty="0" err="1">
                <a:latin typeface="Times New Roman" panose="02020603050405020304" pitchFamily="18" charset="0"/>
                <a:cs typeface="Times New Roman" panose="02020603050405020304" pitchFamily="18" charset="0"/>
              </a:rPr>
              <a:t>rồi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xuống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Sơn</a:t>
            </a:r>
            <a:r>
              <a:rPr lang="en-US" sz="1200" dirty="0">
                <a:latin typeface="Times New Roman" panose="02020603050405020304" pitchFamily="18" charset="0"/>
                <a:cs typeface="Times New Roman" panose="02020603050405020304" pitchFamily="18" charset="0"/>
              </a:rPr>
              <a:t> Nam,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Thanh </a:t>
            </a:r>
            <a:r>
              <a:rPr lang="en-US" sz="1200" dirty="0" err="1">
                <a:latin typeface="Times New Roman" panose="02020603050405020304" pitchFamily="18" charset="0"/>
                <a:cs typeface="Times New Roman" panose="02020603050405020304" pitchFamily="18" charset="0"/>
              </a:rPr>
              <a:t>Hóa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Nghệ</a:t>
            </a:r>
            <a:r>
              <a:rPr lang="en-US" sz="1200" dirty="0">
                <a:latin typeface="Times New Roman" panose="02020603050405020304" pitchFamily="18" charset="0"/>
                <a:cs typeface="Times New Roman" panose="02020603050405020304" pitchFamily="18" charset="0"/>
              </a:rPr>
              <a:t> An.</a:t>
            </a:r>
          </a:p>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Khởi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Hoàng </a:t>
            </a:r>
            <a:r>
              <a:rPr lang="en-US" sz="1200" dirty="0" err="1">
                <a:latin typeface="Times New Roman" panose="02020603050405020304" pitchFamily="18" charset="0"/>
                <a:cs typeface="Times New Roman" panose="02020603050405020304" pitchFamily="18" charset="0"/>
              </a:rPr>
              <a:t>Công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(1739 – 1769) </a:t>
            </a:r>
            <a:r>
              <a:rPr lang="en-US" sz="1200" dirty="0" err="1">
                <a:latin typeface="Times New Roman" panose="02020603050405020304" pitchFamily="18" charset="0"/>
                <a:cs typeface="Times New Roman" panose="02020603050405020304" pitchFamily="18" charset="0"/>
              </a:rPr>
              <a:t>trên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trấn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Sơn</a:t>
            </a:r>
            <a:r>
              <a:rPr lang="en-US" sz="1200" dirty="0">
                <a:latin typeface="Times New Roman" panose="02020603050405020304" pitchFamily="18" charset="0"/>
                <a:cs typeface="Times New Roman" panose="02020603050405020304" pitchFamily="18" charset="0"/>
              </a:rPr>
              <a:t> Nam.</a:t>
            </a:r>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16</a:t>
            </a:fld>
            <a:endParaRPr lang="en-US"/>
          </a:p>
        </p:txBody>
      </p:sp>
    </p:spTree>
    <p:extLst>
      <p:ext uri="{BB962C8B-B14F-4D97-AF65-F5344CB8AC3E}">
        <p14:creationId xmlns:p14="http://schemas.microsoft.com/office/powerpoint/2010/main" val="367297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NV2: </a:t>
            </a:r>
            <a:r>
              <a:rPr lang="en-US" sz="1200" dirty="0">
                <a:latin typeface="Times New Roman" panose="02020603050405020304" pitchFamily="18" charset="0"/>
                <a:cs typeface="Times New Roman" panose="02020603050405020304" pitchFamily="18" charset="0"/>
              </a:rPr>
              <a:t>Theo </a:t>
            </a:r>
            <a:r>
              <a:rPr lang="en-US" sz="1200" dirty="0" err="1">
                <a:latin typeface="Times New Roman" panose="02020603050405020304" pitchFamily="18" charset="0"/>
                <a:cs typeface="Times New Roman" panose="02020603050405020304" pitchFamily="18" charset="0"/>
              </a:rPr>
              <a:t>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biệt</a:t>
            </a:r>
            <a:r>
              <a:rPr lang="en-US" sz="1200" dirty="0">
                <a:latin typeface="Times New Roman" panose="02020603050405020304" pitchFamily="18" charset="0"/>
                <a:cs typeface="Times New Roman" panose="02020603050405020304" pitchFamily="18" charset="0"/>
              </a:rPr>
              <a:t> so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hoàn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thường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sống</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17</a:t>
            </a:fld>
            <a:endParaRPr lang="en-US"/>
          </a:p>
        </p:txBody>
      </p:sp>
    </p:spTree>
    <p:extLst>
      <p:ext uri="{BB962C8B-B14F-4D97-AF65-F5344CB8AC3E}">
        <p14:creationId xmlns:p14="http://schemas.microsoft.com/office/powerpoint/2010/main" val="233478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18</a:t>
            </a:fld>
            <a:endParaRPr lang="en-US"/>
          </a:p>
        </p:txBody>
      </p:sp>
    </p:spTree>
    <p:extLst>
      <p:ext uri="{BB962C8B-B14F-4D97-AF65-F5344CB8AC3E}">
        <p14:creationId xmlns:p14="http://schemas.microsoft.com/office/powerpoint/2010/main" val="3159441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19</a:t>
            </a:fld>
            <a:endParaRPr lang="en-US"/>
          </a:p>
        </p:txBody>
      </p:sp>
    </p:spTree>
    <p:extLst>
      <p:ext uri="{BB962C8B-B14F-4D97-AF65-F5344CB8AC3E}">
        <p14:creationId xmlns:p14="http://schemas.microsoft.com/office/powerpoint/2010/main" val="4128668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Từ</a:t>
            </a:r>
            <a:r>
              <a:rPr lang="en-US" dirty="0"/>
              <a:t> “</a:t>
            </a:r>
            <a:r>
              <a:rPr lang="en-US" dirty="0" err="1"/>
              <a:t>Bản</a:t>
            </a:r>
            <a:r>
              <a:rPr lang="en-US" dirty="0"/>
              <a:t> </a:t>
            </a:r>
            <a:r>
              <a:rPr lang="en-US" dirty="0" err="1"/>
              <a:t>đồ</a:t>
            </a:r>
            <a:r>
              <a:rPr lang="en-US" dirty="0"/>
              <a:t> </a:t>
            </a:r>
            <a:r>
              <a:rPr lang="en-US" dirty="0" err="1"/>
              <a:t>tâm</a:t>
            </a:r>
            <a:r>
              <a:rPr lang="en-US" dirty="0"/>
              <a:t> </a:t>
            </a:r>
            <a:r>
              <a:rPr lang="en-US" dirty="0" err="1"/>
              <a:t>trạng</a:t>
            </a:r>
            <a:r>
              <a:rPr lang="en-US" dirty="0"/>
              <a:t>”</a:t>
            </a:r>
            <a:r>
              <a:rPr lang="vi-VN" dirty="0"/>
              <a:t>, chúng ta thấy rõ rằng cuộc sống là sự đan xen của muôn vàn cung bậc cảm xúc. Chính sự đa dạng ấy đã làm cho cuộc sống trở nên phong phú và đáng sống hơn. Mỗi cảm xúc mà chúng ta trải qua, dù là hạnh phúc hay khó khăn, đều là những trải nghiệm quý báu, giúp chúng ta hiểu hơn về bản thân và thế giới xung quanh.</a:t>
            </a:r>
            <a:r>
              <a:rPr lang="en-US" dirty="0"/>
              <a:t> </a:t>
            </a:r>
            <a:r>
              <a:rPr lang="en-US" dirty="0" err="1"/>
              <a:t>Những</a:t>
            </a:r>
            <a:r>
              <a:rPr lang="en-US" dirty="0"/>
              <a:t> </a:t>
            </a:r>
            <a:r>
              <a:rPr lang="en-US" dirty="0" err="1"/>
              <a:t>cung</a:t>
            </a:r>
            <a:r>
              <a:rPr lang="en-US" dirty="0"/>
              <a:t> </a:t>
            </a:r>
            <a:r>
              <a:rPr lang="en-US" dirty="0" err="1"/>
              <a:t>bậc</a:t>
            </a:r>
            <a:r>
              <a:rPr lang="en-US" dirty="0"/>
              <a:t> </a:t>
            </a:r>
            <a:r>
              <a:rPr lang="en-US" dirty="0" err="1"/>
              <a:t>tâm</a:t>
            </a:r>
            <a:r>
              <a:rPr lang="en-US" dirty="0"/>
              <a:t> </a:t>
            </a:r>
            <a:r>
              <a:rPr lang="en-US" dirty="0" err="1"/>
              <a:t>trạng</a:t>
            </a:r>
            <a:r>
              <a:rPr lang="en-US" dirty="0"/>
              <a:t> </a:t>
            </a:r>
            <a:r>
              <a:rPr lang="en-US" dirty="0" err="1"/>
              <a:t>ấy</a:t>
            </a:r>
            <a:r>
              <a:rPr lang="en-US" dirty="0"/>
              <a:t> </a:t>
            </a:r>
            <a:r>
              <a:rPr lang="en-US" dirty="0" err="1"/>
              <a:t>có</a:t>
            </a:r>
            <a:r>
              <a:rPr lang="en-US" dirty="0"/>
              <a:t> </a:t>
            </a:r>
            <a:r>
              <a:rPr lang="en-US" dirty="0" err="1"/>
              <a:t>thể</a:t>
            </a:r>
            <a:r>
              <a:rPr lang="en-US" dirty="0"/>
              <a:t> </a:t>
            </a:r>
            <a:r>
              <a:rPr lang="en-US" dirty="0" err="1"/>
              <a:t>được</a:t>
            </a:r>
            <a:r>
              <a:rPr lang="en-US" dirty="0"/>
              <a:t> </a:t>
            </a:r>
            <a:r>
              <a:rPr lang="en-US" dirty="0" err="1"/>
              <a:t>gửi</a:t>
            </a:r>
            <a:r>
              <a:rPr lang="en-US" dirty="0"/>
              <a:t> </a:t>
            </a:r>
            <a:r>
              <a:rPr lang="en-US" dirty="0" err="1"/>
              <a:t>gắm</a:t>
            </a:r>
            <a:r>
              <a:rPr lang="en-US" dirty="0"/>
              <a:t> </a:t>
            </a:r>
            <a:r>
              <a:rPr lang="en-US" dirty="0" err="1"/>
              <a:t>vào</a:t>
            </a:r>
            <a:r>
              <a:rPr lang="en-US" dirty="0"/>
              <a:t> </a:t>
            </a:r>
            <a:r>
              <a:rPr lang="en-US" dirty="0" err="1"/>
              <a:t>thơ</a:t>
            </a:r>
            <a:r>
              <a:rPr lang="en-US" dirty="0"/>
              <a:t>, </a:t>
            </a:r>
            <a:r>
              <a:rPr lang="en-US" dirty="0" err="1"/>
              <a:t>để</a:t>
            </a:r>
            <a:r>
              <a:rPr lang="en-US" dirty="0"/>
              <a:t> </a:t>
            </a:r>
            <a:r>
              <a:rPr lang="en-US" dirty="0" err="1"/>
              <a:t>lại</a:t>
            </a:r>
            <a:r>
              <a:rPr lang="en-US" dirty="0"/>
              <a:t> </a:t>
            </a:r>
            <a:r>
              <a:rPr lang="en-US" dirty="0" err="1"/>
              <a:t>cho</a:t>
            </a:r>
            <a:r>
              <a:rPr lang="en-US" dirty="0"/>
              <a:t> </a:t>
            </a:r>
            <a:r>
              <a:rPr lang="en-US" dirty="0" err="1"/>
              <a:t>người</a:t>
            </a:r>
            <a:r>
              <a:rPr lang="en-US" dirty="0"/>
              <a:t> </a:t>
            </a:r>
            <a:r>
              <a:rPr lang="en-US" dirty="0" err="1"/>
              <a:t>đọc</a:t>
            </a:r>
            <a:r>
              <a:rPr lang="en-US" dirty="0"/>
              <a:t> </a:t>
            </a:r>
            <a:r>
              <a:rPr lang="en-US" dirty="0" err="1"/>
              <a:t>nhiều</a:t>
            </a:r>
            <a:r>
              <a:rPr lang="en-US" dirty="0"/>
              <a:t> </a:t>
            </a:r>
            <a:r>
              <a:rPr lang="en-US" dirty="0" err="1"/>
              <a:t>xúc</a:t>
            </a:r>
            <a:r>
              <a:rPr lang="en-US" dirty="0"/>
              <a:t> </a:t>
            </a:r>
            <a:r>
              <a:rPr lang="en-US" dirty="0" err="1"/>
              <a:t>cảm</a:t>
            </a:r>
            <a:r>
              <a:rPr lang="en-US" dirty="0"/>
              <a:t> </a:t>
            </a:r>
            <a:r>
              <a:rPr lang="en-US" dirty="0" err="1"/>
              <a:t>và</a:t>
            </a:r>
            <a:r>
              <a:rPr lang="en-US" dirty="0"/>
              <a:t> </a:t>
            </a:r>
            <a:r>
              <a:rPr lang="en-US" dirty="0" err="1"/>
              <a:t>suy</a:t>
            </a:r>
            <a:r>
              <a:rPr lang="en-US" dirty="0"/>
              <a:t> </a:t>
            </a:r>
            <a:r>
              <a:rPr lang="en-US" dirty="0" err="1"/>
              <a:t>ngẫm</a:t>
            </a:r>
            <a:r>
              <a:rPr lang="en-US" dirty="0"/>
              <a:t> </a:t>
            </a:r>
            <a:r>
              <a:rPr lang="en-US" dirty="0" err="1"/>
              <a:t>về</a:t>
            </a:r>
            <a:r>
              <a:rPr lang="en-US" dirty="0"/>
              <a:t> ý </a:t>
            </a:r>
            <a:r>
              <a:rPr lang="en-US" dirty="0" err="1"/>
              <a:t>nghĩa</a:t>
            </a:r>
            <a:r>
              <a:rPr lang="en-US" dirty="0"/>
              <a:t> </a:t>
            </a:r>
            <a:r>
              <a:rPr lang="en-US" dirty="0" err="1"/>
              <a:t>của</a:t>
            </a:r>
            <a:r>
              <a:rPr lang="en-US" dirty="0"/>
              <a:t> </a:t>
            </a:r>
            <a:r>
              <a:rPr lang="en-US" dirty="0" err="1"/>
              <a:t>cuộc</a:t>
            </a:r>
            <a:r>
              <a:rPr lang="en-US" dirty="0"/>
              <a:t> </a:t>
            </a:r>
            <a:r>
              <a:rPr lang="en-US" dirty="0" err="1"/>
              <a:t>sống</a:t>
            </a:r>
            <a:r>
              <a:rPr lang="en-US" dirty="0"/>
              <a:t>. </a:t>
            </a:r>
            <a:r>
              <a:rPr lang="vi-VN" dirty="0"/>
              <a:t>Để khám phá về những cảm xúc này, chúng ta sẽ bước vào một hành trình mới qua những tác phẩm văn học độc đáo – những bài thơ thuộc thể thơ song thất lục bát. </a:t>
            </a:r>
            <a:r>
              <a:rPr lang="en-US" dirty="0"/>
              <a:t>V</a:t>
            </a:r>
            <a:r>
              <a:rPr lang="vi-VN" dirty="0"/>
              <a:t>ới sự kết hợp nhịp nhàng giữa câu song thất và lục bát, </a:t>
            </a:r>
            <a:r>
              <a:rPr lang="en-US" dirty="0"/>
              <a:t> </a:t>
            </a:r>
            <a:r>
              <a:rPr lang="en-US" dirty="0" err="1"/>
              <a:t>thể</a:t>
            </a:r>
            <a:r>
              <a:rPr lang="en-US" dirty="0"/>
              <a:t> </a:t>
            </a:r>
            <a:r>
              <a:rPr lang="en-US" dirty="0" err="1"/>
              <a:t>thơ</a:t>
            </a:r>
            <a:r>
              <a:rPr lang="en-US" dirty="0"/>
              <a:t> </a:t>
            </a:r>
            <a:r>
              <a:rPr lang="en-US" dirty="0" err="1"/>
              <a:t>này</a:t>
            </a:r>
            <a:r>
              <a:rPr lang="en-US" dirty="0"/>
              <a:t> </a:t>
            </a:r>
            <a:r>
              <a:rPr lang="vi-VN" dirty="0"/>
              <a:t>không chỉ mang đến âm điệu du dương, mà còn là công cụ tuyệt vời để biểu đạt những cung bậc tâm trạng sâu lắng.</a:t>
            </a:r>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2</a:t>
            </a:fld>
            <a:endParaRPr lang="en-US"/>
          </a:p>
        </p:txBody>
      </p:sp>
    </p:spTree>
    <p:extLst>
      <p:ext uri="{BB962C8B-B14F-4D97-AF65-F5344CB8AC3E}">
        <p14:creationId xmlns:p14="http://schemas.microsoft.com/office/powerpoint/2010/main" val="34253726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20</a:t>
            </a:fld>
            <a:endParaRPr lang="en-US"/>
          </a:p>
        </p:txBody>
      </p:sp>
    </p:spTree>
    <p:extLst>
      <p:ext uri="{BB962C8B-B14F-4D97-AF65-F5344CB8AC3E}">
        <p14:creationId xmlns:p14="http://schemas.microsoft.com/office/powerpoint/2010/main" val="1151003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21</a:t>
            </a:fld>
            <a:endParaRPr lang="en-US"/>
          </a:p>
        </p:txBody>
      </p:sp>
    </p:spTree>
    <p:extLst>
      <p:ext uri="{BB962C8B-B14F-4D97-AF65-F5344CB8AC3E}">
        <p14:creationId xmlns:p14="http://schemas.microsoft.com/office/powerpoint/2010/main" val="3007358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22</a:t>
            </a:fld>
            <a:endParaRPr lang="en-US"/>
          </a:p>
        </p:txBody>
      </p:sp>
    </p:spTree>
    <p:extLst>
      <p:ext uri="{BB962C8B-B14F-4D97-AF65-F5344CB8AC3E}">
        <p14:creationId xmlns:p14="http://schemas.microsoft.com/office/powerpoint/2010/main" val="22549781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23</a:t>
            </a:fld>
            <a:endParaRPr lang="en-US"/>
          </a:p>
        </p:txBody>
      </p:sp>
    </p:spTree>
    <p:extLst>
      <p:ext uri="{BB962C8B-B14F-4D97-AF65-F5344CB8AC3E}">
        <p14:creationId xmlns:p14="http://schemas.microsoft.com/office/powerpoint/2010/main" val="15355153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latin typeface="Times New Roman" panose="02020603050405020304" pitchFamily="18" charset="0"/>
                <a:cs typeface="Times New Roman" panose="02020603050405020304" pitchFamily="18" charset="0"/>
              </a:rPr>
              <a:t>Chú</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chú</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ngày</a:t>
            </a:r>
            <a:r>
              <a:rPr lang="en-US" sz="1200" dirty="0">
                <a:latin typeface="Times New Roman" panose="02020603050405020304" pitchFamily="18" charset="0"/>
                <a:cs typeface="Times New Roman" panose="02020603050405020304" pitchFamily="18" charset="0"/>
              </a:rPr>
              <a:t> nay </a:t>
            </a:r>
            <a:r>
              <a:rPr lang="en-US" sz="1200" dirty="0" err="1">
                <a:latin typeface="Times New Roman" panose="02020603050405020304" pitchFamily="18" charset="0"/>
                <a:cs typeface="Times New Roman" panose="02020603050405020304" pitchFamily="18" charset="0"/>
              </a:rPr>
              <a:t>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dùng</a:t>
            </a:r>
            <a:r>
              <a:rPr lang="en-US" sz="1200" dirty="0">
                <a:latin typeface="Times New Roman" panose="02020603050405020304" pitchFamily="18"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24</a:t>
            </a:fld>
            <a:endParaRPr lang="en-US"/>
          </a:p>
        </p:txBody>
      </p:sp>
    </p:spTree>
    <p:extLst>
      <p:ext uri="{BB962C8B-B14F-4D97-AF65-F5344CB8AC3E}">
        <p14:creationId xmlns:p14="http://schemas.microsoft.com/office/powerpoint/2010/main" val="918450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25</a:t>
            </a:fld>
            <a:endParaRPr lang="en-US"/>
          </a:p>
        </p:txBody>
      </p:sp>
    </p:spTree>
    <p:extLst>
      <p:ext uri="{BB962C8B-B14F-4D97-AF65-F5344CB8AC3E}">
        <p14:creationId xmlns:p14="http://schemas.microsoft.com/office/powerpoint/2010/main" val="14062316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26</a:t>
            </a:fld>
            <a:endParaRPr lang="en-US"/>
          </a:p>
        </p:txBody>
      </p:sp>
    </p:spTree>
    <p:extLst>
      <p:ext uri="{BB962C8B-B14F-4D97-AF65-F5344CB8AC3E}">
        <p14:creationId xmlns:p14="http://schemas.microsoft.com/office/powerpoint/2010/main" val="17638763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27</a:t>
            </a:fld>
            <a:endParaRPr lang="en-US"/>
          </a:p>
        </p:txBody>
      </p:sp>
    </p:spTree>
    <p:extLst>
      <p:ext uri="{BB962C8B-B14F-4D97-AF65-F5344CB8AC3E}">
        <p14:creationId xmlns:p14="http://schemas.microsoft.com/office/powerpoint/2010/main" val="38769210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28</a:t>
            </a:fld>
            <a:endParaRPr lang="en-US"/>
          </a:p>
        </p:txBody>
      </p:sp>
    </p:spTree>
    <p:extLst>
      <p:ext uri="{BB962C8B-B14F-4D97-AF65-F5344CB8AC3E}">
        <p14:creationId xmlns:p14="http://schemas.microsoft.com/office/powerpoint/2010/main" val="33792402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29</a:t>
            </a:fld>
            <a:endParaRPr lang="en-US"/>
          </a:p>
        </p:txBody>
      </p:sp>
    </p:spTree>
    <p:extLst>
      <p:ext uri="{BB962C8B-B14F-4D97-AF65-F5344CB8AC3E}">
        <p14:creationId xmlns:p14="http://schemas.microsoft.com/office/powerpoint/2010/main" val="2483944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3</a:t>
            </a:fld>
            <a:endParaRPr lang="en-US"/>
          </a:p>
        </p:txBody>
      </p:sp>
    </p:spTree>
    <p:extLst>
      <p:ext uri="{BB962C8B-B14F-4D97-AF65-F5344CB8AC3E}">
        <p14:creationId xmlns:p14="http://schemas.microsoft.com/office/powerpoint/2010/main" val="14602288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30</a:t>
            </a:fld>
            <a:endParaRPr lang="en-US"/>
          </a:p>
        </p:txBody>
      </p:sp>
    </p:spTree>
    <p:extLst>
      <p:ext uri="{BB962C8B-B14F-4D97-AF65-F5344CB8AC3E}">
        <p14:creationId xmlns:p14="http://schemas.microsoft.com/office/powerpoint/2010/main" val="10117858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31</a:t>
            </a:fld>
            <a:endParaRPr lang="en-US"/>
          </a:p>
        </p:txBody>
      </p:sp>
    </p:spTree>
    <p:extLst>
      <p:ext uri="{BB962C8B-B14F-4D97-AF65-F5344CB8AC3E}">
        <p14:creationId xmlns:p14="http://schemas.microsoft.com/office/powerpoint/2010/main" val="13790543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32</a:t>
            </a:fld>
            <a:endParaRPr lang="en-US"/>
          </a:p>
        </p:txBody>
      </p:sp>
    </p:spTree>
    <p:extLst>
      <p:ext uri="{BB962C8B-B14F-4D97-AF65-F5344CB8AC3E}">
        <p14:creationId xmlns:p14="http://schemas.microsoft.com/office/powerpoint/2010/main" val="6237035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33</a:t>
            </a:fld>
            <a:endParaRPr lang="en-US"/>
          </a:p>
        </p:txBody>
      </p:sp>
    </p:spTree>
    <p:extLst>
      <p:ext uri="{BB962C8B-B14F-4D97-AF65-F5344CB8AC3E}">
        <p14:creationId xmlns:p14="http://schemas.microsoft.com/office/powerpoint/2010/main" val="5630730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1.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điểm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song </a:t>
            </a:r>
            <a:r>
              <a:rPr lang="en-US" sz="1200" dirty="0" err="1">
                <a:latin typeface="Times New Roman" panose="02020603050405020304" pitchFamily="18" charset="0"/>
                <a:cs typeface="Times New Roman" panose="02020603050405020304" pitchFamily="18" charset="0"/>
              </a:rPr>
              <a:t>thất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Nỗi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niềm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phụ</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điểm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song </a:t>
            </a:r>
            <a:r>
              <a:rPr lang="en-US" sz="1200" dirty="0" err="1">
                <a:latin typeface="Times New Roman" panose="02020603050405020304" pitchFamily="18" charset="0"/>
                <a:cs typeface="Times New Roman" panose="02020603050405020304" pitchFamily="18" charset="0"/>
              </a:rPr>
              <a:t>thất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bát</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34</a:t>
            </a:fld>
            <a:endParaRPr lang="en-US"/>
          </a:p>
        </p:txBody>
      </p:sp>
    </p:spTree>
    <p:extLst>
      <p:ext uri="{BB962C8B-B14F-4D97-AF65-F5344CB8AC3E}">
        <p14:creationId xmlns:p14="http://schemas.microsoft.com/office/powerpoint/2010/main" val="36353367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35</a:t>
            </a:fld>
            <a:endParaRPr lang="en-US"/>
          </a:p>
        </p:txBody>
      </p:sp>
    </p:spTree>
    <p:extLst>
      <p:ext uri="{BB962C8B-B14F-4D97-AF65-F5344CB8AC3E}">
        <p14:creationId xmlns:p14="http://schemas.microsoft.com/office/powerpoint/2010/main" val="34516208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36</a:t>
            </a:fld>
            <a:endParaRPr lang="en-US"/>
          </a:p>
        </p:txBody>
      </p:sp>
    </p:spTree>
    <p:extLst>
      <p:ext uri="{BB962C8B-B14F-4D97-AF65-F5344CB8AC3E}">
        <p14:creationId xmlns:p14="http://schemas.microsoft.com/office/powerpoint/2010/main" val="22225353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37</a:t>
            </a:fld>
            <a:endParaRPr lang="en-US"/>
          </a:p>
        </p:txBody>
      </p:sp>
    </p:spTree>
    <p:extLst>
      <p:ext uri="{BB962C8B-B14F-4D97-AF65-F5344CB8AC3E}">
        <p14:creationId xmlns:p14="http://schemas.microsoft.com/office/powerpoint/2010/main" val="8118271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38</a:t>
            </a:fld>
            <a:endParaRPr lang="en-US"/>
          </a:p>
        </p:txBody>
      </p:sp>
    </p:spTree>
    <p:extLst>
      <p:ext uri="{BB962C8B-B14F-4D97-AF65-F5344CB8AC3E}">
        <p14:creationId xmlns:p14="http://schemas.microsoft.com/office/powerpoint/2010/main" val="5314156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39</a:t>
            </a:fld>
            <a:endParaRPr lang="en-US"/>
          </a:p>
        </p:txBody>
      </p:sp>
    </p:spTree>
    <p:extLst>
      <p:ext uri="{BB962C8B-B14F-4D97-AF65-F5344CB8AC3E}">
        <p14:creationId xmlns:p14="http://schemas.microsoft.com/office/powerpoint/2010/main" val="3687692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4</a:t>
            </a:fld>
            <a:endParaRPr lang="en-US"/>
          </a:p>
        </p:txBody>
      </p:sp>
    </p:spTree>
    <p:extLst>
      <p:ext uri="{BB962C8B-B14F-4D97-AF65-F5344CB8AC3E}">
        <p14:creationId xmlns:p14="http://schemas.microsoft.com/office/powerpoint/2010/main" val="25766005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40</a:t>
            </a:fld>
            <a:endParaRPr lang="en-US"/>
          </a:p>
        </p:txBody>
      </p:sp>
    </p:spTree>
    <p:extLst>
      <p:ext uri="{BB962C8B-B14F-4D97-AF65-F5344CB8AC3E}">
        <p14:creationId xmlns:p14="http://schemas.microsoft.com/office/powerpoint/2010/main" val="36877930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41</a:t>
            </a:fld>
            <a:endParaRPr lang="en-US"/>
          </a:p>
        </p:txBody>
      </p:sp>
    </p:spTree>
    <p:extLst>
      <p:ext uri="{BB962C8B-B14F-4D97-AF65-F5344CB8AC3E}">
        <p14:creationId xmlns:p14="http://schemas.microsoft.com/office/powerpoint/2010/main" val="1223717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42</a:t>
            </a:fld>
            <a:endParaRPr lang="en-US"/>
          </a:p>
        </p:txBody>
      </p:sp>
    </p:spTree>
    <p:extLst>
      <p:ext uri="{BB962C8B-B14F-4D97-AF65-F5344CB8AC3E}">
        <p14:creationId xmlns:p14="http://schemas.microsoft.com/office/powerpoint/2010/main" val="20236546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43</a:t>
            </a:fld>
            <a:endParaRPr lang="en-US"/>
          </a:p>
        </p:txBody>
      </p:sp>
    </p:spTree>
    <p:extLst>
      <p:ext uri="{BB962C8B-B14F-4D97-AF65-F5344CB8AC3E}">
        <p14:creationId xmlns:p14="http://schemas.microsoft.com/office/powerpoint/2010/main" val="39620855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44</a:t>
            </a:fld>
            <a:endParaRPr lang="en-US"/>
          </a:p>
        </p:txBody>
      </p:sp>
    </p:spTree>
    <p:extLst>
      <p:ext uri="{BB962C8B-B14F-4D97-AF65-F5344CB8AC3E}">
        <p14:creationId xmlns:p14="http://schemas.microsoft.com/office/powerpoint/2010/main" val="41993131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45</a:t>
            </a:fld>
            <a:endParaRPr lang="en-US"/>
          </a:p>
        </p:txBody>
      </p:sp>
    </p:spTree>
    <p:extLst>
      <p:ext uri="{BB962C8B-B14F-4D97-AF65-F5344CB8AC3E}">
        <p14:creationId xmlns:p14="http://schemas.microsoft.com/office/powerpoint/2010/main" val="20886234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46</a:t>
            </a:fld>
            <a:endParaRPr lang="en-US"/>
          </a:p>
        </p:txBody>
      </p:sp>
    </p:spTree>
    <p:extLst>
      <p:ext uri="{BB962C8B-B14F-4D97-AF65-F5344CB8AC3E}">
        <p14:creationId xmlns:p14="http://schemas.microsoft.com/office/powerpoint/2010/main" val="39735280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47</a:t>
            </a:fld>
            <a:endParaRPr lang="en-US"/>
          </a:p>
        </p:txBody>
      </p:sp>
    </p:spTree>
    <p:extLst>
      <p:ext uri="{BB962C8B-B14F-4D97-AF65-F5344CB8AC3E}">
        <p14:creationId xmlns:p14="http://schemas.microsoft.com/office/powerpoint/2010/main" val="244538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48</a:t>
            </a:fld>
            <a:endParaRPr lang="en-US"/>
          </a:p>
        </p:txBody>
      </p:sp>
    </p:spTree>
    <p:extLst>
      <p:ext uri="{BB962C8B-B14F-4D97-AF65-F5344CB8AC3E}">
        <p14:creationId xmlns:p14="http://schemas.microsoft.com/office/powerpoint/2010/main" val="5082586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49</a:t>
            </a:fld>
            <a:endParaRPr lang="en-US"/>
          </a:p>
        </p:txBody>
      </p:sp>
    </p:spTree>
    <p:extLst>
      <p:ext uri="{BB962C8B-B14F-4D97-AF65-F5344CB8AC3E}">
        <p14:creationId xmlns:p14="http://schemas.microsoft.com/office/powerpoint/2010/main" val="1005405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Các</a:t>
            </a:r>
            <a:r>
              <a:rPr lang="en-US" dirty="0"/>
              <a:t> </a:t>
            </a:r>
            <a:r>
              <a:rPr lang="en-US" dirty="0" err="1"/>
              <a:t>văn</a:t>
            </a:r>
            <a:r>
              <a:rPr lang="en-US" dirty="0"/>
              <a:t> </a:t>
            </a:r>
            <a:r>
              <a:rPr lang="en-US" dirty="0" err="1"/>
              <a:t>bản</a:t>
            </a:r>
            <a:r>
              <a:rPr lang="en-US" dirty="0"/>
              <a:t> </a:t>
            </a:r>
            <a:r>
              <a:rPr lang="en-US" dirty="0" err="1"/>
              <a:t>đọc</a:t>
            </a:r>
            <a:r>
              <a:rPr lang="en-US" dirty="0"/>
              <a:t> </a:t>
            </a:r>
            <a:r>
              <a:rPr lang="en-US" dirty="0" err="1"/>
              <a:t>chính</a:t>
            </a:r>
            <a:r>
              <a:rPr lang="en-US" dirty="0"/>
              <a:t> </a:t>
            </a:r>
            <a:r>
              <a:rPr lang="en-US" dirty="0" err="1"/>
              <a:t>trong</a:t>
            </a:r>
            <a:r>
              <a:rPr lang="en-US" dirty="0"/>
              <a:t> </a:t>
            </a:r>
            <a:r>
              <a:rPr lang="en-US" dirty="0" err="1"/>
              <a:t>bài</a:t>
            </a:r>
            <a:r>
              <a:rPr lang="en-US" dirty="0"/>
              <a:t> </a:t>
            </a:r>
            <a:r>
              <a:rPr lang="en-US" dirty="0" err="1"/>
              <a:t>học</a:t>
            </a:r>
            <a:r>
              <a:rPr lang="en-US" dirty="0"/>
              <a:t> </a:t>
            </a:r>
            <a:r>
              <a:rPr lang="en-US" dirty="0" err="1"/>
              <a:t>này</a:t>
            </a:r>
            <a:r>
              <a:rPr lang="en-US" dirty="0"/>
              <a:t> bao </a:t>
            </a:r>
            <a:r>
              <a:rPr lang="en-US" dirty="0" err="1"/>
              <a:t>chứa</a:t>
            </a:r>
            <a:r>
              <a:rPr lang="en-US" dirty="0"/>
              <a:t> </a:t>
            </a:r>
            <a:r>
              <a:rPr lang="en-US" dirty="0" err="1"/>
              <a:t>nhiều</a:t>
            </a:r>
            <a:r>
              <a:rPr lang="en-US" dirty="0"/>
              <a:t> </a:t>
            </a:r>
            <a:r>
              <a:rPr lang="en-US" dirty="0" err="1"/>
              <a:t>cung</a:t>
            </a:r>
            <a:r>
              <a:rPr lang="en-US" dirty="0"/>
              <a:t> </a:t>
            </a:r>
            <a:r>
              <a:rPr lang="en-US" dirty="0" err="1"/>
              <a:t>bậc</a:t>
            </a:r>
            <a:r>
              <a:rPr lang="en-US" dirty="0"/>
              <a:t> </a:t>
            </a:r>
            <a:r>
              <a:rPr lang="en-US" dirty="0" err="1"/>
              <a:t>xúc</a:t>
            </a:r>
            <a:r>
              <a:rPr lang="en-US" dirty="0"/>
              <a:t> </a:t>
            </a:r>
            <a:r>
              <a:rPr lang="en-US" dirty="0" err="1"/>
              <a:t>cảm</a:t>
            </a:r>
            <a:r>
              <a:rPr lang="en-US" dirty="0"/>
              <a:t> </a:t>
            </a:r>
            <a:r>
              <a:rPr lang="en-US" dirty="0" err="1"/>
              <a:t>khác</a:t>
            </a:r>
            <a:r>
              <a:rPr lang="en-US" dirty="0"/>
              <a:t> </a:t>
            </a:r>
            <a:r>
              <a:rPr lang="en-US" dirty="0" err="1"/>
              <a:t>nhau</a:t>
            </a:r>
            <a:r>
              <a:rPr lang="en-US" dirty="0"/>
              <a:t> </a:t>
            </a:r>
            <a:r>
              <a:rPr lang="en-US" dirty="0" err="1"/>
              <a:t>của</a:t>
            </a:r>
            <a:r>
              <a:rPr lang="en-US" dirty="0"/>
              <a:t> con </a:t>
            </a:r>
            <a:r>
              <a:rPr lang="en-US" dirty="0" err="1"/>
              <a:t>người</a:t>
            </a:r>
            <a:r>
              <a:rPr lang="en-US" dirty="0"/>
              <a:t>, </a:t>
            </a:r>
            <a:r>
              <a:rPr lang="en-US" dirty="0" err="1"/>
              <a:t>được</a:t>
            </a:r>
            <a:r>
              <a:rPr lang="en-US" dirty="0"/>
              <a:t> </a:t>
            </a:r>
            <a:r>
              <a:rPr lang="en-US" dirty="0" err="1"/>
              <a:t>sáng</a:t>
            </a:r>
            <a:r>
              <a:rPr lang="en-US" dirty="0"/>
              <a:t> </a:t>
            </a:r>
            <a:r>
              <a:rPr lang="en-US" dirty="0" err="1"/>
              <a:t>tác</a:t>
            </a:r>
            <a:r>
              <a:rPr lang="en-US" dirty="0"/>
              <a:t> </a:t>
            </a:r>
            <a:r>
              <a:rPr lang="en-US" dirty="0" err="1"/>
              <a:t>bằng</a:t>
            </a:r>
            <a:r>
              <a:rPr lang="en-US" dirty="0"/>
              <a:t> </a:t>
            </a:r>
            <a:r>
              <a:rPr lang="en-US" dirty="0" err="1"/>
              <a:t>thể</a:t>
            </a:r>
            <a:r>
              <a:rPr lang="en-US" dirty="0"/>
              <a:t> </a:t>
            </a:r>
            <a:r>
              <a:rPr lang="en-US" dirty="0" err="1"/>
              <a:t>thơ</a:t>
            </a:r>
            <a:r>
              <a:rPr lang="en-US" dirty="0"/>
              <a:t> song </a:t>
            </a:r>
            <a:r>
              <a:rPr lang="en-US" dirty="0" err="1"/>
              <a:t>thất</a:t>
            </a:r>
            <a:r>
              <a:rPr lang="en-US" dirty="0"/>
              <a:t> </a:t>
            </a:r>
            <a:r>
              <a:rPr lang="en-US" dirty="0" err="1"/>
              <a:t>lục</a:t>
            </a:r>
            <a:r>
              <a:rPr lang="en-US" dirty="0"/>
              <a:t> </a:t>
            </a:r>
            <a:r>
              <a:rPr lang="en-US" dirty="0" err="1"/>
              <a:t>bát</a:t>
            </a:r>
            <a:r>
              <a:rPr lang="en-US" dirty="0"/>
              <a:t>, </a:t>
            </a:r>
            <a:r>
              <a:rPr lang="en-US" dirty="0" err="1"/>
              <a:t>với</a:t>
            </a:r>
            <a:r>
              <a:rPr lang="en-US" dirty="0"/>
              <a:t> </a:t>
            </a:r>
            <a:r>
              <a:rPr lang="en-US" dirty="0" err="1"/>
              <a:t>sự</a:t>
            </a:r>
            <a:r>
              <a:rPr lang="en-US" dirty="0"/>
              <a:t> </a:t>
            </a:r>
            <a:r>
              <a:rPr lang="en-US" dirty="0" err="1"/>
              <a:t>kết</a:t>
            </a:r>
            <a:r>
              <a:rPr lang="en-US" dirty="0"/>
              <a:t> </a:t>
            </a:r>
            <a:r>
              <a:rPr lang="en-US" dirty="0" err="1"/>
              <a:t>hợp</a:t>
            </a:r>
            <a:r>
              <a:rPr lang="en-US" dirty="0"/>
              <a:t> </a:t>
            </a:r>
            <a:r>
              <a:rPr lang="en-US" dirty="0" err="1"/>
              <a:t>những</a:t>
            </a:r>
            <a:r>
              <a:rPr lang="en-US" dirty="0"/>
              <a:t> </a:t>
            </a:r>
            <a:r>
              <a:rPr lang="en-US" dirty="0" err="1"/>
              <a:t>câu</a:t>
            </a:r>
            <a:r>
              <a:rPr lang="en-US" dirty="0"/>
              <a:t> </a:t>
            </a:r>
            <a:r>
              <a:rPr lang="en-US" dirty="0" err="1"/>
              <a:t>thơ</a:t>
            </a:r>
            <a:r>
              <a:rPr lang="en-US" dirty="0"/>
              <a:t> </a:t>
            </a:r>
            <a:r>
              <a:rPr lang="en-US" dirty="0" err="1"/>
              <a:t>có</a:t>
            </a:r>
            <a:r>
              <a:rPr lang="en-US" dirty="0"/>
              <a:t> </a:t>
            </a:r>
            <a:r>
              <a:rPr lang="en-US" dirty="0" err="1"/>
              <a:t>số</a:t>
            </a:r>
            <a:r>
              <a:rPr lang="en-US" dirty="0"/>
              <a:t> </a:t>
            </a:r>
            <a:r>
              <a:rPr lang="en-US" dirty="0" err="1"/>
              <a:t>chữ</a:t>
            </a:r>
            <a:r>
              <a:rPr lang="en-US" dirty="0"/>
              <a:t> </a:t>
            </a:r>
            <a:r>
              <a:rPr lang="en-US" dirty="0" err="1"/>
              <a:t>khác</a:t>
            </a:r>
            <a:r>
              <a:rPr lang="en-US" dirty="0"/>
              <a:t> </a:t>
            </a:r>
            <a:r>
              <a:rPr lang="en-US" dirty="0" err="1"/>
              <a:t>nhau</a:t>
            </a:r>
            <a:r>
              <a:rPr lang="en-US" dirty="0"/>
              <a:t> (7 </a:t>
            </a:r>
            <a:r>
              <a:rPr lang="en-US" dirty="0" err="1"/>
              <a:t>chữ</a:t>
            </a:r>
            <a:r>
              <a:rPr lang="en-US" dirty="0"/>
              <a:t>, 6 </a:t>
            </a:r>
            <a:r>
              <a:rPr lang="en-US" dirty="0" err="1"/>
              <a:t>chữ</a:t>
            </a:r>
            <a:r>
              <a:rPr lang="en-US" dirty="0"/>
              <a:t> </a:t>
            </a:r>
            <a:r>
              <a:rPr lang="en-US" dirty="0" err="1"/>
              <a:t>và</a:t>
            </a:r>
            <a:r>
              <a:rPr lang="en-US" dirty="0"/>
              <a:t> 8 </a:t>
            </a:r>
            <a:r>
              <a:rPr lang="en-US" dirty="0" err="1"/>
              <a:t>chữ</a:t>
            </a:r>
            <a:r>
              <a:rPr lang="en-US" dirty="0"/>
              <a:t>)&lt; </a:t>
            </a:r>
            <a:r>
              <a:rPr lang="en-US" dirty="0" err="1"/>
              <a:t>tạo</a:t>
            </a:r>
            <a:r>
              <a:rPr lang="en-US" dirty="0"/>
              <a:t> </a:t>
            </a:r>
            <a:r>
              <a:rPr lang="en-US" dirty="0" err="1"/>
              <a:t>nên</a:t>
            </a:r>
            <a:r>
              <a:rPr lang="en-US" dirty="0"/>
              <a:t> </a:t>
            </a:r>
            <a:r>
              <a:rPr lang="en-US" dirty="0" err="1"/>
              <a:t>những</a:t>
            </a:r>
            <a:r>
              <a:rPr lang="en-US" dirty="0"/>
              <a:t> </a:t>
            </a:r>
            <a:r>
              <a:rPr lang="en-US" dirty="0" err="1"/>
              <a:t>âm</a:t>
            </a:r>
            <a:r>
              <a:rPr lang="en-US" dirty="0"/>
              <a:t> </a:t>
            </a:r>
            <a:r>
              <a:rPr lang="en-US" dirty="0" err="1"/>
              <a:t>hưởng</a:t>
            </a:r>
            <a:r>
              <a:rPr lang="en-US" dirty="0"/>
              <a:t> </a:t>
            </a:r>
            <a:r>
              <a:rPr lang="en-US" dirty="0" err="1"/>
              <a:t>vừa</a:t>
            </a:r>
            <a:r>
              <a:rPr lang="en-US" dirty="0"/>
              <a:t> da </a:t>
            </a:r>
            <a:r>
              <a:rPr lang="en-US" dirty="0" err="1"/>
              <a:t>diết</a:t>
            </a:r>
            <a:r>
              <a:rPr lang="en-US" dirty="0"/>
              <a:t>, </a:t>
            </a:r>
            <a:r>
              <a:rPr lang="en-US" dirty="0" err="1"/>
              <a:t>sâu</a:t>
            </a:r>
            <a:r>
              <a:rPr lang="en-US" dirty="0"/>
              <a:t> </a:t>
            </a:r>
            <a:r>
              <a:rPr lang="en-US" dirty="0" err="1"/>
              <a:t>lắng</a:t>
            </a:r>
            <a:r>
              <a:rPr lang="en-US" dirty="0"/>
              <a:t>; </a:t>
            </a:r>
            <a:r>
              <a:rPr lang="en-US" dirty="0" err="1"/>
              <a:t>vừa</a:t>
            </a:r>
            <a:r>
              <a:rPr lang="en-US" dirty="0"/>
              <a:t> </a:t>
            </a:r>
            <a:r>
              <a:rPr lang="en-US" dirty="0" err="1"/>
              <a:t>thân</a:t>
            </a:r>
            <a:r>
              <a:rPr lang="en-US" dirty="0"/>
              <a:t> </a:t>
            </a:r>
            <a:r>
              <a:rPr lang="en-US" dirty="0" err="1"/>
              <a:t>thương</a:t>
            </a:r>
            <a:r>
              <a:rPr lang="en-US" dirty="0"/>
              <a:t>, </a:t>
            </a:r>
            <a:r>
              <a:rPr lang="en-US" dirty="0" err="1"/>
              <a:t>gần</a:t>
            </a:r>
            <a:r>
              <a:rPr lang="en-US" dirty="0"/>
              <a:t> </a:t>
            </a:r>
            <a:r>
              <a:rPr lang="en-US" dirty="0" err="1"/>
              <a:t>gũi</a:t>
            </a:r>
            <a:r>
              <a:rPr lang="en-US" dirty="0"/>
              <a:t> </a:t>
            </a:r>
            <a:r>
              <a:rPr lang="en-US" dirty="0" err="1"/>
              <a:t>với</a:t>
            </a:r>
            <a:r>
              <a:rPr lang="en-US" dirty="0"/>
              <a:t> </a:t>
            </a:r>
            <a:r>
              <a:rPr lang="en-US" dirty="0" err="1"/>
              <a:t>tâm</a:t>
            </a:r>
            <a:r>
              <a:rPr lang="en-US" dirty="0"/>
              <a:t> </a:t>
            </a:r>
            <a:r>
              <a:rPr lang="en-US" dirty="0" err="1"/>
              <a:t>hồn</a:t>
            </a:r>
            <a:r>
              <a:rPr lang="en-US" dirty="0"/>
              <a:t> </a:t>
            </a:r>
            <a:r>
              <a:rPr lang="en-US" dirty="0" err="1"/>
              <a:t>người</a:t>
            </a:r>
            <a:r>
              <a:rPr lang="en-US" dirty="0"/>
              <a:t> </a:t>
            </a:r>
            <a:r>
              <a:rPr lang="en-US" dirty="0" err="1"/>
              <a:t>Việt</a:t>
            </a:r>
            <a:r>
              <a:rPr lang="en-US" dirty="0"/>
              <a:t> Nam. Văn </a:t>
            </a:r>
            <a:r>
              <a:rPr lang="en-US" dirty="0" err="1"/>
              <a:t>bản</a:t>
            </a:r>
            <a:r>
              <a:rPr lang="en-US" dirty="0"/>
              <a:t> </a:t>
            </a:r>
            <a:r>
              <a:rPr lang="en-US" dirty="0" err="1"/>
              <a:t>kết</a:t>
            </a:r>
            <a:r>
              <a:rPr lang="en-US" dirty="0"/>
              <a:t> </a:t>
            </a:r>
            <a:r>
              <a:rPr lang="en-US" dirty="0" err="1"/>
              <a:t>nối</a:t>
            </a:r>
            <a:r>
              <a:rPr lang="en-US" dirty="0"/>
              <a:t> </a:t>
            </a:r>
            <a:r>
              <a:rPr lang="en-US" dirty="0" err="1"/>
              <a:t>về</a:t>
            </a:r>
            <a:r>
              <a:rPr lang="en-US" dirty="0"/>
              <a:t> </a:t>
            </a:r>
            <a:r>
              <a:rPr lang="en-US" dirty="0" err="1"/>
              <a:t>chủ</a:t>
            </a:r>
            <a:r>
              <a:rPr lang="en-US" dirty="0"/>
              <a:t> </a:t>
            </a:r>
            <a:r>
              <a:rPr lang="en-US" dirty="0" err="1"/>
              <a:t>đề</a:t>
            </a:r>
            <a:r>
              <a:rPr lang="en-US" dirty="0"/>
              <a:t> </a:t>
            </a:r>
            <a:r>
              <a:rPr lang="en-US" dirty="0" err="1"/>
              <a:t>cung</a:t>
            </a:r>
            <a:r>
              <a:rPr lang="en-US" dirty="0"/>
              <a:t> </a:t>
            </a:r>
            <a:r>
              <a:rPr lang="en-US" dirty="0" err="1"/>
              <a:t>cấp</a:t>
            </a:r>
            <a:r>
              <a:rPr lang="en-US" dirty="0"/>
              <a:t> </a:t>
            </a:r>
            <a:r>
              <a:rPr lang="en-US" dirty="0" err="1"/>
              <a:t>thêm</a:t>
            </a:r>
            <a:r>
              <a:rPr lang="en-US" dirty="0"/>
              <a:t> </a:t>
            </a:r>
            <a:r>
              <a:rPr lang="en-US" dirty="0" err="1"/>
              <a:t>kiến</a:t>
            </a:r>
            <a:r>
              <a:rPr lang="en-US" dirty="0"/>
              <a:t> </a:t>
            </a:r>
            <a:r>
              <a:rPr lang="en-US" dirty="0" err="1"/>
              <a:t>thức</a:t>
            </a:r>
            <a:r>
              <a:rPr lang="en-US" dirty="0"/>
              <a:t> </a:t>
            </a:r>
            <a:r>
              <a:rPr lang="en-US" dirty="0" err="1"/>
              <a:t>về</a:t>
            </a:r>
            <a:r>
              <a:rPr lang="en-US" dirty="0"/>
              <a:t> </a:t>
            </a:r>
            <a:r>
              <a:rPr lang="en-US" dirty="0" err="1"/>
              <a:t>thể</a:t>
            </a:r>
            <a:r>
              <a:rPr lang="en-US" dirty="0"/>
              <a:t> </a:t>
            </a:r>
            <a:r>
              <a:rPr lang="en-US" dirty="0" err="1"/>
              <a:t>thơ</a:t>
            </a:r>
            <a:r>
              <a:rPr lang="en-US" dirty="0"/>
              <a:t> song </a:t>
            </a:r>
            <a:r>
              <a:rPr lang="en-US" dirty="0" err="1"/>
              <a:t>thất</a:t>
            </a:r>
            <a:r>
              <a:rPr lang="en-US" dirty="0"/>
              <a:t> </a:t>
            </a:r>
            <a:r>
              <a:rPr lang="en-US" dirty="0" err="1"/>
              <a:t>lục</a:t>
            </a:r>
            <a:r>
              <a:rPr lang="en-US" dirty="0"/>
              <a:t> </a:t>
            </a:r>
            <a:r>
              <a:rPr lang="en-US" dirty="0" err="1"/>
              <a:t>bát</a:t>
            </a:r>
            <a:r>
              <a:rPr lang="en-US" dirty="0"/>
              <a:t>, </a:t>
            </a:r>
            <a:r>
              <a:rPr lang="en-US" dirty="0" err="1"/>
              <a:t>giúp</a:t>
            </a:r>
            <a:r>
              <a:rPr lang="en-US" dirty="0"/>
              <a:t> </a:t>
            </a:r>
            <a:r>
              <a:rPr lang="en-US" dirty="0" err="1"/>
              <a:t>em</a:t>
            </a:r>
            <a:r>
              <a:rPr lang="en-US" dirty="0"/>
              <a:t> </a:t>
            </a:r>
            <a:r>
              <a:rPr lang="en-US" dirty="0" err="1"/>
              <a:t>hiểu</a:t>
            </a:r>
            <a:r>
              <a:rPr lang="en-US" dirty="0"/>
              <a:t> </a:t>
            </a:r>
            <a:r>
              <a:rPr lang="en-US" dirty="0" err="1"/>
              <a:t>rõ</a:t>
            </a:r>
            <a:r>
              <a:rPr lang="en-US" dirty="0"/>
              <a:t> </a:t>
            </a:r>
            <a:r>
              <a:rPr lang="en-US" dirty="0" err="1"/>
              <a:t>hơn</a:t>
            </a:r>
            <a:r>
              <a:rPr lang="en-US" dirty="0"/>
              <a:t> </a:t>
            </a:r>
            <a:r>
              <a:rPr lang="en-US" dirty="0" err="1"/>
              <a:t>về</a:t>
            </a:r>
            <a:r>
              <a:rPr lang="en-US" dirty="0"/>
              <a:t> </a:t>
            </a:r>
            <a:r>
              <a:rPr lang="en-US" dirty="0" err="1"/>
              <a:t>thể</a:t>
            </a:r>
            <a:r>
              <a:rPr lang="en-US" dirty="0"/>
              <a:t> </a:t>
            </a:r>
            <a:r>
              <a:rPr lang="en-US" dirty="0" err="1"/>
              <a:t>thơ</a:t>
            </a:r>
            <a:r>
              <a:rPr lang="en-US" dirty="0"/>
              <a:t> </a:t>
            </a:r>
            <a:r>
              <a:rPr lang="en-US" dirty="0" err="1"/>
              <a:t>này</a:t>
            </a:r>
            <a:r>
              <a:rPr lang="en-US" dirty="0"/>
              <a:t> </a:t>
            </a:r>
            <a:r>
              <a:rPr lang="en-US" dirty="0" err="1"/>
              <a:t>trong</a:t>
            </a:r>
            <a:r>
              <a:rPr lang="en-US" dirty="0"/>
              <a:t> </a:t>
            </a:r>
            <a:r>
              <a:rPr lang="en-US" dirty="0" err="1"/>
              <a:t>tiến</a:t>
            </a:r>
            <a:r>
              <a:rPr lang="en-US" dirty="0"/>
              <a:t> </a:t>
            </a:r>
            <a:r>
              <a:rPr lang="en-US" dirty="0" err="1"/>
              <a:t>trình</a:t>
            </a:r>
            <a:r>
              <a:rPr lang="en-US" dirty="0"/>
              <a:t> </a:t>
            </a:r>
            <a:r>
              <a:rPr lang="en-US" dirty="0" err="1"/>
              <a:t>phát</a:t>
            </a:r>
            <a:r>
              <a:rPr lang="en-US" dirty="0"/>
              <a:t> </a:t>
            </a:r>
            <a:r>
              <a:rPr lang="en-US" dirty="0" err="1"/>
              <a:t>triển</a:t>
            </a:r>
            <a:r>
              <a:rPr lang="en-US" dirty="0"/>
              <a:t> </a:t>
            </a:r>
            <a:r>
              <a:rPr lang="en-US" dirty="0" err="1"/>
              <a:t>của</a:t>
            </a:r>
            <a:r>
              <a:rPr lang="en-US" dirty="0"/>
              <a:t> </a:t>
            </a:r>
            <a:r>
              <a:rPr lang="en-US" dirty="0" err="1"/>
              <a:t>văn</a:t>
            </a:r>
            <a:r>
              <a:rPr lang="en-US" dirty="0"/>
              <a:t> </a:t>
            </a:r>
            <a:r>
              <a:rPr lang="en-US" dirty="0" err="1"/>
              <a:t>học</a:t>
            </a:r>
            <a:r>
              <a:rPr lang="en-US" dirty="0"/>
              <a:t> </a:t>
            </a:r>
            <a:r>
              <a:rPr lang="en-US" dirty="0" err="1"/>
              <a:t>Việt</a:t>
            </a:r>
            <a:r>
              <a:rPr lang="en-US" dirty="0"/>
              <a:t> Nam, </a:t>
            </a:r>
            <a:r>
              <a:rPr lang="en-US" dirty="0" err="1"/>
              <a:t>từ</a:t>
            </a:r>
            <a:r>
              <a:rPr lang="en-US" dirty="0"/>
              <a:t> </a:t>
            </a:r>
            <a:r>
              <a:rPr lang="en-US" dirty="0" err="1"/>
              <a:t>đó</a:t>
            </a:r>
            <a:r>
              <a:rPr lang="en-US" dirty="0"/>
              <a:t> </a:t>
            </a:r>
            <a:r>
              <a:rPr lang="en-US" dirty="0" err="1"/>
              <a:t>thêm</a:t>
            </a:r>
            <a:r>
              <a:rPr lang="en-US" dirty="0"/>
              <a:t> </a:t>
            </a:r>
            <a:r>
              <a:rPr lang="en-US" dirty="0" err="1"/>
              <a:t>trân</a:t>
            </a:r>
            <a:r>
              <a:rPr lang="en-US" dirty="0"/>
              <a:t> </a:t>
            </a:r>
            <a:r>
              <a:rPr lang="en-US" dirty="0" err="1"/>
              <a:t>trọng</a:t>
            </a:r>
            <a:r>
              <a:rPr lang="en-US" dirty="0"/>
              <a:t> </a:t>
            </a:r>
            <a:r>
              <a:rPr lang="en-US" dirty="0" err="1"/>
              <a:t>những</a:t>
            </a:r>
            <a:r>
              <a:rPr lang="en-US" dirty="0"/>
              <a:t> </a:t>
            </a:r>
            <a:r>
              <a:rPr lang="en-US" dirty="0" err="1"/>
              <a:t>sáng</a:t>
            </a:r>
            <a:r>
              <a:rPr lang="en-US" dirty="0"/>
              <a:t> </a:t>
            </a:r>
            <a:r>
              <a:rPr lang="en-US" dirty="0" err="1"/>
              <a:t>tạo</a:t>
            </a:r>
            <a:r>
              <a:rPr lang="en-US" dirty="0"/>
              <a:t> </a:t>
            </a:r>
            <a:r>
              <a:rPr lang="en-US" dirty="0" err="1"/>
              <a:t>của</a:t>
            </a:r>
            <a:r>
              <a:rPr lang="en-US" dirty="0"/>
              <a:t> cha </a:t>
            </a:r>
            <a:r>
              <a:rPr lang="en-US" dirty="0" err="1"/>
              <a:t>ông</a:t>
            </a:r>
            <a:r>
              <a:rPr lang="en-US" dirty="0"/>
              <a:t> ta </a:t>
            </a:r>
            <a:r>
              <a:rPr lang="en-US" dirty="0" err="1"/>
              <a:t>thuở</a:t>
            </a:r>
            <a:r>
              <a:rPr lang="en-US" dirty="0"/>
              <a:t> </a:t>
            </a:r>
            <a:r>
              <a:rPr lang="en-US" dirty="0" err="1"/>
              <a:t>trước</a:t>
            </a:r>
            <a:r>
              <a:rPr lang="en-US" dirty="0"/>
              <a:t>.</a:t>
            </a:r>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5</a:t>
            </a:fld>
            <a:endParaRPr lang="en-US"/>
          </a:p>
        </p:txBody>
      </p:sp>
    </p:spTree>
    <p:extLst>
      <p:ext uri="{BB962C8B-B14F-4D97-AF65-F5344CB8AC3E}">
        <p14:creationId xmlns:p14="http://schemas.microsoft.com/office/powerpoint/2010/main" val="41206130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dirty="0"/>
              <a:t> </a:t>
            </a:r>
            <a:r>
              <a:rPr lang="en-US" dirty="0" err="1"/>
              <a:t>động</a:t>
            </a:r>
            <a:r>
              <a:rPr lang="en-US" dirty="0"/>
              <a:t> </a:t>
            </a:r>
            <a:r>
              <a:rPr lang="en-US" dirty="0" err="1"/>
              <a:t>nhóm</a:t>
            </a:r>
            <a:r>
              <a:rPr lang="en-US" dirty="0"/>
              <a:t> (4 </a:t>
            </a:r>
            <a:r>
              <a:rPr lang="en-US" dirty="0" err="1"/>
              <a:t>nhóm</a:t>
            </a:r>
            <a:r>
              <a:rPr lang="en-US" dirty="0"/>
              <a:t>)</a:t>
            </a:r>
          </a:p>
        </p:txBody>
      </p:sp>
      <p:sp>
        <p:nvSpPr>
          <p:cNvPr id="4" name="Slide Number Placeholder 3"/>
          <p:cNvSpPr>
            <a:spLocks noGrp="1"/>
          </p:cNvSpPr>
          <p:nvPr>
            <p:ph type="sldNum" sz="quarter" idx="5"/>
          </p:nvPr>
        </p:nvSpPr>
        <p:spPr/>
        <p:txBody>
          <a:bodyPr/>
          <a:lstStyle/>
          <a:p>
            <a:fld id="{FAB4055F-F6FF-417C-9CAE-78C649884F85}" type="slidenum">
              <a:rPr lang="en-US" smtClean="0"/>
              <a:t>50</a:t>
            </a:fld>
            <a:endParaRPr lang="en-US"/>
          </a:p>
        </p:txBody>
      </p:sp>
    </p:spTree>
    <p:extLst>
      <p:ext uri="{BB962C8B-B14F-4D97-AF65-F5344CB8AC3E}">
        <p14:creationId xmlns:p14="http://schemas.microsoft.com/office/powerpoint/2010/main" val="23538764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3. </a:t>
            </a:r>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51</a:t>
            </a:fld>
            <a:endParaRPr lang="en-US"/>
          </a:p>
        </p:txBody>
      </p:sp>
    </p:spTree>
    <p:extLst>
      <p:ext uri="{BB962C8B-B14F-4D97-AF65-F5344CB8AC3E}">
        <p14:creationId xmlns:p14="http://schemas.microsoft.com/office/powerpoint/2010/main" val="26656404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3.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phép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trích</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52</a:t>
            </a:fld>
            <a:endParaRPr lang="en-US"/>
          </a:p>
        </p:txBody>
      </p:sp>
    </p:spTree>
    <p:extLst>
      <p:ext uri="{BB962C8B-B14F-4D97-AF65-F5344CB8AC3E}">
        <p14:creationId xmlns:p14="http://schemas.microsoft.com/office/powerpoint/2010/main" val="26151124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3.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phép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trích</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53</a:t>
            </a:fld>
            <a:endParaRPr lang="en-US"/>
          </a:p>
        </p:txBody>
      </p:sp>
    </p:spTree>
    <p:extLst>
      <p:ext uri="{BB962C8B-B14F-4D97-AF65-F5344CB8AC3E}">
        <p14:creationId xmlns:p14="http://schemas.microsoft.com/office/powerpoint/2010/main" val="31688991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3.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phép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trích</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54</a:t>
            </a:fld>
            <a:endParaRPr lang="en-US"/>
          </a:p>
        </p:txBody>
      </p:sp>
    </p:spTree>
    <p:extLst>
      <p:ext uri="{BB962C8B-B14F-4D97-AF65-F5344CB8AC3E}">
        <p14:creationId xmlns:p14="http://schemas.microsoft.com/office/powerpoint/2010/main" val="4420344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3.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phép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trích</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55</a:t>
            </a:fld>
            <a:endParaRPr lang="en-US"/>
          </a:p>
        </p:txBody>
      </p:sp>
    </p:spTree>
    <p:extLst>
      <p:ext uri="{BB962C8B-B14F-4D97-AF65-F5344CB8AC3E}">
        <p14:creationId xmlns:p14="http://schemas.microsoft.com/office/powerpoint/2010/main" val="40759506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Nêu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trích</a:t>
            </a:r>
            <a:r>
              <a:rPr lang="en-US" sz="1200" dirty="0">
                <a:latin typeface="Times New Roman" panose="02020603050405020304" pitchFamily="18"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56</a:t>
            </a:fld>
            <a:endParaRPr lang="en-US"/>
          </a:p>
        </p:txBody>
      </p:sp>
    </p:spTree>
    <p:extLst>
      <p:ext uri="{BB962C8B-B14F-4D97-AF65-F5344CB8AC3E}">
        <p14:creationId xmlns:p14="http://schemas.microsoft.com/office/powerpoint/2010/main" val="40517733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57</a:t>
            </a:fld>
            <a:endParaRPr lang="en-US"/>
          </a:p>
        </p:txBody>
      </p:sp>
    </p:spTree>
    <p:extLst>
      <p:ext uri="{BB962C8B-B14F-4D97-AF65-F5344CB8AC3E}">
        <p14:creationId xmlns:p14="http://schemas.microsoft.com/office/powerpoint/2010/main" val="29278701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Sự</a:t>
            </a:r>
            <a:r>
              <a:rPr lang="en-US" dirty="0"/>
              <a:t> </a:t>
            </a:r>
            <a:r>
              <a:rPr lang="en-US" dirty="0" err="1"/>
              <a:t>lưu</a:t>
            </a:r>
            <a:r>
              <a:rPr lang="en-US" dirty="0"/>
              <a:t> </a:t>
            </a:r>
            <a:r>
              <a:rPr lang="en-US" dirty="0" err="1"/>
              <a:t>luyến</a:t>
            </a:r>
            <a:r>
              <a:rPr lang="en-US" dirty="0"/>
              <a:t>, </a:t>
            </a:r>
            <a:r>
              <a:rPr lang="en-US" dirty="0" err="1"/>
              <a:t>buồn</a:t>
            </a:r>
            <a:r>
              <a:rPr lang="en-US" dirty="0"/>
              <a:t> lo, </a:t>
            </a:r>
            <a:r>
              <a:rPr lang="en-US" dirty="0" err="1"/>
              <a:t>cô</a:t>
            </a:r>
            <a:r>
              <a:rPr lang="en-US" dirty="0"/>
              <a:t> </a:t>
            </a:r>
            <a:r>
              <a:rPr lang="en-US" dirty="0" err="1"/>
              <a:t>đơn</a:t>
            </a:r>
            <a:r>
              <a:rPr lang="en-US" dirty="0"/>
              <a:t>,…</a:t>
            </a:r>
            <a:r>
              <a:rPr lang="en-US" dirty="0" err="1"/>
              <a:t>của</a:t>
            </a:r>
            <a:r>
              <a:rPr lang="en-US" dirty="0"/>
              <a:t> </a:t>
            </a:r>
            <a:r>
              <a:rPr lang="en-US" dirty="0" err="1"/>
              <a:t>người</a:t>
            </a:r>
            <a:r>
              <a:rPr lang="en-US" dirty="0"/>
              <a:t> </a:t>
            </a:r>
            <a:r>
              <a:rPr lang="en-US" dirty="0" err="1"/>
              <a:t>chinh</a:t>
            </a:r>
            <a:r>
              <a:rPr lang="en-US" dirty="0"/>
              <a:t> </a:t>
            </a:r>
            <a:r>
              <a:rPr lang="en-US" dirty="0" err="1"/>
              <a:t>phụ</a:t>
            </a:r>
            <a:r>
              <a:rPr lang="en-US" dirty="0"/>
              <a:t> </a:t>
            </a:r>
            <a:r>
              <a:rPr lang="en-US" dirty="0" err="1"/>
              <a:t>luôn</a:t>
            </a:r>
            <a:r>
              <a:rPr lang="en-US" dirty="0"/>
              <a:t> </a:t>
            </a:r>
            <a:r>
              <a:rPr lang="en-US" dirty="0" err="1"/>
              <a:t>gắn</a:t>
            </a:r>
            <a:r>
              <a:rPr lang="en-US" dirty="0"/>
              <a:t> </a:t>
            </a:r>
            <a:r>
              <a:rPr lang="en-US" dirty="0" err="1"/>
              <a:t>với</a:t>
            </a:r>
            <a:r>
              <a:rPr lang="en-US" dirty="0"/>
              <a:t> </a:t>
            </a:r>
            <a:r>
              <a:rPr lang="en-US" dirty="0" err="1"/>
              <a:t>những</a:t>
            </a:r>
            <a:r>
              <a:rPr lang="en-US" dirty="0"/>
              <a:t> </a:t>
            </a:r>
            <a:r>
              <a:rPr lang="en-US" dirty="0" err="1"/>
              <a:t>giá</a:t>
            </a:r>
            <a:r>
              <a:rPr lang="en-US" dirty="0"/>
              <a:t> </a:t>
            </a:r>
            <a:r>
              <a:rPr lang="en-US" dirty="0" err="1"/>
              <a:t>trị</a:t>
            </a:r>
            <a:r>
              <a:rPr lang="en-US" dirty="0"/>
              <a:t> </a:t>
            </a:r>
            <a:r>
              <a:rPr lang="en-US" dirty="0" err="1"/>
              <a:t>của</a:t>
            </a:r>
            <a:r>
              <a:rPr lang="en-US" dirty="0"/>
              <a:t> </a:t>
            </a:r>
            <a:r>
              <a:rPr lang="en-US" dirty="0" err="1"/>
              <a:t>cuộc</a:t>
            </a:r>
            <a:r>
              <a:rPr lang="en-US" dirty="0"/>
              <a:t> </a:t>
            </a:r>
            <a:r>
              <a:rPr lang="en-US" dirty="0" err="1"/>
              <a:t>sống</a:t>
            </a:r>
            <a:r>
              <a:rPr lang="en-US" dirty="0"/>
              <a:t> </a:t>
            </a:r>
            <a:r>
              <a:rPr lang="en-US" dirty="0" err="1"/>
              <a:t>mà</a:t>
            </a:r>
            <a:r>
              <a:rPr lang="en-US" dirty="0"/>
              <a:t> </a:t>
            </a:r>
            <a:r>
              <a:rPr lang="en-US" dirty="0" err="1"/>
              <a:t>người</a:t>
            </a:r>
            <a:r>
              <a:rPr lang="en-US" dirty="0"/>
              <a:t> </a:t>
            </a:r>
            <a:r>
              <a:rPr lang="en-US" dirty="0" err="1"/>
              <a:t>chinh</a:t>
            </a:r>
            <a:r>
              <a:rPr lang="en-US" dirty="0"/>
              <a:t> </a:t>
            </a:r>
            <a:r>
              <a:rPr lang="en-US" dirty="0" err="1"/>
              <a:t>phụ</a:t>
            </a:r>
            <a:r>
              <a:rPr lang="en-US" dirty="0"/>
              <a:t> </a:t>
            </a:r>
            <a:r>
              <a:rPr lang="en-US" dirty="0" err="1"/>
              <a:t>theo</a:t>
            </a:r>
            <a:r>
              <a:rPr lang="en-US" dirty="0"/>
              <a:t> </a:t>
            </a:r>
            <a:r>
              <a:rPr lang="en-US" dirty="0" err="1"/>
              <a:t>đuổi</a:t>
            </a:r>
            <a:r>
              <a:rPr lang="en-US" dirty="0"/>
              <a:t>: </a:t>
            </a:r>
            <a:r>
              <a:rPr lang="en-US" dirty="0" err="1"/>
              <a:t>trân</a:t>
            </a:r>
            <a:r>
              <a:rPr lang="en-US" dirty="0"/>
              <a:t> </a:t>
            </a:r>
            <a:r>
              <a:rPr lang="en-US" dirty="0" err="1"/>
              <a:t>trọng</a:t>
            </a:r>
            <a:r>
              <a:rPr lang="en-US" dirty="0"/>
              <a:t> </a:t>
            </a:r>
            <a:r>
              <a:rPr lang="en-US" dirty="0" err="1"/>
              <a:t>lí</a:t>
            </a:r>
            <a:r>
              <a:rPr lang="en-US" dirty="0"/>
              <a:t> </a:t>
            </a:r>
            <a:r>
              <a:rPr lang="en-US" dirty="0" err="1"/>
              <a:t>tưởng</a:t>
            </a:r>
            <a:r>
              <a:rPr lang="en-US" dirty="0"/>
              <a:t> </a:t>
            </a:r>
            <a:r>
              <a:rPr lang="en-US" dirty="0" err="1"/>
              <a:t>công</a:t>
            </a:r>
            <a:r>
              <a:rPr lang="en-US" dirty="0"/>
              <a:t> </a:t>
            </a:r>
            <a:r>
              <a:rPr lang="en-US" dirty="0" err="1"/>
              <a:t>danh</a:t>
            </a:r>
            <a:r>
              <a:rPr lang="en-US" dirty="0"/>
              <a:t>, </a:t>
            </a:r>
            <a:r>
              <a:rPr lang="en-US" dirty="0" err="1"/>
              <a:t>sự</a:t>
            </a:r>
            <a:r>
              <a:rPr lang="en-US" dirty="0"/>
              <a:t> </a:t>
            </a:r>
            <a:r>
              <a:rPr lang="en-US" dirty="0" err="1"/>
              <a:t>nghiệp</a:t>
            </a:r>
            <a:r>
              <a:rPr lang="en-US" dirty="0"/>
              <a:t> </a:t>
            </a:r>
            <a:r>
              <a:rPr lang="en-US" dirty="0" err="1"/>
              <a:t>của</a:t>
            </a:r>
            <a:r>
              <a:rPr lang="en-US" dirty="0"/>
              <a:t> </a:t>
            </a:r>
            <a:r>
              <a:rPr lang="en-US" dirty="0" err="1"/>
              <a:t>chồng</a:t>
            </a:r>
            <a:r>
              <a:rPr lang="en-US" dirty="0"/>
              <a:t>; </a:t>
            </a:r>
            <a:r>
              <a:rPr lang="en-US" dirty="0" err="1"/>
              <a:t>trân</a:t>
            </a:r>
            <a:r>
              <a:rPr lang="en-US" dirty="0"/>
              <a:t> </a:t>
            </a:r>
            <a:r>
              <a:rPr lang="en-US" dirty="0" err="1"/>
              <a:t>quý</a:t>
            </a:r>
            <a:r>
              <a:rPr lang="en-US" dirty="0"/>
              <a:t> </a:t>
            </a:r>
            <a:r>
              <a:rPr lang="en-US" dirty="0" err="1"/>
              <a:t>những</a:t>
            </a:r>
            <a:r>
              <a:rPr lang="en-US" dirty="0"/>
              <a:t> </a:t>
            </a:r>
            <a:r>
              <a:rPr lang="en-US" dirty="0" err="1"/>
              <a:t>tình</a:t>
            </a:r>
            <a:r>
              <a:rPr lang="en-US" dirty="0"/>
              <a:t> </a:t>
            </a:r>
            <a:r>
              <a:rPr lang="en-US" dirty="0" err="1"/>
              <a:t>cảm</a:t>
            </a:r>
            <a:r>
              <a:rPr lang="en-US" dirty="0"/>
              <a:t> </a:t>
            </a:r>
            <a:r>
              <a:rPr lang="en-US" dirty="0" err="1"/>
              <a:t>của</a:t>
            </a:r>
            <a:r>
              <a:rPr lang="en-US" dirty="0"/>
              <a:t> con </a:t>
            </a:r>
            <a:r>
              <a:rPr lang="en-US" dirty="0" err="1"/>
              <a:t>người</a:t>
            </a:r>
            <a:r>
              <a:rPr lang="en-US" dirty="0"/>
              <a:t>, </a:t>
            </a:r>
            <a:r>
              <a:rPr lang="en-US" dirty="0" err="1"/>
              <a:t>trong</a:t>
            </a:r>
            <a:r>
              <a:rPr lang="en-US" dirty="0"/>
              <a:t> </a:t>
            </a:r>
            <a:r>
              <a:rPr lang="en-US" dirty="0" err="1"/>
              <a:t>đó</a:t>
            </a:r>
            <a:r>
              <a:rPr lang="en-US" dirty="0"/>
              <a:t> </a:t>
            </a:r>
            <a:r>
              <a:rPr lang="en-US" dirty="0" err="1"/>
              <a:t>có</a:t>
            </a:r>
            <a:r>
              <a:rPr lang="en-US" dirty="0"/>
              <a:t> </a:t>
            </a:r>
            <a:r>
              <a:rPr lang="en-US" dirty="0" err="1"/>
              <a:t>tình</a:t>
            </a:r>
            <a:r>
              <a:rPr lang="en-US" dirty="0"/>
              <a:t> </a:t>
            </a:r>
            <a:r>
              <a:rPr lang="en-US" dirty="0" err="1"/>
              <a:t>cảm</a:t>
            </a:r>
            <a:r>
              <a:rPr lang="en-US" dirty="0"/>
              <a:t> </a:t>
            </a:r>
            <a:r>
              <a:rPr lang="en-US" dirty="0" err="1"/>
              <a:t>vợ</a:t>
            </a:r>
            <a:r>
              <a:rPr lang="en-US" dirty="0"/>
              <a:t> </a:t>
            </a:r>
            <a:r>
              <a:rPr lang="en-US" dirty="0" err="1"/>
              <a:t>chồng</a:t>
            </a:r>
            <a:r>
              <a:rPr lang="en-US" dirty="0"/>
              <a:t> </a:t>
            </a:r>
            <a:r>
              <a:rPr lang="en-US" dirty="0" err="1"/>
              <a:t>gắn</a:t>
            </a:r>
            <a:r>
              <a:rPr lang="en-US" dirty="0"/>
              <a:t> </a:t>
            </a:r>
            <a:r>
              <a:rPr lang="en-US" dirty="0" err="1"/>
              <a:t>bó</a:t>
            </a:r>
            <a:r>
              <a:rPr lang="en-US" dirty="0"/>
              <a:t> </a:t>
            </a:r>
            <a:r>
              <a:rPr lang="en-US" dirty="0" err="1"/>
              <a:t>tha</a:t>
            </a:r>
            <a:r>
              <a:rPr lang="en-US" dirty="0"/>
              <a:t> </a:t>
            </a:r>
            <a:r>
              <a:rPr lang="en-US" dirty="0" err="1"/>
              <a:t>thiết</a:t>
            </a:r>
            <a:r>
              <a:rPr lang="en-US" dirty="0"/>
              <a:t>; hi </a:t>
            </a:r>
            <a:r>
              <a:rPr lang="en-US" dirty="0" err="1"/>
              <a:t>sinh</a:t>
            </a:r>
            <a:r>
              <a:rPr lang="en-US" dirty="0"/>
              <a:t> </a:t>
            </a:r>
            <a:r>
              <a:rPr lang="en-US" dirty="0" err="1"/>
              <a:t>bản</a:t>
            </a:r>
            <a:r>
              <a:rPr lang="en-US" dirty="0"/>
              <a:t> </a:t>
            </a:r>
            <a:r>
              <a:rPr lang="en-US" dirty="0" err="1"/>
              <a:t>thân</a:t>
            </a:r>
            <a:r>
              <a:rPr lang="en-US" dirty="0"/>
              <a:t> </a:t>
            </a:r>
            <a:r>
              <a:rPr lang="en-US" dirty="0" err="1"/>
              <a:t>để</a:t>
            </a:r>
            <a:r>
              <a:rPr lang="en-US" dirty="0"/>
              <a:t> </a:t>
            </a:r>
            <a:r>
              <a:rPr lang="en-US" dirty="0" err="1"/>
              <a:t>đem</a:t>
            </a:r>
            <a:r>
              <a:rPr lang="en-US" dirty="0"/>
              <a:t> </a:t>
            </a:r>
            <a:r>
              <a:rPr lang="en-US" dirty="0" err="1"/>
              <a:t>lại</a:t>
            </a:r>
            <a:r>
              <a:rPr lang="en-US" dirty="0"/>
              <a:t> </a:t>
            </a:r>
            <a:r>
              <a:rPr lang="en-US" dirty="0" err="1"/>
              <a:t>hạnh</a:t>
            </a:r>
            <a:r>
              <a:rPr lang="en-US" dirty="0"/>
              <a:t> </a:t>
            </a:r>
            <a:r>
              <a:rPr lang="en-US" dirty="0" err="1"/>
              <a:t>phúc</a:t>
            </a:r>
            <a:r>
              <a:rPr lang="en-US" dirty="0"/>
              <a:t> </a:t>
            </a:r>
            <a:r>
              <a:rPr lang="en-US" dirty="0" err="1"/>
              <a:t>cho</a:t>
            </a:r>
            <a:r>
              <a:rPr lang="en-US" dirty="0"/>
              <a:t> </a:t>
            </a:r>
            <a:r>
              <a:rPr lang="en-US" dirty="0" err="1"/>
              <a:t>người</a:t>
            </a:r>
            <a:r>
              <a:rPr lang="en-US" dirty="0"/>
              <a:t> </a:t>
            </a:r>
            <a:r>
              <a:rPr lang="en-US" dirty="0" err="1"/>
              <a:t>khác</a:t>
            </a:r>
            <a:r>
              <a:rPr lang="en-US" dirty="0"/>
              <a:t>; </a:t>
            </a:r>
            <a:r>
              <a:rPr lang="en-US" dirty="0" err="1"/>
              <a:t>trong</a:t>
            </a:r>
            <a:r>
              <a:rPr lang="en-US" dirty="0"/>
              <a:t> </a:t>
            </a:r>
            <a:r>
              <a:rPr lang="en-US" dirty="0" err="1"/>
              <a:t>đó</a:t>
            </a:r>
            <a:r>
              <a:rPr lang="en-US" dirty="0"/>
              <a:t> </a:t>
            </a:r>
            <a:r>
              <a:rPr lang="en-US" dirty="0" err="1"/>
              <a:t>có</a:t>
            </a:r>
            <a:r>
              <a:rPr lang="en-US" dirty="0"/>
              <a:t> </a:t>
            </a:r>
            <a:r>
              <a:rPr lang="en-US" dirty="0" err="1"/>
              <a:t>người</a:t>
            </a:r>
            <a:r>
              <a:rPr lang="en-US" dirty="0"/>
              <a:t> </a:t>
            </a:r>
            <a:r>
              <a:rPr lang="en-US" dirty="0" err="1"/>
              <a:t>mình</a:t>
            </a:r>
            <a:r>
              <a:rPr lang="en-US" dirty="0"/>
              <a:t> </a:t>
            </a:r>
            <a:r>
              <a:rPr lang="en-US" dirty="0" err="1"/>
              <a:t>yêu</a:t>
            </a:r>
            <a:r>
              <a:rPr lang="en-US" dirty="0"/>
              <a:t> </a:t>
            </a:r>
            <a:r>
              <a:rPr lang="en-US" dirty="0" err="1"/>
              <a:t>thương</a:t>
            </a:r>
            <a:r>
              <a:rPr lang="en-US" dirty="0"/>
              <a:t>,…</a:t>
            </a:r>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58</a:t>
            </a:fld>
            <a:endParaRPr lang="en-US"/>
          </a:p>
        </p:txBody>
      </p:sp>
    </p:spTree>
    <p:extLst>
      <p:ext uri="{BB962C8B-B14F-4D97-AF65-F5344CB8AC3E}">
        <p14:creationId xmlns:p14="http://schemas.microsoft.com/office/powerpoint/2010/main" val="2108542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59</a:t>
            </a:fld>
            <a:endParaRPr lang="en-US"/>
          </a:p>
        </p:txBody>
      </p:sp>
    </p:spTree>
    <p:extLst>
      <p:ext uri="{BB962C8B-B14F-4D97-AF65-F5344CB8AC3E}">
        <p14:creationId xmlns:p14="http://schemas.microsoft.com/office/powerpoint/2010/main" val="155394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6</a:t>
            </a:fld>
            <a:endParaRPr lang="en-US"/>
          </a:p>
        </p:txBody>
      </p:sp>
    </p:spTree>
    <p:extLst>
      <p:ext uri="{BB962C8B-B14F-4D97-AF65-F5344CB8AC3E}">
        <p14:creationId xmlns:p14="http://schemas.microsoft.com/office/powerpoint/2010/main" val="7513350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60</a:t>
            </a:fld>
            <a:endParaRPr lang="en-US"/>
          </a:p>
        </p:txBody>
      </p:sp>
    </p:spTree>
    <p:extLst>
      <p:ext uri="{BB962C8B-B14F-4D97-AF65-F5344CB8AC3E}">
        <p14:creationId xmlns:p14="http://schemas.microsoft.com/office/powerpoint/2010/main" val="7091193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61</a:t>
            </a:fld>
            <a:endParaRPr lang="en-US"/>
          </a:p>
        </p:txBody>
      </p:sp>
    </p:spTree>
    <p:extLst>
      <p:ext uri="{BB962C8B-B14F-4D97-AF65-F5344CB8AC3E}">
        <p14:creationId xmlns:p14="http://schemas.microsoft.com/office/powerpoint/2010/main" val="24730076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62</a:t>
            </a:fld>
            <a:endParaRPr lang="en-US"/>
          </a:p>
        </p:txBody>
      </p:sp>
    </p:spTree>
    <p:extLst>
      <p:ext uri="{BB962C8B-B14F-4D97-AF65-F5344CB8AC3E}">
        <p14:creationId xmlns:p14="http://schemas.microsoft.com/office/powerpoint/2010/main" val="26176465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63</a:t>
            </a:fld>
            <a:endParaRPr lang="en-US"/>
          </a:p>
        </p:txBody>
      </p:sp>
    </p:spTree>
    <p:extLst>
      <p:ext uri="{BB962C8B-B14F-4D97-AF65-F5344CB8AC3E}">
        <p14:creationId xmlns:p14="http://schemas.microsoft.com/office/powerpoint/2010/main" val="9903310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64</a:t>
            </a:fld>
            <a:endParaRPr lang="en-US"/>
          </a:p>
        </p:txBody>
      </p:sp>
    </p:spTree>
    <p:extLst>
      <p:ext uri="{BB962C8B-B14F-4D97-AF65-F5344CB8AC3E}">
        <p14:creationId xmlns:p14="http://schemas.microsoft.com/office/powerpoint/2010/main" val="2334784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Yêu</a:t>
            </a:r>
            <a:r>
              <a:rPr lang="en-US" dirty="0"/>
              <a:t> </a:t>
            </a:r>
            <a:r>
              <a:rPr lang="en-US" dirty="0" err="1"/>
              <a:t>cầu</a:t>
            </a:r>
            <a:r>
              <a:rPr lang="en-US" dirty="0"/>
              <a:t> HS </a:t>
            </a:r>
            <a:r>
              <a:rPr lang="en-US" dirty="0" err="1"/>
              <a:t>báo</a:t>
            </a:r>
            <a:r>
              <a:rPr lang="en-US" dirty="0"/>
              <a:t> </a:t>
            </a:r>
            <a:r>
              <a:rPr lang="en-US" dirty="0" err="1"/>
              <a:t>cáo</a:t>
            </a:r>
            <a:r>
              <a:rPr lang="en-US" dirty="0"/>
              <a:t> </a:t>
            </a:r>
            <a:r>
              <a:rPr lang="en-US" dirty="0" err="1"/>
              <a:t>sản</a:t>
            </a:r>
            <a:r>
              <a:rPr lang="en-US" dirty="0"/>
              <a:t> </a:t>
            </a:r>
            <a:r>
              <a:rPr lang="en-US" dirty="0" err="1"/>
              <a:t>phẩm</a:t>
            </a:r>
            <a:r>
              <a:rPr lang="en-US" dirty="0"/>
              <a:t> </a:t>
            </a:r>
            <a:r>
              <a:rPr lang="en-US" dirty="0" err="1"/>
              <a:t>đã</a:t>
            </a:r>
            <a:r>
              <a:rPr lang="en-US" dirty="0"/>
              <a:t> </a:t>
            </a:r>
            <a:r>
              <a:rPr lang="en-US" dirty="0" err="1"/>
              <a:t>cbi</a:t>
            </a:r>
            <a:r>
              <a:rPr lang="en-US" dirty="0"/>
              <a:t> </a:t>
            </a:r>
            <a:r>
              <a:rPr lang="en-US" dirty="0" err="1"/>
              <a:t>từ</a:t>
            </a:r>
            <a:r>
              <a:rPr lang="en-US" dirty="0"/>
              <a:t> </a:t>
            </a:r>
            <a:r>
              <a:rPr lang="en-US" dirty="0" err="1"/>
              <a:t>nhà</a:t>
            </a:r>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7</a:t>
            </a:fld>
            <a:endParaRPr lang="en-US"/>
          </a:p>
        </p:txBody>
      </p:sp>
    </p:spTree>
    <p:extLst>
      <p:ext uri="{BB962C8B-B14F-4D97-AF65-F5344CB8AC3E}">
        <p14:creationId xmlns:p14="http://schemas.microsoft.com/office/powerpoint/2010/main" val="3214426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8</a:t>
            </a:fld>
            <a:endParaRPr lang="en-US"/>
          </a:p>
        </p:txBody>
      </p:sp>
    </p:spTree>
    <p:extLst>
      <p:ext uri="{BB962C8B-B14F-4D97-AF65-F5344CB8AC3E}">
        <p14:creationId xmlns:p14="http://schemas.microsoft.com/office/powerpoint/2010/main" val="3043504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Yêu</a:t>
            </a:r>
            <a:r>
              <a:rPr lang="en-US" dirty="0"/>
              <a:t> </a:t>
            </a:r>
            <a:r>
              <a:rPr lang="en-US" dirty="0" err="1"/>
              <a:t>cầu</a:t>
            </a:r>
            <a:r>
              <a:rPr lang="en-US" dirty="0"/>
              <a:t> HS </a:t>
            </a:r>
            <a:r>
              <a:rPr lang="en-US" dirty="0" err="1"/>
              <a:t>xác</a:t>
            </a:r>
            <a:r>
              <a:rPr lang="en-US" dirty="0"/>
              <a:t> </a:t>
            </a:r>
            <a:r>
              <a:rPr lang="en-US" dirty="0" err="1"/>
              <a:t>định</a:t>
            </a:r>
            <a:r>
              <a:rPr lang="en-US" dirty="0"/>
              <a:t> </a:t>
            </a:r>
            <a:r>
              <a:rPr lang="en-US" dirty="0" err="1"/>
              <a:t>số</a:t>
            </a:r>
            <a:r>
              <a:rPr lang="en-US" dirty="0"/>
              <a:t> </a:t>
            </a:r>
            <a:r>
              <a:rPr lang="en-US" dirty="0" err="1"/>
              <a:t>câu</a:t>
            </a:r>
            <a:r>
              <a:rPr lang="en-US" dirty="0"/>
              <a:t>, </a:t>
            </a:r>
            <a:r>
              <a:rPr lang="en-US" dirty="0" err="1"/>
              <a:t>số</a:t>
            </a:r>
            <a:r>
              <a:rPr lang="en-US" dirty="0"/>
              <a:t> </a:t>
            </a:r>
            <a:r>
              <a:rPr lang="en-US" dirty="0" err="1"/>
              <a:t>chữ</a:t>
            </a:r>
            <a:r>
              <a:rPr lang="en-US" dirty="0"/>
              <a:t> </a:t>
            </a:r>
            <a:r>
              <a:rPr lang="en-US" dirty="0" err="1"/>
              <a:t>trong</a:t>
            </a:r>
            <a:r>
              <a:rPr lang="en-US" dirty="0"/>
              <a:t> </a:t>
            </a:r>
            <a:r>
              <a:rPr lang="en-US" dirty="0" err="1"/>
              <a:t>từng</a:t>
            </a:r>
            <a:r>
              <a:rPr lang="en-US" dirty="0"/>
              <a:t> </a:t>
            </a:r>
            <a:r>
              <a:rPr lang="en-US" dirty="0" err="1"/>
              <a:t>câu</a:t>
            </a:r>
            <a:r>
              <a:rPr lang="en-US" dirty="0"/>
              <a:t>, so </a:t>
            </a:r>
            <a:r>
              <a:rPr lang="en-US" dirty="0" err="1"/>
              <a:t>sánh</a:t>
            </a:r>
            <a:r>
              <a:rPr lang="en-US" dirty="0"/>
              <a:t> </a:t>
            </a:r>
            <a:r>
              <a:rPr lang="en-US" dirty="0" err="1"/>
              <a:t>với</a:t>
            </a:r>
            <a:r>
              <a:rPr lang="en-US" dirty="0"/>
              <a:t> </a:t>
            </a:r>
            <a:r>
              <a:rPr lang="en-US" dirty="0" err="1"/>
              <a:t>thể</a:t>
            </a:r>
            <a:r>
              <a:rPr lang="en-US" dirty="0"/>
              <a:t> </a:t>
            </a:r>
            <a:r>
              <a:rPr lang="en-US" dirty="0" err="1"/>
              <a:t>thơ</a:t>
            </a:r>
            <a:r>
              <a:rPr lang="en-US" dirty="0"/>
              <a:t> </a:t>
            </a:r>
            <a:r>
              <a:rPr lang="en-US" dirty="0" err="1"/>
              <a:t>lục</a:t>
            </a:r>
            <a:r>
              <a:rPr lang="en-US" dirty="0"/>
              <a:t> </a:t>
            </a:r>
            <a:r>
              <a:rPr lang="en-US" dirty="0" err="1"/>
              <a:t>bát</a:t>
            </a:r>
            <a:r>
              <a:rPr lang="en-US" dirty="0"/>
              <a:t>.</a:t>
            </a:r>
          </a:p>
        </p:txBody>
      </p:sp>
      <p:sp>
        <p:nvSpPr>
          <p:cNvPr id="4" name="Slide Number Placeholder 3"/>
          <p:cNvSpPr>
            <a:spLocks noGrp="1"/>
          </p:cNvSpPr>
          <p:nvPr>
            <p:ph type="sldNum" sz="quarter" idx="5"/>
          </p:nvPr>
        </p:nvSpPr>
        <p:spPr/>
        <p:txBody>
          <a:bodyPr/>
          <a:lstStyle/>
          <a:p>
            <a:fld id="{FAB4055F-F6FF-417C-9CAE-78C649884F85}" type="slidenum">
              <a:rPr lang="en-US" smtClean="0"/>
              <a:t>9</a:t>
            </a:fld>
            <a:endParaRPr lang="en-US"/>
          </a:p>
        </p:txBody>
      </p:sp>
    </p:spTree>
    <p:extLst>
      <p:ext uri="{BB962C8B-B14F-4D97-AF65-F5344CB8AC3E}">
        <p14:creationId xmlns:p14="http://schemas.microsoft.com/office/powerpoint/2010/main" val="2249407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9.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0.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1.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2.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28.sv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28.sv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28.sv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28.sv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8.sv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8.sv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2.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43.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44.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5.sv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6.sv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45.pn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45.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57.svg"/></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7.xml"/><Relationship Id="rId7" Type="http://schemas.openxmlformats.org/officeDocument/2006/relationships/image" Target="../media/image5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0.png"/><Relationship Id="rId5" Type="http://schemas.openxmlformats.org/officeDocument/2006/relationships/image" Target="../media/image13.png"/><Relationship Id="rId10" Type="http://schemas.openxmlformats.org/officeDocument/2006/relationships/image" Target="../media/image53.png"/><Relationship Id="rId4" Type="http://schemas.openxmlformats.org/officeDocument/2006/relationships/notesSlide" Target="../notesSlides/notesSlide46.xml"/><Relationship Id="rId9" Type="http://schemas.microsoft.com/office/2007/relationships/hdphoto" Target="../media/hdphoto3.wdp"/></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66.sv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45.png"/><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45.png"/><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60.png"/><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61.png"/><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17.png"/><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76.svg"/><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6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9.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68.png"/><Relationship Id="rId4" Type="http://schemas.openxmlformats.org/officeDocument/2006/relationships/image" Target="../media/image67.jpeg"/></Relationships>
</file>

<file path=ppt/slides/_rels/slide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6.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2865AC-5D14-A93B-01E2-0D04A4FE8DA9}"/>
              </a:ext>
            </a:extLst>
          </p:cNvPr>
          <p:cNvPicPr>
            <a:picLocks noChangeAspect="1"/>
          </p:cNvPicPr>
          <p:nvPr/>
        </p:nvPicPr>
        <p:blipFill>
          <a:blip r:embed="rId3"/>
          <a:stretch>
            <a:fillRect/>
          </a:stretch>
        </p:blipFill>
        <p:spPr>
          <a:xfrm>
            <a:off x="0" y="40821"/>
            <a:ext cx="18288000" cy="10205357"/>
          </a:xfrm>
          <a:prstGeom prst="rect">
            <a:avLst/>
          </a:prstGeom>
        </p:spPr>
      </p:pic>
    </p:spTree>
    <p:extLst>
      <p:ext uri="{BB962C8B-B14F-4D97-AF65-F5344CB8AC3E}">
        <p14:creationId xmlns:p14="http://schemas.microsoft.com/office/powerpoint/2010/main" val="187874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0A0F1B-1004-545B-3265-DDD64F84C380}"/>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434348" y="38100"/>
            <a:ext cx="10698725" cy="10287000"/>
          </a:xfrm>
          <a:prstGeom prst="rect">
            <a:avLst/>
          </a:prstGeom>
        </p:spPr>
      </p:pic>
      <p:sp>
        <p:nvSpPr>
          <p:cNvPr id="2" name="TextBox 1">
            <a:extLst>
              <a:ext uri="{FF2B5EF4-FFF2-40B4-BE49-F238E27FC236}">
                <a16:creationId xmlns:a16="http://schemas.microsoft.com/office/drawing/2014/main" id="{3F82B4FE-FD0C-EA39-EC48-4CBB2ABD381C}"/>
              </a:ext>
            </a:extLst>
          </p:cNvPr>
          <p:cNvSpPr txBox="1"/>
          <p:nvPr/>
        </p:nvSpPr>
        <p:spPr>
          <a:xfrm>
            <a:off x="4846074" y="840851"/>
            <a:ext cx="10134600" cy="8894743"/>
          </a:xfrm>
          <a:prstGeom prst="rect">
            <a:avLst/>
          </a:prstGeom>
          <a:noFill/>
        </p:spPr>
        <p:txBody>
          <a:bodyPr wrap="square" rtlCol="0">
            <a:spAutoFit/>
          </a:bodyPr>
          <a:lstStyle/>
          <a:p>
            <a:pPr algn="just"/>
            <a:r>
              <a:rPr lang="en-US" sz="4400" b="1" i="1" dirty="0" err="1">
                <a:latin typeface="Times New Roman" panose="02020603050405020304" pitchFamily="18" charset="0"/>
                <a:cs typeface="Times New Roman" panose="02020603050405020304" pitchFamily="18" charset="0"/>
              </a:rPr>
              <a:t>Trời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Hậu</a:t>
            </a:r>
            <a:r>
              <a:rPr lang="en-US" sz="4400" b="1" i="1" dirty="0">
                <a:latin typeface="Times New Roman" panose="02020603050405020304" pitchFamily="18" charset="0"/>
                <a:cs typeface="Times New Roman" panose="02020603050405020304" pitchFamily="18" charset="0"/>
              </a:rPr>
              <a:t> Giang, </a:t>
            </a:r>
            <a:r>
              <a:rPr lang="en-US" sz="4400" b="1" i="1" dirty="0" err="1">
                <a:latin typeface="Times New Roman" panose="02020603050405020304" pitchFamily="18" charset="0"/>
                <a:cs typeface="Times New Roman" panose="02020603050405020304" pitchFamily="18" charset="0"/>
              </a:rPr>
              <a:t>tù</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và</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dậy</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rúc</a:t>
            </a:r>
            <a:endParaRPr lang="en-US" sz="4400" b="1" i="1" dirty="0">
              <a:latin typeface="Times New Roman" panose="02020603050405020304" pitchFamily="18" charset="0"/>
              <a:cs typeface="Times New Roman" panose="02020603050405020304" pitchFamily="18" charset="0"/>
            </a:endParaRPr>
          </a:p>
          <a:p>
            <a:pPr algn="just"/>
            <a:r>
              <a:rPr lang="en-US" sz="4400" b="1" i="1" dirty="0" err="1">
                <a:latin typeface="Times New Roman" panose="02020603050405020304" pitchFamily="18" charset="0"/>
                <a:cs typeface="Times New Roman" panose="02020603050405020304" pitchFamily="18" charset="0"/>
              </a:rPr>
              <a:t>Phèng</a:t>
            </a:r>
            <a:r>
              <a:rPr lang="en-US" sz="4400" b="1" i="1" dirty="0">
                <a:latin typeface="Times New Roman" panose="02020603050405020304" pitchFamily="18" charset="0"/>
                <a:cs typeface="Times New Roman" panose="02020603050405020304" pitchFamily="18" charset="0"/>
              </a:rPr>
              <a:t> la </a:t>
            </a:r>
            <a:r>
              <a:rPr lang="en-US" sz="4400" b="1" i="1" dirty="0" err="1">
                <a:latin typeface="Times New Roman" panose="02020603050405020304" pitchFamily="18" charset="0"/>
                <a:cs typeface="Times New Roman" panose="02020603050405020304" pitchFamily="18" charset="0"/>
              </a:rPr>
              <a:t>kêu</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trống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giục</a:t>
            </a:r>
            <a:r>
              <a:rPr lang="en-US" sz="4400" b="1" i="1" dirty="0">
                <a:latin typeface="Times New Roman" panose="02020603050405020304" pitchFamily="18" charset="0"/>
                <a:cs typeface="Times New Roman" panose="02020603050405020304" pitchFamily="18" charset="0"/>
              </a:rPr>
              <a:t> vang </a:t>
            </a:r>
            <a:r>
              <a:rPr lang="en-US" sz="4400" b="1" i="1" dirty="0" err="1">
                <a:latin typeface="Times New Roman" panose="02020603050405020304" pitchFamily="18" charset="0"/>
                <a:cs typeface="Times New Roman" panose="02020603050405020304" pitchFamily="18" charset="0"/>
              </a:rPr>
              <a:t>đồng</a:t>
            </a:r>
            <a:endParaRPr lang="en-US" sz="4400" b="1" i="1" dirty="0">
              <a:latin typeface="Times New Roman" panose="02020603050405020304" pitchFamily="18" charset="0"/>
              <a:cs typeface="Times New Roman" panose="02020603050405020304" pitchFamily="18" charset="0"/>
            </a:endParaRPr>
          </a:p>
          <a:p>
            <a:pPr algn="just"/>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Đường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quê</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đỏ</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rực</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cờ</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hồng</a:t>
            </a:r>
            <a:endParaRPr lang="en-US" sz="4400" b="1" i="1" dirty="0">
              <a:latin typeface="Times New Roman" panose="02020603050405020304" pitchFamily="18" charset="0"/>
              <a:cs typeface="Times New Roman" panose="02020603050405020304" pitchFamily="18" charset="0"/>
            </a:endParaRPr>
          </a:p>
          <a:p>
            <a:pPr algn="just"/>
            <a:r>
              <a:rPr lang="en-US" sz="4400" b="1" i="1" dirty="0" err="1">
                <a:latin typeface="Times New Roman" panose="02020603050405020304" pitchFamily="18" charset="0"/>
                <a:cs typeface="Times New Roman" panose="02020603050405020304" pitchFamily="18" charset="0"/>
              </a:rPr>
              <a:t>Giáo</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gươm</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sáng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đất</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tầm</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vông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nhọn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trời</a:t>
            </a:r>
            <a:endParaRPr lang="en-US" sz="4400" b="1" i="1" dirty="0">
              <a:latin typeface="Times New Roman" panose="02020603050405020304" pitchFamily="18" charset="0"/>
              <a:cs typeface="Times New Roman" panose="02020603050405020304" pitchFamily="18" charset="0"/>
            </a:endParaRPr>
          </a:p>
          <a:p>
            <a:pPr algn="just"/>
            <a:r>
              <a:rPr lang="en-US" sz="4400" b="1" i="1" dirty="0" err="1">
                <a:latin typeface="Times New Roman" panose="02020603050405020304" pitchFamily="18" charset="0"/>
                <a:cs typeface="Times New Roman" panose="02020603050405020304" pitchFamily="18" charset="0"/>
              </a:rPr>
              <a:t>Quyết</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một</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trận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quét</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đời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nô</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lệ</a:t>
            </a:r>
            <a:endParaRPr lang="en-US" sz="4400" b="1" i="1" dirty="0">
              <a:latin typeface="Times New Roman" panose="02020603050405020304" pitchFamily="18" charset="0"/>
              <a:cs typeface="Times New Roman" panose="02020603050405020304" pitchFamily="18" charset="0"/>
            </a:endParaRPr>
          </a:p>
          <a:p>
            <a:pPr algn="just"/>
            <a:r>
              <a:rPr lang="en-US" sz="4400" b="1" i="1" dirty="0" err="1">
                <a:latin typeface="Times New Roman" panose="02020603050405020304" pitchFamily="18" charset="0"/>
                <a:cs typeface="Times New Roman" panose="02020603050405020304" pitchFamily="18" charset="0"/>
              </a:rPr>
              <a:t>Quăng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máu</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xương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phá</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bẻ</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xiềng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gông</a:t>
            </a:r>
            <a:r>
              <a:rPr lang="en-US" sz="4400" b="1" i="1" dirty="0">
                <a:latin typeface="Times New Roman" panose="02020603050405020304" pitchFamily="18" charset="0"/>
                <a:cs typeface="Times New Roman" panose="02020603050405020304" pitchFamily="18" charset="0"/>
              </a:rPr>
              <a:t>!</a:t>
            </a:r>
          </a:p>
          <a:p>
            <a:pPr algn="just"/>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Hỡi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ôi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Việc</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chửa</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thành</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công</a:t>
            </a:r>
            <a:endParaRPr lang="en-US" sz="4400" b="1" i="1" dirty="0">
              <a:latin typeface="Times New Roman" panose="02020603050405020304" pitchFamily="18" charset="0"/>
              <a:cs typeface="Times New Roman" panose="02020603050405020304" pitchFamily="18" charset="0"/>
            </a:endParaRPr>
          </a:p>
          <a:p>
            <a:pPr algn="just"/>
            <a:r>
              <a:rPr lang="en-US" sz="4400" b="1" i="1" dirty="0" err="1">
                <a:latin typeface="Times New Roman" panose="02020603050405020304" pitchFamily="18" charset="0"/>
                <a:cs typeface="Times New Roman" panose="02020603050405020304" pitchFamily="18" charset="0"/>
              </a:rPr>
              <a:t>Hôm</a:t>
            </a:r>
            <a:r>
              <a:rPr lang="en-US" sz="4400" b="1" i="1" dirty="0">
                <a:latin typeface="Times New Roman" panose="02020603050405020304" pitchFamily="18" charset="0"/>
                <a:cs typeface="Times New Roman" panose="02020603050405020304" pitchFamily="18" charset="0"/>
              </a:rPr>
              <a:t> nay </a:t>
            </a:r>
            <a:r>
              <a:rPr lang="en-US" sz="4400" b="1" i="1" dirty="0" err="1">
                <a:latin typeface="Times New Roman" panose="02020603050405020304" pitchFamily="18" charset="0"/>
                <a:cs typeface="Times New Roman" panose="02020603050405020304" pitchFamily="18" charset="0"/>
              </a:rPr>
              <a:t>máu</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chảy</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đỏ</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đồng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Hậu</a:t>
            </a:r>
            <a:r>
              <a:rPr lang="en-US" sz="4400" b="1" i="1" dirty="0">
                <a:latin typeface="Times New Roman" panose="02020603050405020304" pitchFamily="18" charset="0"/>
                <a:cs typeface="Times New Roman" panose="02020603050405020304" pitchFamily="18" charset="0"/>
              </a:rPr>
              <a:t> Giang</a:t>
            </a:r>
          </a:p>
          <a:p>
            <a:pPr algn="just"/>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Giặc</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lùng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giặc</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đốt</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xóm</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làng</a:t>
            </a:r>
            <a:endParaRPr lang="en-US" sz="4400" b="1" i="1" dirty="0">
              <a:latin typeface="Times New Roman" panose="02020603050405020304" pitchFamily="18" charset="0"/>
              <a:cs typeface="Times New Roman" panose="02020603050405020304" pitchFamily="18" charset="0"/>
            </a:endParaRPr>
          </a:p>
          <a:p>
            <a:pPr algn="just"/>
            <a:r>
              <a:rPr lang="en-US" sz="4400" b="1" i="1" dirty="0" err="1">
                <a:latin typeface="Times New Roman" panose="02020603050405020304" pitchFamily="18" charset="0"/>
                <a:cs typeface="Times New Roman" panose="02020603050405020304" pitchFamily="18" charset="0"/>
              </a:rPr>
              <a:t>Xác</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xơ</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cây</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cr</a:t>
            </a:r>
            <a:r>
              <a:rPr lang="en-US" sz="4400" b="1" i="1" dirty="0">
                <a:latin typeface="Times New Roman" panose="02020603050405020304" pitchFamily="18" charset="0"/>
                <a:cs typeface="Times New Roman" panose="02020603050405020304" pitchFamily="18" charset="0"/>
              </a:rPr>
              <a:t>, tan </a:t>
            </a:r>
            <a:r>
              <a:rPr lang="en-US" sz="4400" b="1" i="1" dirty="0" err="1">
                <a:latin typeface="Times New Roman" panose="02020603050405020304" pitchFamily="18" charset="0"/>
                <a:cs typeface="Times New Roman" panose="02020603050405020304" pitchFamily="18" charset="0"/>
              </a:rPr>
              <a:t>hoang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cửa</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nhà</a:t>
            </a:r>
            <a:endParaRPr lang="en-US" sz="4400" b="1" i="1" dirty="0">
              <a:latin typeface="Times New Roman" panose="02020603050405020304" pitchFamily="18" charset="0"/>
              <a:cs typeface="Times New Roman" panose="02020603050405020304" pitchFamily="18" charset="0"/>
            </a:endParaRPr>
          </a:p>
          <a:p>
            <a:pPr algn="just"/>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Một</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vùng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trắng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bãi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tha</a:t>
            </a:r>
            <a:r>
              <a:rPr lang="en-US" sz="4400" b="1" i="1" dirty="0">
                <a:latin typeface="Times New Roman" panose="02020603050405020304" pitchFamily="18" charset="0"/>
                <a:cs typeface="Times New Roman" panose="02020603050405020304" pitchFamily="18" charset="0"/>
              </a:rPr>
              <a:t> ma</a:t>
            </a:r>
          </a:p>
          <a:p>
            <a:pPr algn="just"/>
            <a:r>
              <a:rPr lang="en-US" sz="4400" b="1" i="1" dirty="0" err="1">
                <a:latin typeface="Times New Roman" panose="02020603050405020304" pitchFamily="18" charset="0"/>
                <a:cs typeface="Times New Roman" panose="02020603050405020304" pitchFamily="18" charset="0"/>
              </a:rPr>
              <a:t>Lặng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im</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không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một</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tiếng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gà</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gáy</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trưa</a:t>
            </a:r>
            <a:r>
              <a:rPr lang="en-US" sz="4400" b="1" i="1" dirty="0">
                <a:latin typeface="Times New Roman" panose="02020603050405020304" pitchFamily="18" charset="0"/>
                <a:cs typeface="Times New Roman" panose="02020603050405020304" pitchFamily="18" charset="0"/>
              </a:rPr>
              <a:t>.</a:t>
            </a:r>
          </a:p>
          <a:p>
            <a:pPr algn="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Hữu</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Hậu</a:t>
            </a:r>
            <a:r>
              <a:rPr lang="en-US" sz="4400" i="1" dirty="0">
                <a:latin typeface="Times New Roman" panose="02020603050405020304" pitchFamily="18" charset="0"/>
                <a:cs typeface="Times New Roman" panose="02020603050405020304" pitchFamily="18" charset="0"/>
              </a:rPr>
              <a:t> Giang</a:t>
            </a:r>
            <a:r>
              <a:rPr lang="en-US" sz="4400"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CC15B650-64D2-137C-8DE8-5E6BFEEE6EDF}"/>
              </a:ext>
            </a:extLst>
          </p:cNvPr>
          <p:cNvSpPr txBox="1"/>
          <p:nvPr/>
        </p:nvSpPr>
        <p:spPr>
          <a:xfrm>
            <a:off x="15392400" y="1111224"/>
            <a:ext cx="28194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Song </a:t>
            </a:r>
            <a:r>
              <a:rPr lang="en-US" sz="4400" dirty="0" err="1">
                <a:latin typeface="Times New Roman" panose="02020603050405020304" pitchFamily="18" charset="0"/>
                <a:cs typeface="Times New Roman" panose="02020603050405020304" pitchFamily="18" charset="0"/>
              </a:rPr>
              <a:t>thất</a:t>
            </a:r>
            <a:endParaRPr lang="en-US" sz="4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846670F5-4F19-03AB-2D9B-1BE856C32709}"/>
              </a:ext>
            </a:extLst>
          </p:cNvPr>
          <p:cNvSpPr txBox="1"/>
          <p:nvPr/>
        </p:nvSpPr>
        <p:spPr>
          <a:xfrm>
            <a:off x="15773400" y="3951002"/>
            <a:ext cx="28194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Song </a:t>
            </a:r>
            <a:r>
              <a:rPr lang="en-US" sz="4400" dirty="0" err="1">
                <a:latin typeface="Times New Roman" panose="02020603050405020304" pitchFamily="18" charset="0"/>
                <a:cs typeface="Times New Roman" panose="02020603050405020304" pitchFamily="18" charset="0"/>
              </a:rPr>
              <a:t>thất</a:t>
            </a:r>
            <a:endParaRPr lang="en-US" sz="4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33FE663-5052-7D90-9636-66A74320DE21}"/>
              </a:ext>
            </a:extLst>
          </p:cNvPr>
          <p:cNvSpPr txBox="1"/>
          <p:nvPr/>
        </p:nvSpPr>
        <p:spPr>
          <a:xfrm>
            <a:off x="1359176" y="2542372"/>
            <a:ext cx="2662335"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694B43C-845F-FBF5-D137-3815881A1F47}"/>
              </a:ext>
            </a:extLst>
          </p:cNvPr>
          <p:cNvSpPr txBox="1"/>
          <p:nvPr/>
        </p:nvSpPr>
        <p:spPr>
          <a:xfrm>
            <a:off x="1619614" y="5374302"/>
            <a:ext cx="2662335"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endParaRPr lang="en-US" sz="4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619786E-EDC1-FD19-7122-019C88192E43}"/>
              </a:ext>
            </a:extLst>
          </p:cNvPr>
          <p:cNvSpPr txBox="1"/>
          <p:nvPr/>
        </p:nvSpPr>
        <p:spPr>
          <a:xfrm>
            <a:off x="15159231" y="6790780"/>
            <a:ext cx="2662335"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endParaRPr lang="en-US" sz="4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511362B-08DC-D920-7253-3276711CD654}"/>
              </a:ext>
            </a:extLst>
          </p:cNvPr>
          <p:cNvSpPr txBox="1"/>
          <p:nvPr/>
        </p:nvSpPr>
        <p:spPr>
          <a:xfrm>
            <a:off x="1359175" y="8260522"/>
            <a:ext cx="2662335"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endParaRPr lang="en-US" sz="4400" dirty="0">
              <a:latin typeface="Times New Roman" panose="02020603050405020304" pitchFamily="18" charset="0"/>
              <a:cs typeface="Times New Roman" panose="02020603050405020304" pitchFamily="18" charset="0"/>
            </a:endParaRPr>
          </a:p>
        </p:txBody>
      </p:sp>
      <p:sp>
        <p:nvSpPr>
          <p:cNvPr id="10" name="Right Brace 9">
            <a:extLst>
              <a:ext uri="{FF2B5EF4-FFF2-40B4-BE49-F238E27FC236}">
                <a16:creationId xmlns:a16="http://schemas.microsoft.com/office/drawing/2014/main" id="{B5E339AB-2F95-6FD9-4D06-3EBFFAABE220}"/>
              </a:ext>
            </a:extLst>
          </p:cNvPr>
          <p:cNvSpPr/>
          <p:nvPr/>
        </p:nvSpPr>
        <p:spPr>
          <a:xfrm>
            <a:off x="13075674" y="635974"/>
            <a:ext cx="1583141" cy="16764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 name="Right Brace 10">
            <a:extLst>
              <a:ext uri="{FF2B5EF4-FFF2-40B4-BE49-F238E27FC236}">
                <a16:creationId xmlns:a16="http://schemas.microsoft.com/office/drawing/2014/main" id="{5B7C730F-F27D-2727-69CE-7D6C69FC26BF}"/>
              </a:ext>
            </a:extLst>
          </p:cNvPr>
          <p:cNvSpPr/>
          <p:nvPr/>
        </p:nvSpPr>
        <p:spPr>
          <a:xfrm rot="10800000">
            <a:off x="3701348" y="5097153"/>
            <a:ext cx="1465999" cy="132373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2" name="Right Brace 11">
            <a:extLst>
              <a:ext uri="{FF2B5EF4-FFF2-40B4-BE49-F238E27FC236}">
                <a16:creationId xmlns:a16="http://schemas.microsoft.com/office/drawing/2014/main" id="{97123AAB-F06C-8A5C-DE34-FA942F0A335F}"/>
              </a:ext>
            </a:extLst>
          </p:cNvPr>
          <p:cNvSpPr/>
          <p:nvPr/>
        </p:nvSpPr>
        <p:spPr>
          <a:xfrm>
            <a:off x="13679595" y="3596468"/>
            <a:ext cx="1583141" cy="147851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3" name="Right Brace 12">
            <a:extLst>
              <a:ext uri="{FF2B5EF4-FFF2-40B4-BE49-F238E27FC236}">
                <a16:creationId xmlns:a16="http://schemas.microsoft.com/office/drawing/2014/main" id="{66BF3D77-0A00-24A2-10AB-C507043AB19B}"/>
              </a:ext>
            </a:extLst>
          </p:cNvPr>
          <p:cNvSpPr/>
          <p:nvPr/>
        </p:nvSpPr>
        <p:spPr>
          <a:xfrm rot="10800000">
            <a:off x="3761075" y="2516684"/>
            <a:ext cx="1465999" cy="132373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5" name="Right Brace 14">
            <a:extLst>
              <a:ext uri="{FF2B5EF4-FFF2-40B4-BE49-F238E27FC236}">
                <a16:creationId xmlns:a16="http://schemas.microsoft.com/office/drawing/2014/main" id="{CC03FC34-C3A0-9B49-7595-30768AC89C3B}"/>
              </a:ext>
            </a:extLst>
          </p:cNvPr>
          <p:cNvSpPr/>
          <p:nvPr/>
        </p:nvSpPr>
        <p:spPr>
          <a:xfrm rot="10800000">
            <a:off x="3608676" y="7960057"/>
            <a:ext cx="1465999" cy="132373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7" name="Right Brace 16">
            <a:extLst>
              <a:ext uri="{FF2B5EF4-FFF2-40B4-BE49-F238E27FC236}">
                <a16:creationId xmlns:a16="http://schemas.microsoft.com/office/drawing/2014/main" id="{16056E2E-3B59-C8DD-3CBE-B800594D6ED2}"/>
              </a:ext>
            </a:extLst>
          </p:cNvPr>
          <p:cNvSpPr/>
          <p:nvPr/>
        </p:nvSpPr>
        <p:spPr>
          <a:xfrm>
            <a:off x="13090516" y="6337301"/>
            <a:ext cx="1583141" cy="147851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4" name="Freeform 7">
            <a:extLst>
              <a:ext uri="{FF2B5EF4-FFF2-40B4-BE49-F238E27FC236}">
                <a16:creationId xmlns:a16="http://schemas.microsoft.com/office/drawing/2014/main" id="{2704949E-DC02-146B-898B-B56DA292EDA2}"/>
              </a:ext>
            </a:extLst>
          </p:cNvPr>
          <p:cNvSpPr/>
          <p:nvPr/>
        </p:nvSpPr>
        <p:spPr>
          <a:xfrm rot="16200000">
            <a:off x="0" y="-288472"/>
            <a:ext cx="990600" cy="2362200"/>
          </a:xfrm>
          <a:custGeom>
            <a:avLst/>
            <a:gdLst/>
            <a:ahLst/>
            <a:cxnLst/>
            <a:rect l="l" t="t" r="r" b="b"/>
            <a:pathLst>
              <a:path w="660400" h="985294">
                <a:moveTo>
                  <a:pt x="220252" y="966225"/>
                </a:moveTo>
                <a:cubicBezTo>
                  <a:pt x="254109" y="977739"/>
                  <a:pt x="292600" y="985294"/>
                  <a:pt x="330378" y="985294"/>
                </a:cubicBezTo>
                <a:cubicBezTo>
                  <a:pt x="368157" y="985294"/>
                  <a:pt x="404509" y="978817"/>
                  <a:pt x="438009" y="967304"/>
                </a:cubicBezTo>
                <a:cubicBezTo>
                  <a:pt x="438723" y="966944"/>
                  <a:pt x="439435" y="966944"/>
                  <a:pt x="440148" y="966585"/>
                </a:cubicBezTo>
                <a:cubicBezTo>
                  <a:pt x="565955" y="920529"/>
                  <a:pt x="658618" y="798916"/>
                  <a:pt x="660400" y="652961"/>
                </a:cubicBezTo>
                <a:lnTo>
                  <a:pt x="660400" y="0"/>
                </a:lnTo>
                <a:lnTo>
                  <a:pt x="0" y="0"/>
                </a:lnTo>
                <a:lnTo>
                  <a:pt x="0" y="652476"/>
                </a:lnTo>
                <a:cubicBezTo>
                  <a:pt x="1782" y="799634"/>
                  <a:pt x="93019" y="921250"/>
                  <a:pt x="220252" y="966225"/>
                </a:cubicBezTo>
                <a:close/>
              </a:path>
            </a:pathLst>
          </a:custGeom>
          <a:solidFill>
            <a:srgbClr val="E4CEBB"/>
          </a:solidFill>
        </p:spPr>
      </p:sp>
      <p:sp>
        <p:nvSpPr>
          <p:cNvPr id="16" name="TextBox 15">
            <a:extLst>
              <a:ext uri="{FF2B5EF4-FFF2-40B4-BE49-F238E27FC236}">
                <a16:creationId xmlns:a16="http://schemas.microsoft.com/office/drawing/2014/main" id="{5CB7BBD3-2A77-DC56-7006-D86530EE1635}"/>
              </a:ext>
            </a:extLst>
          </p:cNvPr>
          <p:cNvSpPr txBox="1"/>
          <p:nvPr/>
        </p:nvSpPr>
        <p:spPr>
          <a:xfrm>
            <a:off x="1676400" y="507907"/>
            <a:ext cx="2283690" cy="769441"/>
          </a:xfrm>
          <a:prstGeom prst="rect">
            <a:avLst/>
          </a:prstGeom>
          <a:noFill/>
        </p:spPr>
        <p:txBody>
          <a:bodyPr wrap="square" rtlCol="0">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Biến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thể</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635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barn(inVertical)">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barn(inVertical)">
                                      <p:cBhvr>
                                        <p:cTn id="55" dur="500"/>
                                        <p:tgtEl>
                                          <p:spTgt spid="1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barn(inVertical)">
                                      <p:cBhvr>
                                        <p:cTn id="58" dur="500"/>
                                        <p:tgtEl>
                                          <p:spTgt spid="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barn(inVertical)">
                                      <p:cBhvr>
                                        <p:cTn id="61" dur="500"/>
                                        <p:tgtEl>
                                          <p:spTgt spid="15"/>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barn(inVertical)">
                                      <p:cBhvr>
                                        <p:cTn id="6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10" grpId="0" animBg="1"/>
      <p:bldP spid="11" grpId="0" animBg="1"/>
      <p:bldP spid="12" grpId="0" animBg="1"/>
      <p:bldP spid="13" grpId="0" animBg="1"/>
      <p:bldP spid="15" grpId="0" animBg="1"/>
      <p:bldP spid="17" grpId="0" animBg="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F792EF-C3BB-8BFB-BFEE-A34864B4E7C5}"/>
              </a:ext>
            </a:extLst>
          </p:cNvPr>
          <p:cNvPicPr>
            <a:picLocks noChangeAspect="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backgroundRemoval t="9763" b="89941" l="2417" r="90000">
                        <a14:foregroundMark x1="2417" y1="52959" x2="7667" y2="55917"/>
                        <a14:backgroundMark x1="24583" y1="18639" x2="38333" y2="41124"/>
                        <a14:backgroundMark x1="38333" y1="41124" x2="47250" y2="27219"/>
                        <a14:backgroundMark x1="47250" y1="27219" x2="31333" y2="21893"/>
                        <a14:backgroundMark x1="31333" y1="21893" x2="30250" y2="23669"/>
                        <a14:backgroundMark x1="96333" y1="7101" x2="99833" y2="592"/>
                        <a14:backgroundMark x1="22583" y1="30473" x2="49417" y2="18639"/>
                        <a14:backgroundMark x1="51250" y1="11243" x2="44917" y2="36095"/>
                        <a14:backgroundMark x1="44917" y1="36095" x2="38083" y2="45562"/>
                        <a14:backgroundMark x1="38083" y1="45562" x2="28583" y2="34911"/>
                        <a14:backgroundMark x1="28583" y1="34911" x2="22583" y2="6509"/>
                        <a14:backgroundMark x1="22583" y1="6509" x2="22167" y2="1183"/>
                        <a14:backgroundMark x1="25583" y1="31953" x2="34500" y2="31953"/>
                        <a14:backgroundMark x1="34500" y1="31953" x2="44583" y2="30769"/>
                        <a14:backgroundMark x1="44583" y1="30769" x2="49417" y2="8284"/>
                        <a14:backgroundMark x1="49417" y1="8284" x2="45750" y2="28994"/>
                        <a14:backgroundMark x1="45750" y1="28994" x2="36333" y2="40828"/>
                        <a14:backgroundMark x1="36333" y1="40828" x2="27333" y2="34911"/>
                        <a14:backgroundMark x1="27333" y1="34911" x2="23833" y2="3550"/>
                        <a14:backgroundMark x1="46000" y1="6213" x2="44917" y2="17751"/>
                        <a14:backgroundMark x1="48417" y1="6213" x2="45417" y2="34024"/>
                        <a14:backgroundMark x1="45417" y1="34024" x2="34750" y2="40533"/>
                        <a14:backgroundMark x1="34750" y1="40533" x2="24333" y2="4142"/>
                        <a14:backgroundMark x1="32917" y1="45858" x2="42417" y2="44970"/>
                        <a14:backgroundMark x1="42417" y1="44970" x2="41583" y2="29290"/>
                        <a14:backgroundMark x1="29083" y1="42899" x2="43917" y2="36391"/>
                        <a14:backgroundMark x1="42333" y1="42012" x2="32250" y2="41124"/>
                        <a14:backgroundMark x1="32250" y1="41124" x2="29417" y2="37278"/>
                      </a14:backgroundRemoval>
                    </a14:imgEffect>
                  </a14:imgLayer>
                </a14:imgProps>
              </a:ext>
            </a:extLst>
          </a:blip>
          <a:stretch>
            <a:fillRect/>
          </a:stretch>
        </p:blipFill>
        <p:spPr>
          <a:xfrm rot="10800000">
            <a:off x="-1676400" y="4229100"/>
            <a:ext cx="7315834" cy="2060627"/>
          </a:xfrm>
          <a:prstGeom prst="rect">
            <a:avLst/>
          </a:prstGeom>
        </p:spPr>
      </p:pic>
      <p:sp>
        <p:nvSpPr>
          <p:cNvPr id="2" name="TextBox 1">
            <a:extLst>
              <a:ext uri="{FF2B5EF4-FFF2-40B4-BE49-F238E27FC236}">
                <a16:creationId xmlns:a16="http://schemas.microsoft.com/office/drawing/2014/main" id="{56C3A860-2C4A-EFBC-691B-2EF19E79D0CB}"/>
              </a:ext>
            </a:extLst>
          </p:cNvPr>
          <p:cNvSpPr txBox="1"/>
          <p:nvPr/>
        </p:nvSpPr>
        <p:spPr>
          <a:xfrm>
            <a:off x="2286000" y="4259239"/>
            <a:ext cx="2362200"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vần</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3EEE821-6E3B-D8B3-32A2-B447736D9A92}"/>
              </a:ext>
            </a:extLst>
          </p:cNvPr>
          <p:cNvSpPr txBox="1"/>
          <p:nvPr/>
        </p:nvSpPr>
        <p:spPr>
          <a:xfrm>
            <a:off x="5943600" y="2476500"/>
            <a:ext cx="11582400" cy="6186309"/>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a:t>
            </a: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lưng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yêu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vận</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vận</a:t>
            </a:r>
            <a:r>
              <a:rPr lang="en-US" sz="4400" b="1"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gieo</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8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6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7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7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gieo</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AFFC6A89-2F74-6897-C5F3-63135C74559E}"/>
              </a:ext>
            </a:extLst>
          </p:cNvPr>
          <p:cNvSpPr txBox="1"/>
          <p:nvPr/>
        </p:nvSpPr>
        <p:spPr>
          <a:xfrm>
            <a:off x="1295400" y="800100"/>
            <a:ext cx="108204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Đặc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endParaRPr lang="en-US" sz="4400" b="1" dirty="0">
              <a:latin typeface="Times New Roman" panose="02020603050405020304" pitchFamily="18" charset="0"/>
              <a:cs typeface="Times New Roman" panose="02020603050405020304" pitchFamily="18" charset="0"/>
            </a:endParaRPr>
          </a:p>
        </p:txBody>
      </p:sp>
      <p:sp>
        <p:nvSpPr>
          <p:cNvPr id="6" name="Freeform 3">
            <a:extLst>
              <a:ext uri="{FF2B5EF4-FFF2-40B4-BE49-F238E27FC236}">
                <a16:creationId xmlns:a16="http://schemas.microsoft.com/office/drawing/2014/main" id="{0B6785F8-A013-5447-76B3-ABD2100C6A8B}"/>
              </a:ext>
            </a:extLst>
          </p:cNvPr>
          <p:cNvSpPr/>
          <p:nvPr/>
        </p:nvSpPr>
        <p:spPr>
          <a:xfrm>
            <a:off x="10896600" y="0"/>
            <a:ext cx="7641370" cy="1818009"/>
          </a:xfrm>
          <a:custGeom>
            <a:avLst/>
            <a:gdLst/>
            <a:ahLst/>
            <a:cxnLst/>
            <a:rect l="l" t="t" r="r" b="b"/>
            <a:pathLst>
              <a:path w="7641370" h="1818009">
                <a:moveTo>
                  <a:pt x="0" y="0"/>
                </a:moveTo>
                <a:lnTo>
                  <a:pt x="7641370" y="0"/>
                </a:lnTo>
                <a:lnTo>
                  <a:pt x="7641370" y="1818009"/>
                </a:lnTo>
                <a:lnTo>
                  <a:pt x="0" y="1818009"/>
                </a:lnTo>
                <a:lnTo>
                  <a:pt x="0" y="0"/>
                </a:lnTo>
                <a:close/>
              </a:path>
            </a:pathLst>
          </a:custGeom>
          <a:blipFill>
            <a:blip r:embed="rId5">
              <a:duotone>
                <a:prstClr val="black"/>
                <a:srgbClr val="D9C3A5">
                  <a:tint val="50000"/>
                  <a:satMod val="180000"/>
                </a:srgbClr>
              </a:duotone>
            </a:blip>
            <a:stretch>
              <a:fillRect/>
            </a:stretch>
          </a:blipFill>
        </p:spPr>
      </p:sp>
      <p:sp>
        <p:nvSpPr>
          <p:cNvPr id="9" name="Freeform 4">
            <a:extLst>
              <a:ext uri="{FF2B5EF4-FFF2-40B4-BE49-F238E27FC236}">
                <a16:creationId xmlns:a16="http://schemas.microsoft.com/office/drawing/2014/main" id="{688E879E-DBB9-7401-4900-57C791E73825}"/>
              </a:ext>
            </a:extLst>
          </p:cNvPr>
          <p:cNvSpPr/>
          <p:nvPr/>
        </p:nvSpPr>
        <p:spPr>
          <a:xfrm>
            <a:off x="-3048000" y="8039100"/>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6"/>
            <a:stretch>
              <a:fillRect/>
            </a:stretch>
          </a:blipFill>
        </p:spPr>
      </p:sp>
    </p:spTree>
    <p:extLst>
      <p:ext uri="{BB962C8B-B14F-4D97-AF65-F5344CB8AC3E}">
        <p14:creationId xmlns:p14="http://schemas.microsoft.com/office/powerpoint/2010/main" val="323991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barn(inVertical)">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F66356E-257C-D3B0-1F62-A2CFE82F9387}"/>
              </a:ext>
            </a:extLst>
          </p:cNvPr>
          <p:cNvGraphicFramePr>
            <a:graphicFrameLocks noGrp="1"/>
          </p:cNvGraphicFramePr>
          <p:nvPr>
            <p:extLst>
              <p:ext uri="{D42A27DB-BD31-4B8C-83A1-F6EECF244321}">
                <p14:modId xmlns:p14="http://schemas.microsoft.com/office/powerpoint/2010/main" val="3387389495"/>
              </p:ext>
            </p:extLst>
          </p:nvPr>
        </p:nvGraphicFramePr>
        <p:xfrm>
          <a:off x="254744" y="495300"/>
          <a:ext cx="15061455" cy="9601198"/>
        </p:xfrm>
        <a:graphic>
          <a:graphicData uri="http://schemas.openxmlformats.org/drawingml/2006/table">
            <a:tbl>
              <a:tblPr firstRow="1" bandRow="1">
                <a:tableStyleId>{5C22544A-7EE6-4342-B048-85BDC9FD1C3A}</a:tableStyleId>
              </a:tblPr>
              <a:tblGrid>
                <a:gridCol w="3012291">
                  <a:extLst>
                    <a:ext uri="{9D8B030D-6E8A-4147-A177-3AD203B41FA5}">
                      <a16:colId xmlns:a16="http://schemas.microsoft.com/office/drawing/2014/main" val="936907902"/>
                    </a:ext>
                  </a:extLst>
                </a:gridCol>
                <a:gridCol w="3012291">
                  <a:extLst>
                    <a:ext uri="{9D8B030D-6E8A-4147-A177-3AD203B41FA5}">
                      <a16:colId xmlns:a16="http://schemas.microsoft.com/office/drawing/2014/main" val="1712257426"/>
                    </a:ext>
                  </a:extLst>
                </a:gridCol>
                <a:gridCol w="3012291">
                  <a:extLst>
                    <a:ext uri="{9D8B030D-6E8A-4147-A177-3AD203B41FA5}">
                      <a16:colId xmlns:a16="http://schemas.microsoft.com/office/drawing/2014/main" val="4029692124"/>
                    </a:ext>
                  </a:extLst>
                </a:gridCol>
                <a:gridCol w="3012291">
                  <a:extLst>
                    <a:ext uri="{9D8B030D-6E8A-4147-A177-3AD203B41FA5}">
                      <a16:colId xmlns:a16="http://schemas.microsoft.com/office/drawing/2014/main" val="1838763709"/>
                    </a:ext>
                  </a:extLst>
                </a:gridCol>
                <a:gridCol w="3012291">
                  <a:extLst>
                    <a:ext uri="{9D8B030D-6E8A-4147-A177-3AD203B41FA5}">
                      <a16:colId xmlns:a16="http://schemas.microsoft.com/office/drawing/2014/main" val="966820727"/>
                    </a:ext>
                  </a:extLst>
                </a:gridCol>
              </a:tblGrid>
              <a:tr h="893086">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Vị</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trí</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tiếng</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3 </a:t>
                      </a:r>
                      <a:r>
                        <a:rPr lang="en-US" sz="4400" dirty="0" err="1">
                          <a:solidFill>
                            <a:schemeClr val="tx1"/>
                          </a:solidFill>
                          <a:latin typeface="Times New Roman" panose="02020603050405020304" pitchFamily="18" charset="0"/>
                          <a:cs typeface="Times New Roman" panose="02020603050405020304" pitchFamily="18" charset="0"/>
                        </a:rPr>
                        <a:t>hoặc</a:t>
                      </a:r>
                      <a:r>
                        <a:rPr lang="en-US" sz="4400" dirty="0">
                          <a:solidFill>
                            <a:schemeClr val="tx1"/>
                          </a:solidFill>
                          <a:latin typeface="Times New Roman" panose="02020603050405020304" pitchFamily="18" charset="0"/>
                          <a:cs typeface="Times New Roman" panose="02020603050405020304" pitchFamily="18" charset="0"/>
                        </a:rPr>
                        <a:t>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 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extLst>
                  <a:ext uri="{0D108BD9-81ED-4DB2-BD59-A6C34878D82A}">
                    <a16:rowId xmlns:a16="http://schemas.microsoft.com/office/drawing/2014/main" val="3383756387"/>
                  </a:ext>
                </a:extLst>
              </a:tr>
              <a:tr h="1451352">
                <a:tc>
                  <a:txBody>
                    <a:bodyPr/>
                    <a:lstStyle/>
                    <a:p>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39245009"/>
                  </a:ext>
                </a:extLst>
              </a:tr>
              <a:tr h="1451352">
                <a:tc>
                  <a:txBody>
                    <a:bodyPr/>
                    <a:lstStyle/>
                    <a:p>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402651389"/>
                  </a:ext>
                </a:extLst>
              </a:tr>
              <a:tr h="1451352">
                <a:tc>
                  <a:txBody>
                    <a:bodyPr/>
                    <a:lstStyle/>
                    <a:p>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541442342"/>
                  </a:ext>
                </a:extLst>
              </a:tr>
              <a:tr h="1451352">
                <a:tc>
                  <a:txBody>
                    <a:bodyPr/>
                    <a:lstStyle/>
                    <a:p>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4684297"/>
                  </a:ext>
                </a:extLst>
              </a:tr>
              <a:tr h="1451352">
                <a:tc>
                  <a:txBody>
                    <a:bodyPr/>
                    <a:lstStyle/>
                    <a:p>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44035363"/>
                  </a:ext>
                </a:extLst>
              </a:tr>
              <a:tr h="1451352">
                <a:tc>
                  <a:txBody>
                    <a:bodyPr/>
                    <a:lstStyle/>
                    <a:p>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914926837"/>
                  </a:ext>
                </a:extLst>
              </a:tr>
            </a:tbl>
          </a:graphicData>
        </a:graphic>
      </p:graphicFrame>
      <p:sp>
        <p:nvSpPr>
          <p:cNvPr id="3" name="Oval 2">
            <a:extLst>
              <a:ext uri="{FF2B5EF4-FFF2-40B4-BE49-F238E27FC236}">
                <a16:creationId xmlns:a16="http://schemas.microsoft.com/office/drawing/2014/main" id="{5B256999-969D-3444-36B3-9125D0C3724E}"/>
              </a:ext>
            </a:extLst>
          </p:cNvPr>
          <p:cNvSpPr/>
          <p:nvPr/>
        </p:nvSpPr>
        <p:spPr>
          <a:xfrm>
            <a:off x="13182809" y="1531494"/>
            <a:ext cx="1219200" cy="1143000"/>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anose="02020603050405020304" pitchFamily="18" charset="0"/>
                <a:cs typeface="Times New Roman" panose="02020603050405020304" pitchFamily="18" charset="0"/>
              </a:rPr>
              <a:t>V</a:t>
            </a:r>
            <a:r>
              <a:rPr lang="en-US" sz="4000" baseline="-25000" dirty="0">
                <a:solidFill>
                  <a:schemeClr val="tx1"/>
                </a:solidFill>
                <a:latin typeface="Times New Roman" panose="02020603050405020304" pitchFamily="18" charset="0"/>
                <a:cs typeface="Times New Roman" panose="02020603050405020304" pitchFamily="18" charset="0"/>
              </a:rPr>
              <a:t>0</a:t>
            </a:r>
          </a:p>
        </p:txBody>
      </p:sp>
      <p:sp>
        <p:nvSpPr>
          <p:cNvPr id="4" name="Oval 3">
            <a:extLst>
              <a:ext uri="{FF2B5EF4-FFF2-40B4-BE49-F238E27FC236}">
                <a16:creationId xmlns:a16="http://schemas.microsoft.com/office/drawing/2014/main" id="{BF6725CF-B8A1-1700-6022-6BDE8358D087}"/>
              </a:ext>
            </a:extLst>
          </p:cNvPr>
          <p:cNvSpPr/>
          <p:nvPr/>
        </p:nvSpPr>
        <p:spPr>
          <a:xfrm>
            <a:off x="10248784" y="2868442"/>
            <a:ext cx="1219200" cy="1143000"/>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anose="02020603050405020304" pitchFamily="18" charset="0"/>
                <a:cs typeface="Times New Roman" panose="02020603050405020304" pitchFamily="18" charset="0"/>
              </a:rPr>
              <a:t>V</a:t>
            </a:r>
            <a:r>
              <a:rPr lang="en-US" sz="4000" baseline="-25000" dirty="0">
                <a:solidFill>
                  <a:schemeClr val="tx1"/>
                </a:solidFill>
                <a:latin typeface="Times New Roman" panose="02020603050405020304" pitchFamily="18" charset="0"/>
                <a:cs typeface="Times New Roman" panose="02020603050405020304" pitchFamily="18" charset="0"/>
              </a:rPr>
              <a:t>1</a:t>
            </a:r>
          </a:p>
        </p:txBody>
      </p:sp>
      <p:sp>
        <p:nvSpPr>
          <p:cNvPr id="5" name="Oval 4">
            <a:extLst>
              <a:ext uri="{FF2B5EF4-FFF2-40B4-BE49-F238E27FC236}">
                <a16:creationId xmlns:a16="http://schemas.microsoft.com/office/drawing/2014/main" id="{8E3929B7-2458-55DE-58F6-D0633ABF87AD}"/>
              </a:ext>
            </a:extLst>
          </p:cNvPr>
          <p:cNvSpPr/>
          <p:nvPr/>
        </p:nvSpPr>
        <p:spPr>
          <a:xfrm>
            <a:off x="10245373" y="4516261"/>
            <a:ext cx="1219200" cy="1143000"/>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anose="02020603050405020304" pitchFamily="18" charset="0"/>
                <a:cs typeface="Times New Roman" panose="02020603050405020304" pitchFamily="18" charset="0"/>
              </a:rPr>
              <a:t>V</a:t>
            </a:r>
            <a:r>
              <a:rPr lang="en-US" sz="4000" baseline="-25000" dirty="0">
                <a:solidFill>
                  <a:schemeClr val="tx1"/>
                </a:solidFill>
                <a:latin typeface="Times New Roman" panose="02020603050405020304" pitchFamily="18" charset="0"/>
                <a:cs typeface="Times New Roman" panose="02020603050405020304" pitchFamily="18" charset="0"/>
              </a:rPr>
              <a:t>2</a:t>
            </a:r>
          </a:p>
        </p:txBody>
      </p:sp>
      <p:sp>
        <p:nvSpPr>
          <p:cNvPr id="6" name="Oval 5">
            <a:extLst>
              <a:ext uri="{FF2B5EF4-FFF2-40B4-BE49-F238E27FC236}">
                <a16:creationId xmlns:a16="http://schemas.microsoft.com/office/drawing/2014/main" id="{A5899378-789B-A488-8370-733ABD68AC5A}"/>
              </a:ext>
            </a:extLst>
          </p:cNvPr>
          <p:cNvSpPr/>
          <p:nvPr/>
        </p:nvSpPr>
        <p:spPr>
          <a:xfrm>
            <a:off x="7162799" y="5813688"/>
            <a:ext cx="1219200" cy="1143000"/>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anose="02020603050405020304" pitchFamily="18" charset="0"/>
                <a:cs typeface="Times New Roman" panose="02020603050405020304" pitchFamily="18" charset="0"/>
              </a:rPr>
              <a:t>V</a:t>
            </a:r>
            <a:r>
              <a:rPr lang="en-US" sz="4000" baseline="-25000" dirty="0">
                <a:solidFill>
                  <a:schemeClr val="tx1"/>
                </a:solidFill>
                <a:latin typeface="Times New Roman" panose="02020603050405020304" pitchFamily="18" charset="0"/>
                <a:cs typeface="Times New Roman" panose="02020603050405020304" pitchFamily="18" charset="0"/>
              </a:rPr>
              <a:t>2</a:t>
            </a:r>
          </a:p>
        </p:txBody>
      </p:sp>
      <p:sp>
        <p:nvSpPr>
          <p:cNvPr id="7" name="Oval 6">
            <a:extLst>
              <a:ext uri="{FF2B5EF4-FFF2-40B4-BE49-F238E27FC236}">
                <a16:creationId xmlns:a16="http://schemas.microsoft.com/office/drawing/2014/main" id="{8B4AB1F0-78C4-1512-7D42-F89627A6B58F}"/>
              </a:ext>
            </a:extLst>
          </p:cNvPr>
          <p:cNvSpPr/>
          <p:nvPr/>
        </p:nvSpPr>
        <p:spPr>
          <a:xfrm>
            <a:off x="13258800" y="7338312"/>
            <a:ext cx="1219200" cy="1143000"/>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anose="02020603050405020304" pitchFamily="18" charset="0"/>
                <a:cs typeface="Times New Roman" panose="02020603050405020304" pitchFamily="18" charset="0"/>
              </a:rPr>
              <a:t>V</a:t>
            </a:r>
            <a:r>
              <a:rPr lang="en-US" sz="4000" baseline="-25000" dirty="0">
                <a:solidFill>
                  <a:schemeClr val="tx1"/>
                </a:solidFill>
                <a:latin typeface="Times New Roman" panose="02020603050405020304" pitchFamily="18" charset="0"/>
                <a:cs typeface="Times New Roman" panose="02020603050405020304" pitchFamily="18" charset="0"/>
              </a:rPr>
              <a:t>3</a:t>
            </a:r>
          </a:p>
        </p:txBody>
      </p:sp>
      <p:sp>
        <p:nvSpPr>
          <p:cNvPr id="8" name="Pentagon 7">
            <a:extLst>
              <a:ext uri="{FF2B5EF4-FFF2-40B4-BE49-F238E27FC236}">
                <a16:creationId xmlns:a16="http://schemas.microsoft.com/office/drawing/2014/main" id="{168CD7BB-9BCA-FDC9-5173-F2719D29097F}"/>
              </a:ext>
            </a:extLst>
          </p:cNvPr>
          <p:cNvSpPr/>
          <p:nvPr/>
        </p:nvSpPr>
        <p:spPr>
          <a:xfrm>
            <a:off x="4191000" y="2990849"/>
            <a:ext cx="1219200" cy="1143000"/>
          </a:xfrm>
          <a:prstGeom prst="pentagon">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anose="02020603050405020304" pitchFamily="18" charset="0"/>
                <a:cs typeface="Times New Roman" panose="02020603050405020304" pitchFamily="18" charset="0"/>
              </a:rPr>
              <a:t>V</a:t>
            </a:r>
            <a:r>
              <a:rPr lang="en-US" sz="4000" baseline="-25000" dirty="0">
                <a:solidFill>
                  <a:schemeClr val="tx1"/>
                </a:solidFill>
                <a:latin typeface="Times New Roman" panose="02020603050405020304" pitchFamily="18" charset="0"/>
                <a:cs typeface="Times New Roman" panose="02020603050405020304" pitchFamily="18" charset="0"/>
              </a:rPr>
              <a:t>0</a:t>
            </a:r>
          </a:p>
        </p:txBody>
      </p:sp>
      <p:sp>
        <p:nvSpPr>
          <p:cNvPr id="9" name="Pentagon 8">
            <a:extLst>
              <a:ext uri="{FF2B5EF4-FFF2-40B4-BE49-F238E27FC236}">
                <a16:creationId xmlns:a16="http://schemas.microsoft.com/office/drawing/2014/main" id="{C74E788A-77C7-E875-1CE8-7F26132925AD}"/>
              </a:ext>
            </a:extLst>
          </p:cNvPr>
          <p:cNvSpPr/>
          <p:nvPr/>
        </p:nvSpPr>
        <p:spPr>
          <a:xfrm>
            <a:off x="4191000" y="4434903"/>
            <a:ext cx="1219200" cy="1143000"/>
          </a:xfrm>
          <a:prstGeom prst="pentagon">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anose="02020603050405020304" pitchFamily="18" charset="0"/>
                <a:cs typeface="Times New Roman" panose="02020603050405020304" pitchFamily="18" charset="0"/>
              </a:rPr>
              <a:t>V</a:t>
            </a:r>
            <a:r>
              <a:rPr lang="en-US" sz="4000" baseline="-25000" dirty="0">
                <a:solidFill>
                  <a:schemeClr val="tx1"/>
                </a:solidFill>
                <a:latin typeface="Times New Roman" panose="02020603050405020304" pitchFamily="18" charset="0"/>
                <a:cs typeface="Times New Roman" panose="02020603050405020304" pitchFamily="18" charset="0"/>
              </a:rPr>
              <a:t>1</a:t>
            </a:r>
          </a:p>
        </p:txBody>
      </p:sp>
      <p:sp>
        <p:nvSpPr>
          <p:cNvPr id="10" name="Pentagon 9">
            <a:extLst>
              <a:ext uri="{FF2B5EF4-FFF2-40B4-BE49-F238E27FC236}">
                <a16:creationId xmlns:a16="http://schemas.microsoft.com/office/drawing/2014/main" id="{07C8FBBC-DEB0-DBD0-CD12-D3168B94E5C9}"/>
              </a:ext>
            </a:extLst>
          </p:cNvPr>
          <p:cNvSpPr/>
          <p:nvPr/>
        </p:nvSpPr>
        <p:spPr>
          <a:xfrm>
            <a:off x="4191000" y="8648700"/>
            <a:ext cx="1219200" cy="1143000"/>
          </a:xfrm>
          <a:prstGeom prst="pentagon">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anose="02020603050405020304" pitchFamily="18" charset="0"/>
                <a:cs typeface="Times New Roman" panose="02020603050405020304" pitchFamily="18" charset="0"/>
              </a:rPr>
              <a:t>V</a:t>
            </a:r>
            <a:r>
              <a:rPr lang="en-US" sz="4000" baseline="-25000" dirty="0">
                <a:solidFill>
                  <a:schemeClr val="tx1"/>
                </a:solidFill>
                <a:latin typeface="Times New Roman" panose="02020603050405020304" pitchFamily="18" charset="0"/>
                <a:cs typeface="Times New Roman" panose="02020603050405020304" pitchFamily="18" charset="0"/>
              </a:rPr>
              <a:t>3</a:t>
            </a:r>
          </a:p>
        </p:txBody>
      </p:sp>
      <p:sp>
        <p:nvSpPr>
          <p:cNvPr id="11" name="Pentagon 10">
            <a:extLst>
              <a:ext uri="{FF2B5EF4-FFF2-40B4-BE49-F238E27FC236}">
                <a16:creationId xmlns:a16="http://schemas.microsoft.com/office/drawing/2014/main" id="{6A1BD22E-6E7E-146E-8E05-9FCA056FDDD3}"/>
              </a:ext>
            </a:extLst>
          </p:cNvPr>
          <p:cNvSpPr/>
          <p:nvPr/>
        </p:nvSpPr>
        <p:spPr>
          <a:xfrm>
            <a:off x="7162799" y="7383642"/>
            <a:ext cx="1219200" cy="1143000"/>
          </a:xfrm>
          <a:prstGeom prst="pentagon">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anose="02020603050405020304" pitchFamily="18" charset="0"/>
                <a:cs typeface="Times New Roman" panose="02020603050405020304" pitchFamily="18" charset="0"/>
              </a:rPr>
              <a:t>V</a:t>
            </a:r>
            <a:r>
              <a:rPr lang="en-US" sz="4000" baseline="-25000" dirty="0">
                <a:solidFill>
                  <a:schemeClr val="tx1"/>
                </a:solidFill>
                <a:latin typeface="Times New Roman" panose="02020603050405020304" pitchFamily="18" charset="0"/>
                <a:cs typeface="Times New Roman" panose="02020603050405020304" pitchFamily="18" charset="0"/>
              </a:rPr>
              <a:t>2</a:t>
            </a:r>
          </a:p>
        </p:txBody>
      </p:sp>
      <p:cxnSp>
        <p:nvCxnSpPr>
          <p:cNvPr id="13" name="Connector: Elbow 12">
            <a:extLst>
              <a:ext uri="{FF2B5EF4-FFF2-40B4-BE49-F238E27FC236}">
                <a16:creationId xmlns:a16="http://schemas.microsoft.com/office/drawing/2014/main" id="{B859C634-B492-BBB1-6C38-8F8EF05047C6}"/>
              </a:ext>
            </a:extLst>
          </p:cNvPr>
          <p:cNvCxnSpPr>
            <a:cxnSpLocks/>
            <a:stCxn id="8" idx="0"/>
            <a:endCxn id="3" idx="2"/>
          </p:cNvCxnSpPr>
          <p:nvPr/>
        </p:nvCxnSpPr>
        <p:spPr>
          <a:xfrm rot="5400000" flipH="1" flipV="1">
            <a:off x="8547777" y="-1644182"/>
            <a:ext cx="887855" cy="8382209"/>
          </a:xfrm>
          <a:prstGeom prst="bentConnector2">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14" name="Connector: Elbow 13">
            <a:extLst>
              <a:ext uri="{FF2B5EF4-FFF2-40B4-BE49-F238E27FC236}">
                <a16:creationId xmlns:a16="http://schemas.microsoft.com/office/drawing/2014/main" id="{048A8AD2-CD72-B103-600C-0AAD76105387}"/>
              </a:ext>
            </a:extLst>
          </p:cNvPr>
          <p:cNvCxnSpPr>
            <a:cxnSpLocks/>
            <a:stCxn id="9" idx="5"/>
            <a:endCxn id="4" idx="2"/>
          </p:cNvCxnSpPr>
          <p:nvPr/>
        </p:nvCxnSpPr>
        <p:spPr>
          <a:xfrm flipV="1">
            <a:off x="5410199" y="3439942"/>
            <a:ext cx="4838585" cy="1431547"/>
          </a:xfrm>
          <a:prstGeom prst="bentConnector3">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18" name="Connector: Elbow 17">
            <a:extLst>
              <a:ext uri="{FF2B5EF4-FFF2-40B4-BE49-F238E27FC236}">
                <a16:creationId xmlns:a16="http://schemas.microsoft.com/office/drawing/2014/main" id="{D8EAEA39-6B1B-9BB5-A73B-8F9D5D7799D4}"/>
              </a:ext>
            </a:extLst>
          </p:cNvPr>
          <p:cNvCxnSpPr>
            <a:cxnSpLocks/>
            <a:endCxn id="5" idx="2"/>
          </p:cNvCxnSpPr>
          <p:nvPr/>
        </p:nvCxnSpPr>
        <p:spPr>
          <a:xfrm rot="5400000" flipH="1" flipV="1">
            <a:off x="8761048" y="4530165"/>
            <a:ext cx="926728" cy="2041921"/>
          </a:xfrm>
          <a:prstGeom prst="bentConnector2">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21" name="Connector: Elbow 20">
            <a:extLst>
              <a:ext uri="{FF2B5EF4-FFF2-40B4-BE49-F238E27FC236}">
                <a16:creationId xmlns:a16="http://schemas.microsoft.com/office/drawing/2014/main" id="{12AFB01F-2CB7-47C8-DCAD-F59F10BB686C}"/>
              </a:ext>
            </a:extLst>
          </p:cNvPr>
          <p:cNvCxnSpPr>
            <a:cxnSpLocks/>
            <a:endCxn id="7" idx="2"/>
          </p:cNvCxnSpPr>
          <p:nvPr/>
        </p:nvCxnSpPr>
        <p:spPr>
          <a:xfrm flipV="1">
            <a:off x="5029201" y="7909812"/>
            <a:ext cx="8229599" cy="1745909"/>
          </a:xfrm>
          <a:prstGeom prst="bentConnector3">
            <a:avLst>
              <a:gd name="adj1" fmla="val 50000"/>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24" name="Connector: Elbow 23">
            <a:extLst>
              <a:ext uri="{FF2B5EF4-FFF2-40B4-BE49-F238E27FC236}">
                <a16:creationId xmlns:a16="http://schemas.microsoft.com/office/drawing/2014/main" id="{21B283C2-5D1F-2C5D-4C98-CEBD646490F9}"/>
              </a:ext>
            </a:extLst>
          </p:cNvPr>
          <p:cNvCxnSpPr>
            <a:cxnSpLocks/>
            <a:endCxn id="6" idx="4"/>
          </p:cNvCxnSpPr>
          <p:nvPr/>
        </p:nvCxnSpPr>
        <p:spPr>
          <a:xfrm rot="16200000" flipV="1">
            <a:off x="7610775" y="7118312"/>
            <a:ext cx="404112" cy="80864"/>
          </a:xfrm>
          <a:prstGeom prst="bentConnector3">
            <a:avLst>
              <a:gd name="adj1" fmla="val 50000"/>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28" name="Oval 27">
            <a:extLst>
              <a:ext uri="{FF2B5EF4-FFF2-40B4-BE49-F238E27FC236}">
                <a16:creationId xmlns:a16="http://schemas.microsoft.com/office/drawing/2014/main" id="{CC0E4E84-B778-84C1-8E4C-4B165DC53029}"/>
              </a:ext>
            </a:extLst>
          </p:cNvPr>
          <p:cNvSpPr/>
          <p:nvPr/>
        </p:nvSpPr>
        <p:spPr>
          <a:xfrm>
            <a:off x="16138921" y="3533427"/>
            <a:ext cx="1219200" cy="1143000"/>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anose="02020603050405020304" pitchFamily="18" charset="0"/>
                <a:cs typeface="Times New Roman" panose="02020603050405020304" pitchFamily="18" charset="0"/>
              </a:rPr>
              <a:t>V</a:t>
            </a:r>
            <a:r>
              <a:rPr lang="en-US" sz="4000" baseline="-25000" dirty="0">
                <a:solidFill>
                  <a:schemeClr val="tx1"/>
                </a:solidFill>
                <a:latin typeface="Times New Roman" panose="02020603050405020304" pitchFamily="18" charset="0"/>
                <a:cs typeface="Times New Roman" panose="02020603050405020304" pitchFamily="18" charset="0"/>
              </a:rPr>
              <a:t>...</a:t>
            </a:r>
          </a:p>
        </p:txBody>
      </p:sp>
      <p:sp>
        <p:nvSpPr>
          <p:cNvPr id="29" name="Pentagon 28">
            <a:extLst>
              <a:ext uri="{FF2B5EF4-FFF2-40B4-BE49-F238E27FC236}">
                <a16:creationId xmlns:a16="http://schemas.microsoft.com/office/drawing/2014/main" id="{17848ECE-8472-D861-7C14-F493ECB6B2C5}"/>
              </a:ext>
            </a:extLst>
          </p:cNvPr>
          <p:cNvSpPr/>
          <p:nvPr/>
        </p:nvSpPr>
        <p:spPr>
          <a:xfrm>
            <a:off x="16149344" y="662688"/>
            <a:ext cx="1219200" cy="1143000"/>
          </a:xfrm>
          <a:prstGeom prst="pentagon">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anose="02020603050405020304" pitchFamily="18" charset="0"/>
                <a:cs typeface="Times New Roman" panose="02020603050405020304" pitchFamily="18" charset="0"/>
              </a:rPr>
              <a:t>V</a:t>
            </a:r>
            <a:r>
              <a:rPr lang="en-US" sz="4000" baseline="-25000" dirty="0">
                <a:solidFill>
                  <a:schemeClr val="tx1"/>
                </a:solidFill>
                <a:latin typeface="Times New Roman" panose="02020603050405020304" pitchFamily="18" charset="0"/>
                <a:cs typeface="Times New Roman" panose="02020603050405020304" pitchFamily="18" charset="0"/>
              </a:rPr>
              <a:t>...</a:t>
            </a:r>
          </a:p>
        </p:txBody>
      </p:sp>
      <p:sp>
        <p:nvSpPr>
          <p:cNvPr id="30" name="TextBox 29">
            <a:extLst>
              <a:ext uri="{FF2B5EF4-FFF2-40B4-BE49-F238E27FC236}">
                <a16:creationId xmlns:a16="http://schemas.microsoft.com/office/drawing/2014/main" id="{49EB7129-1396-AA85-087C-4600F472E088}"/>
              </a:ext>
            </a:extLst>
          </p:cNvPr>
          <p:cNvSpPr txBox="1"/>
          <p:nvPr/>
        </p:nvSpPr>
        <p:spPr>
          <a:xfrm>
            <a:off x="15609511" y="2088298"/>
            <a:ext cx="2667000" cy="769441"/>
          </a:xfrm>
          <a:prstGeom prst="rect">
            <a:avLst/>
          </a:prstGeom>
          <a:noFill/>
        </p:spPr>
        <p:txBody>
          <a:bodyPr wrap="square" rtlCol="0">
            <a:spAutoFit/>
          </a:bodyPr>
          <a:lstStyle/>
          <a:p>
            <a:r>
              <a:rPr lang="en-US" sz="4400" dirty="0" err="1">
                <a:latin typeface="Times New Roman" panose="02020603050405020304" pitchFamily="18" charset="0"/>
                <a:cs typeface="Times New Roman" panose="02020603050405020304" pitchFamily="18" charset="0"/>
              </a:rPr>
              <a:t>Vần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lưng</a:t>
            </a:r>
            <a:endParaRPr lang="en-US" sz="4400"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41AF81D5-10BB-F1E3-0CE3-896E805B5181}"/>
              </a:ext>
            </a:extLst>
          </p:cNvPr>
          <p:cNvSpPr txBox="1"/>
          <p:nvPr/>
        </p:nvSpPr>
        <p:spPr>
          <a:xfrm>
            <a:off x="15616335" y="5143500"/>
            <a:ext cx="2667000" cy="769441"/>
          </a:xfrm>
          <a:prstGeom prst="rect">
            <a:avLst/>
          </a:prstGeom>
          <a:noFill/>
        </p:spPr>
        <p:txBody>
          <a:bodyPr wrap="square" rtlCol="0">
            <a:spAutoFit/>
          </a:bodyPr>
          <a:lstStyle/>
          <a:p>
            <a:r>
              <a:rPr lang="en-US" sz="4400" dirty="0" err="1">
                <a:latin typeface="Times New Roman" panose="02020603050405020304" pitchFamily="18" charset="0"/>
                <a:cs typeface="Times New Roman" panose="02020603050405020304" pitchFamily="18" charset="0"/>
              </a:rPr>
              <a:t>Vần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endParaRPr lang="en-US" sz="4400"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230152F5-5E0D-3344-3611-70B46962CA9B}"/>
              </a:ext>
            </a:extLst>
          </p:cNvPr>
          <p:cNvSpPr txBox="1"/>
          <p:nvPr/>
        </p:nvSpPr>
        <p:spPr>
          <a:xfrm>
            <a:off x="15526211" y="7728427"/>
            <a:ext cx="2667000" cy="769441"/>
          </a:xfrm>
          <a:prstGeom prst="rect">
            <a:avLst/>
          </a:prstGeom>
          <a:noFill/>
        </p:spPr>
        <p:txBody>
          <a:bodyPr wrap="square" rtlCol="0">
            <a:spAutoFit/>
          </a:bodyPr>
          <a:lstStyle/>
          <a:p>
            <a:r>
              <a:rPr lang="en-US" sz="4400" dirty="0" err="1">
                <a:latin typeface="Times New Roman" panose="02020603050405020304" pitchFamily="18" charset="0"/>
                <a:cs typeface="Times New Roman" panose="02020603050405020304" pitchFamily="18" charset="0"/>
              </a:rPr>
              <a:t>Hiệp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vần</a:t>
            </a:r>
            <a:endParaRPr lang="en-US" sz="4400" dirty="0">
              <a:latin typeface="Times New Roman" panose="02020603050405020304" pitchFamily="18" charset="0"/>
              <a:cs typeface="Times New Roman" panose="02020603050405020304" pitchFamily="18" charset="0"/>
            </a:endParaRPr>
          </a:p>
        </p:txBody>
      </p:sp>
      <p:cxnSp>
        <p:nvCxnSpPr>
          <p:cNvPr id="33" name="Connector: Elbow 32">
            <a:extLst>
              <a:ext uri="{FF2B5EF4-FFF2-40B4-BE49-F238E27FC236}">
                <a16:creationId xmlns:a16="http://schemas.microsoft.com/office/drawing/2014/main" id="{72CF3F55-C6E4-B255-A984-74976D5A957E}"/>
              </a:ext>
            </a:extLst>
          </p:cNvPr>
          <p:cNvCxnSpPr>
            <a:cxnSpLocks/>
          </p:cNvCxnSpPr>
          <p:nvPr/>
        </p:nvCxnSpPr>
        <p:spPr>
          <a:xfrm rot="10800000">
            <a:off x="15801780" y="6751286"/>
            <a:ext cx="1566764" cy="748787"/>
          </a:xfrm>
          <a:prstGeom prst="bentConnector3">
            <a:avLst>
              <a:gd name="adj1" fmla="val 50000"/>
            </a:avLst>
          </a:prstGeom>
          <a:ln>
            <a:headEnd type="triangle"/>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80153049"/>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DD4B93BD-9639-AD08-CD42-66ACF76532C6}"/>
              </a:ext>
            </a:extLst>
          </p:cNvPr>
          <p:cNvGraphicFramePr>
            <a:graphicFrameLocks noGrp="1"/>
          </p:cNvGraphicFramePr>
          <p:nvPr>
            <p:extLst>
              <p:ext uri="{D42A27DB-BD31-4B8C-83A1-F6EECF244321}">
                <p14:modId xmlns:p14="http://schemas.microsoft.com/office/powerpoint/2010/main" val="174240905"/>
              </p:ext>
            </p:extLst>
          </p:nvPr>
        </p:nvGraphicFramePr>
        <p:xfrm>
          <a:off x="304798" y="266700"/>
          <a:ext cx="17754606" cy="9753599"/>
        </p:xfrm>
        <a:graphic>
          <a:graphicData uri="http://schemas.openxmlformats.org/drawingml/2006/table">
            <a:tbl>
              <a:tblPr firstRow="1" bandRow="1">
                <a:tableStyleId>{5C22544A-7EE6-4342-B048-85BDC9FD1C3A}</a:tableStyleId>
              </a:tblPr>
              <a:tblGrid>
                <a:gridCol w="1972734">
                  <a:extLst>
                    <a:ext uri="{9D8B030D-6E8A-4147-A177-3AD203B41FA5}">
                      <a16:colId xmlns:a16="http://schemas.microsoft.com/office/drawing/2014/main" val="2646141263"/>
                    </a:ext>
                  </a:extLst>
                </a:gridCol>
                <a:gridCol w="1972734">
                  <a:extLst>
                    <a:ext uri="{9D8B030D-6E8A-4147-A177-3AD203B41FA5}">
                      <a16:colId xmlns:a16="http://schemas.microsoft.com/office/drawing/2014/main" val="2227028027"/>
                    </a:ext>
                  </a:extLst>
                </a:gridCol>
                <a:gridCol w="1972734">
                  <a:extLst>
                    <a:ext uri="{9D8B030D-6E8A-4147-A177-3AD203B41FA5}">
                      <a16:colId xmlns:a16="http://schemas.microsoft.com/office/drawing/2014/main" val="2835913341"/>
                    </a:ext>
                  </a:extLst>
                </a:gridCol>
                <a:gridCol w="1972734">
                  <a:extLst>
                    <a:ext uri="{9D8B030D-6E8A-4147-A177-3AD203B41FA5}">
                      <a16:colId xmlns:a16="http://schemas.microsoft.com/office/drawing/2014/main" val="3117672813"/>
                    </a:ext>
                  </a:extLst>
                </a:gridCol>
                <a:gridCol w="1972734">
                  <a:extLst>
                    <a:ext uri="{9D8B030D-6E8A-4147-A177-3AD203B41FA5}">
                      <a16:colId xmlns:a16="http://schemas.microsoft.com/office/drawing/2014/main" val="1504202940"/>
                    </a:ext>
                  </a:extLst>
                </a:gridCol>
                <a:gridCol w="1972734">
                  <a:extLst>
                    <a:ext uri="{9D8B030D-6E8A-4147-A177-3AD203B41FA5}">
                      <a16:colId xmlns:a16="http://schemas.microsoft.com/office/drawing/2014/main" val="2489292016"/>
                    </a:ext>
                  </a:extLst>
                </a:gridCol>
                <a:gridCol w="1972734">
                  <a:extLst>
                    <a:ext uri="{9D8B030D-6E8A-4147-A177-3AD203B41FA5}">
                      <a16:colId xmlns:a16="http://schemas.microsoft.com/office/drawing/2014/main" val="1551809645"/>
                    </a:ext>
                  </a:extLst>
                </a:gridCol>
                <a:gridCol w="1972734">
                  <a:extLst>
                    <a:ext uri="{9D8B030D-6E8A-4147-A177-3AD203B41FA5}">
                      <a16:colId xmlns:a16="http://schemas.microsoft.com/office/drawing/2014/main" val="3968317211"/>
                    </a:ext>
                  </a:extLst>
                </a:gridCol>
                <a:gridCol w="1972734">
                  <a:extLst>
                    <a:ext uri="{9D8B030D-6E8A-4147-A177-3AD203B41FA5}">
                      <a16:colId xmlns:a16="http://schemas.microsoft.com/office/drawing/2014/main" val="3819068727"/>
                    </a:ext>
                  </a:extLst>
                </a:gridCol>
              </a:tblGrid>
              <a:tr h="1738199">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Vị</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trí</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tiếng</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extLst>
                  <a:ext uri="{0D108BD9-81ED-4DB2-BD59-A6C34878D82A}">
                    <a16:rowId xmlns:a16="http://schemas.microsoft.com/office/drawing/2014/main" val="4238963094"/>
                  </a:ext>
                </a:extLst>
              </a:tr>
              <a:tr h="933601">
                <a:tc>
                  <a:txBody>
                    <a:bodyPr/>
                    <a:lstStyle/>
                    <a:p>
                      <a:pPr algn="ct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400" dirty="0">
                          <a:latin typeface="Times New Roman" panose="02020603050405020304" pitchFamily="18" charset="0"/>
                          <a:cs typeface="Times New Roman" panose="02020603050405020304" pitchFamily="18" charset="0"/>
                        </a:rPr>
                        <a:t>Nghe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a:latin typeface="Times New Roman" panose="02020603050405020304" pitchFamily="18" charset="0"/>
                          <a:cs typeface="Times New Roman" panose="02020603050405020304" pitchFamily="18" charset="0"/>
                        </a:rPr>
                        <a:t>ý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khách</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giọt</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đàn</a:t>
                      </a:r>
                      <a:r>
                        <a:rPr lang="en-US" sz="4400" dirty="0">
                          <a:latin typeface="Times New Roman" panose="02020603050405020304" pitchFamily="18" charset="0"/>
                          <a:cs typeface="Times New Roman" panose="02020603050405020304" pitchFamily="18"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mưa</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rơi</a:t>
                      </a:r>
                      <a:endParaRPr lang="en-US" sz="44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97474502"/>
                  </a:ext>
                </a:extLst>
              </a:tr>
              <a:tr h="1738199">
                <a:tc>
                  <a:txBody>
                    <a:bodyPr/>
                    <a:lstStyle/>
                    <a:p>
                      <a:pPr algn="ct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Đầm</a:t>
                      </a:r>
                      <a:r>
                        <a:rPr lang="en-US" sz="4400" dirty="0">
                          <a:latin typeface="Times New Roman" panose="02020603050405020304" pitchFamily="18" charset="0"/>
                          <a:cs typeface="Times New Roman" panose="02020603050405020304" pitchFamily="18"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mưa</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xuống</a:t>
                      </a:r>
                      <a:r>
                        <a:rPr lang="en-US" sz="4400" dirty="0">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nẻo</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đồi</a:t>
                      </a:r>
                      <a:endParaRPr lang="en-US" sz="44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mưa</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xuống</a:t>
                      </a:r>
                      <a:endParaRPr lang="en-US" sz="44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636814651"/>
                  </a:ext>
                </a:extLst>
              </a:tr>
              <a:tr h="1738199">
                <a:tc>
                  <a:txBody>
                    <a:bodyPr/>
                    <a:lstStyle/>
                    <a:p>
                      <a:pPr algn="ct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Bóng</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dương</a:t>
                      </a:r>
                      <a:r>
                        <a:rPr lang="en-US" sz="4400" dirty="0">
                          <a:latin typeface="Times New Roman" panose="02020603050405020304" pitchFamily="18" charset="0"/>
                          <a:cs typeface="Times New Roman" panose="02020603050405020304" pitchFamily="18"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tà</a:t>
                      </a:r>
                      <a:r>
                        <a:rPr lang="en-US" sz="4400" dirty="0">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rụng</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bóng</a:t>
                      </a:r>
                      <a:endParaRPr lang="en-US" sz="44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tà</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dương</a:t>
                      </a:r>
                      <a:endParaRPr lang="en-US" sz="44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628129624"/>
                  </a:ext>
                </a:extLst>
              </a:tr>
              <a:tr h="933601">
                <a:tc>
                  <a:txBody>
                    <a:bodyPr/>
                    <a:lstStyle/>
                    <a:p>
                      <a:pPr algn="ct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400" dirty="0">
                          <a:latin typeface="Times New Roman" panose="02020603050405020304" pitchFamily="18" charset="0"/>
                          <a:cs typeface="Times New Roman" panose="02020603050405020304" pitchFamily="18" charset="0"/>
                        </a:rPr>
                        <a:t>Hoa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xuân</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rơi</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với</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bóng</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dương</a:t>
                      </a:r>
                      <a:endParaRPr lang="en-US" sz="44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817162438"/>
                  </a:ext>
                </a:extLst>
              </a:tr>
              <a:tr h="933601">
                <a:tc>
                  <a:txBody>
                    <a:bodyPr/>
                    <a:lstStyle/>
                    <a:p>
                      <a:pPr algn="ct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Mưa</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trong</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a:latin typeface="Times New Roman" panose="02020603050405020304" pitchFamily="18" charset="0"/>
                          <a:cs typeface="Times New Roman" panose="02020603050405020304" pitchFamily="18" charset="0"/>
                        </a:rPr>
                        <a:t>ý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khách</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mưa</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nước</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latin typeface="Times New Roman" panose="02020603050405020304" pitchFamily="18" charset="0"/>
                          <a:cs typeface="Times New Roman" panose="02020603050405020304" pitchFamily="18" charset="0"/>
                        </a:rPr>
                        <a:t>non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1150834"/>
                  </a:ext>
                </a:extLst>
              </a:tr>
              <a:tr h="1738199">
                <a:tc>
                  <a:txBody>
                    <a:bodyPr/>
                    <a:lstStyle/>
                    <a:p>
                      <a:pPr algn="ct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thất</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Rơi</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hoa</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hết</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mưa</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còn</a:t>
                      </a:r>
                      <a:endParaRPr lang="en-US" sz="44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rả</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rích</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850518130"/>
                  </a:ext>
                </a:extLst>
              </a:tr>
            </a:tbl>
          </a:graphicData>
        </a:graphic>
      </p:graphicFrame>
      <p:cxnSp>
        <p:nvCxnSpPr>
          <p:cNvPr id="6" name="Straight Arrow Connector 5">
            <a:extLst>
              <a:ext uri="{FF2B5EF4-FFF2-40B4-BE49-F238E27FC236}">
                <a16:creationId xmlns:a16="http://schemas.microsoft.com/office/drawing/2014/main" id="{534E314F-6C54-556E-29A9-8A43A88A65D8}"/>
              </a:ext>
            </a:extLst>
          </p:cNvPr>
          <p:cNvCxnSpPr>
            <a:cxnSpLocks/>
          </p:cNvCxnSpPr>
          <p:nvPr/>
        </p:nvCxnSpPr>
        <p:spPr>
          <a:xfrm flipV="1">
            <a:off x="11658600" y="2867997"/>
            <a:ext cx="4876800" cy="827703"/>
          </a:xfrm>
          <a:prstGeom prst="straightConnector1">
            <a:avLst/>
          </a:prstGeom>
          <a:ln>
            <a:solidFill>
              <a:srgbClr val="FF0000"/>
            </a:solidFill>
            <a:headEnd type="triangle"/>
            <a:tailEnd type="triangle"/>
          </a:ln>
        </p:spPr>
        <p:style>
          <a:lnRef idx="2">
            <a:schemeClr val="dk1"/>
          </a:lnRef>
          <a:fillRef idx="0">
            <a:schemeClr val="dk1"/>
          </a:fillRef>
          <a:effectRef idx="1">
            <a:schemeClr val="dk1"/>
          </a:effectRef>
          <a:fontRef idx="minor">
            <a:schemeClr val="tx1"/>
          </a:fontRef>
        </p:style>
      </p:cxnSp>
      <p:cxnSp>
        <p:nvCxnSpPr>
          <p:cNvPr id="7" name="Straight Arrow Connector 6">
            <a:extLst>
              <a:ext uri="{FF2B5EF4-FFF2-40B4-BE49-F238E27FC236}">
                <a16:creationId xmlns:a16="http://schemas.microsoft.com/office/drawing/2014/main" id="{7D31831C-BE82-32EB-7E60-7383F427D521}"/>
              </a:ext>
            </a:extLst>
          </p:cNvPr>
          <p:cNvCxnSpPr>
            <a:cxnSpLocks/>
          </p:cNvCxnSpPr>
          <p:nvPr/>
        </p:nvCxnSpPr>
        <p:spPr>
          <a:xfrm flipV="1">
            <a:off x="11658600" y="4229101"/>
            <a:ext cx="3657600" cy="1219199"/>
          </a:xfrm>
          <a:prstGeom prst="straightConnector1">
            <a:avLst/>
          </a:prstGeom>
          <a:ln>
            <a:solidFill>
              <a:srgbClr val="FF0000"/>
            </a:solidFill>
            <a:headEnd type="triangle"/>
            <a:tailEnd type="triangle"/>
          </a:ln>
        </p:spPr>
        <p:style>
          <a:lnRef idx="2">
            <a:schemeClr val="dk1"/>
          </a:lnRef>
          <a:fillRef idx="0">
            <a:schemeClr val="dk1"/>
          </a:fillRef>
          <a:effectRef idx="1">
            <a:schemeClr val="dk1"/>
          </a:effectRef>
          <a:fontRef idx="minor">
            <a:schemeClr val="tx1"/>
          </a:fontRef>
        </p:style>
      </p:cxnSp>
      <p:cxnSp>
        <p:nvCxnSpPr>
          <p:cNvPr id="9" name="Straight Arrow Connector 8">
            <a:extLst>
              <a:ext uri="{FF2B5EF4-FFF2-40B4-BE49-F238E27FC236}">
                <a16:creationId xmlns:a16="http://schemas.microsoft.com/office/drawing/2014/main" id="{201DC976-2ADF-82CF-974A-C49F42C17F56}"/>
              </a:ext>
            </a:extLst>
          </p:cNvPr>
          <p:cNvCxnSpPr>
            <a:cxnSpLocks/>
          </p:cNvCxnSpPr>
          <p:nvPr/>
        </p:nvCxnSpPr>
        <p:spPr>
          <a:xfrm flipV="1">
            <a:off x="13258800" y="5943600"/>
            <a:ext cx="1143000" cy="706794"/>
          </a:xfrm>
          <a:prstGeom prst="straightConnector1">
            <a:avLst/>
          </a:prstGeom>
          <a:ln>
            <a:solidFill>
              <a:srgbClr val="FF0000"/>
            </a:solidFill>
            <a:headEnd type="triangle"/>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a:extLst>
              <a:ext uri="{FF2B5EF4-FFF2-40B4-BE49-F238E27FC236}">
                <a16:creationId xmlns:a16="http://schemas.microsoft.com/office/drawing/2014/main" id="{9210744E-E0E0-EF1B-92D2-005B4C6D9C59}"/>
              </a:ext>
            </a:extLst>
          </p:cNvPr>
          <p:cNvCxnSpPr>
            <a:cxnSpLocks/>
          </p:cNvCxnSpPr>
          <p:nvPr/>
        </p:nvCxnSpPr>
        <p:spPr>
          <a:xfrm flipV="1">
            <a:off x="12268200" y="6972300"/>
            <a:ext cx="0" cy="859193"/>
          </a:xfrm>
          <a:prstGeom prst="straightConnector1">
            <a:avLst/>
          </a:prstGeom>
          <a:ln>
            <a:solidFill>
              <a:srgbClr val="FF0000"/>
            </a:solidFill>
            <a:headEnd type="triangle"/>
            <a:tailEnd type="triangle"/>
          </a:ln>
        </p:spPr>
        <p:style>
          <a:lnRef idx="2">
            <a:schemeClr val="dk1"/>
          </a:lnRef>
          <a:fillRef idx="0">
            <a:schemeClr val="dk1"/>
          </a:fillRef>
          <a:effectRef idx="1">
            <a:schemeClr val="dk1"/>
          </a:effectRef>
          <a:fontRef idx="minor">
            <a:schemeClr val="tx1"/>
          </a:fontRef>
        </p:style>
      </p:cxnSp>
      <p:cxnSp>
        <p:nvCxnSpPr>
          <p:cNvPr id="13" name="Straight Arrow Connector 12">
            <a:extLst>
              <a:ext uri="{FF2B5EF4-FFF2-40B4-BE49-F238E27FC236}">
                <a16:creationId xmlns:a16="http://schemas.microsoft.com/office/drawing/2014/main" id="{914BA494-BDF7-CE9E-DB58-9966AB919951}"/>
              </a:ext>
            </a:extLst>
          </p:cNvPr>
          <p:cNvCxnSpPr>
            <a:cxnSpLocks/>
          </p:cNvCxnSpPr>
          <p:nvPr/>
        </p:nvCxnSpPr>
        <p:spPr>
          <a:xfrm flipV="1">
            <a:off x="11752997" y="8343900"/>
            <a:ext cx="4648200" cy="685800"/>
          </a:xfrm>
          <a:prstGeom prst="straightConnector1">
            <a:avLst/>
          </a:prstGeom>
          <a:ln>
            <a:solidFill>
              <a:srgbClr val="FF0000"/>
            </a:solidFill>
            <a:headEnd type="triangle"/>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24602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EEE821-6E3B-D8B3-32A2-B447736D9A92}"/>
              </a:ext>
            </a:extLst>
          </p:cNvPr>
          <p:cNvSpPr txBox="1"/>
          <p:nvPr/>
        </p:nvSpPr>
        <p:spPr>
          <a:xfrm>
            <a:off x="6248400" y="2400300"/>
            <a:ext cx="11506200"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Thanh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(B) – </a:t>
            </a:r>
            <a:r>
              <a:rPr lang="en-US" sz="4400" dirty="0" err="1">
                <a:latin typeface="Times New Roman" panose="02020603050405020304" pitchFamily="18" charset="0"/>
                <a:cs typeface="Times New Roman" panose="02020603050405020304" pitchFamily="18" charset="0"/>
              </a:rPr>
              <a:t>trắc</a:t>
            </a:r>
            <a:r>
              <a:rPr lang="en-US" sz="4400" dirty="0">
                <a:latin typeface="Times New Roman" panose="02020603050405020304" pitchFamily="18" charset="0"/>
                <a:cs typeface="Times New Roman" panose="02020603050405020304" pitchFamily="18" charset="0"/>
              </a:rPr>
              <a:t> (T)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a:t>
            </a:r>
          </a:p>
        </p:txBody>
      </p:sp>
      <p:graphicFrame>
        <p:nvGraphicFramePr>
          <p:cNvPr id="4" name="Table 4">
            <a:extLst>
              <a:ext uri="{FF2B5EF4-FFF2-40B4-BE49-F238E27FC236}">
                <a16:creationId xmlns:a16="http://schemas.microsoft.com/office/drawing/2014/main" id="{2770A856-6BDA-A602-4FC7-8D2E83B608E2}"/>
              </a:ext>
            </a:extLst>
          </p:cNvPr>
          <p:cNvGraphicFramePr>
            <a:graphicFrameLocks noGrp="1"/>
          </p:cNvGraphicFramePr>
          <p:nvPr>
            <p:extLst>
              <p:ext uri="{D42A27DB-BD31-4B8C-83A1-F6EECF244321}">
                <p14:modId xmlns:p14="http://schemas.microsoft.com/office/powerpoint/2010/main" val="4082936512"/>
              </p:ext>
            </p:extLst>
          </p:nvPr>
        </p:nvGraphicFramePr>
        <p:xfrm>
          <a:off x="495297" y="4259940"/>
          <a:ext cx="17106903" cy="5379360"/>
        </p:xfrm>
        <a:graphic>
          <a:graphicData uri="http://schemas.openxmlformats.org/drawingml/2006/table">
            <a:tbl>
              <a:tblPr firstRow="1" bandRow="1">
                <a:tableStyleId>{5C22544A-7EE6-4342-B048-85BDC9FD1C3A}</a:tableStyleId>
              </a:tblPr>
              <a:tblGrid>
                <a:gridCol w="2901393">
                  <a:extLst>
                    <a:ext uri="{9D8B030D-6E8A-4147-A177-3AD203B41FA5}">
                      <a16:colId xmlns:a16="http://schemas.microsoft.com/office/drawing/2014/main" val="2646141263"/>
                    </a:ext>
                  </a:extLst>
                </a:gridCol>
                <a:gridCol w="900141">
                  <a:extLst>
                    <a:ext uri="{9D8B030D-6E8A-4147-A177-3AD203B41FA5}">
                      <a16:colId xmlns:a16="http://schemas.microsoft.com/office/drawing/2014/main" val="2227028027"/>
                    </a:ext>
                  </a:extLst>
                </a:gridCol>
                <a:gridCol w="1900767">
                  <a:extLst>
                    <a:ext uri="{9D8B030D-6E8A-4147-A177-3AD203B41FA5}">
                      <a16:colId xmlns:a16="http://schemas.microsoft.com/office/drawing/2014/main" val="2835913341"/>
                    </a:ext>
                  </a:extLst>
                </a:gridCol>
                <a:gridCol w="1900767">
                  <a:extLst>
                    <a:ext uri="{9D8B030D-6E8A-4147-A177-3AD203B41FA5}">
                      <a16:colId xmlns:a16="http://schemas.microsoft.com/office/drawing/2014/main" val="3117672813"/>
                    </a:ext>
                  </a:extLst>
                </a:gridCol>
                <a:gridCol w="1900767">
                  <a:extLst>
                    <a:ext uri="{9D8B030D-6E8A-4147-A177-3AD203B41FA5}">
                      <a16:colId xmlns:a16="http://schemas.microsoft.com/office/drawing/2014/main" val="1504202940"/>
                    </a:ext>
                  </a:extLst>
                </a:gridCol>
                <a:gridCol w="1900767">
                  <a:extLst>
                    <a:ext uri="{9D8B030D-6E8A-4147-A177-3AD203B41FA5}">
                      <a16:colId xmlns:a16="http://schemas.microsoft.com/office/drawing/2014/main" val="2489292016"/>
                    </a:ext>
                  </a:extLst>
                </a:gridCol>
                <a:gridCol w="1900767">
                  <a:extLst>
                    <a:ext uri="{9D8B030D-6E8A-4147-A177-3AD203B41FA5}">
                      <a16:colId xmlns:a16="http://schemas.microsoft.com/office/drawing/2014/main" val="1551809645"/>
                    </a:ext>
                  </a:extLst>
                </a:gridCol>
                <a:gridCol w="1900767">
                  <a:extLst>
                    <a:ext uri="{9D8B030D-6E8A-4147-A177-3AD203B41FA5}">
                      <a16:colId xmlns:a16="http://schemas.microsoft.com/office/drawing/2014/main" val="3968317211"/>
                    </a:ext>
                  </a:extLst>
                </a:gridCol>
                <a:gridCol w="1900767">
                  <a:extLst>
                    <a:ext uri="{9D8B030D-6E8A-4147-A177-3AD203B41FA5}">
                      <a16:colId xmlns:a16="http://schemas.microsoft.com/office/drawing/2014/main" val="3819068727"/>
                    </a:ext>
                  </a:extLst>
                </a:gridCol>
              </a:tblGrid>
              <a:tr h="1075872">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Vị</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trí</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tiếng</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extLst>
                  <a:ext uri="{0D108BD9-81ED-4DB2-BD59-A6C34878D82A}">
                    <a16:rowId xmlns:a16="http://schemas.microsoft.com/office/drawing/2014/main" val="4238963094"/>
                  </a:ext>
                </a:extLst>
              </a:tr>
              <a:tr h="1075872">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Câu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thất</a:t>
                      </a:r>
                      <a:r>
                        <a:rPr lang="en-US" sz="4400" dirty="0">
                          <a:solidFill>
                            <a:schemeClr val="tx1"/>
                          </a:solidFill>
                          <a:latin typeface="Times New Roman" panose="02020603050405020304" pitchFamily="18" charset="0"/>
                          <a:cs typeface="Times New Roman" panose="02020603050405020304" pitchFamily="18" charset="0"/>
                        </a:rPr>
                        <a:t>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97474502"/>
                  </a:ext>
                </a:extLst>
              </a:tr>
              <a:tr h="1075872">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Câu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thất</a:t>
                      </a:r>
                      <a:r>
                        <a:rPr lang="en-US" sz="4400" dirty="0">
                          <a:solidFill>
                            <a:schemeClr val="tx1"/>
                          </a:solidFill>
                          <a:latin typeface="Times New Roman" panose="02020603050405020304" pitchFamily="18" charset="0"/>
                          <a:cs typeface="Times New Roman" panose="02020603050405020304" pitchFamily="18" charset="0"/>
                        </a:rPr>
                        <a:t>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36814651"/>
                  </a:ext>
                </a:extLst>
              </a:tr>
              <a:tr h="1075872">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Câu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lục</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28129624"/>
                  </a:ext>
                </a:extLst>
              </a:tr>
              <a:tr h="1075872">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Câu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bát</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17162438"/>
                  </a:ext>
                </a:extLst>
              </a:tr>
            </a:tbl>
          </a:graphicData>
        </a:graphic>
      </p:graphicFrame>
      <p:pic>
        <p:nvPicPr>
          <p:cNvPr id="5" name="Picture 4">
            <a:extLst>
              <a:ext uri="{FF2B5EF4-FFF2-40B4-BE49-F238E27FC236}">
                <a16:creationId xmlns:a16="http://schemas.microsoft.com/office/drawing/2014/main" id="{E820BBC8-90C1-0DBE-A2D7-948FC394641C}"/>
              </a:ext>
            </a:extLst>
          </p:cNvPr>
          <p:cNvPicPr>
            <a:picLocks noChangeAspect="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backgroundRemoval t="9763" b="89941" l="2417" r="90000">
                        <a14:foregroundMark x1="2417" y1="52959" x2="7667" y2="55917"/>
                        <a14:backgroundMark x1="24583" y1="18639" x2="38333" y2="41124"/>
                        <a14:backgroundMark x1="38333" y1="41124" x2="47250" y2="27219"/>
                        <a14:backgroundMark x1="47250" y1="27219" x2="31333" y2="21893"/>
                        <a14:backgroundMark x1="31333" y1="21893" x2="30250" y2="23669"/>
                        <a14:backgroundMark x1="96333" y1="7101" x2="99833" y2="592"/>
                        <a14:backgroundMark x1="22583" y1="30473" x2="49417" y2="18639"/>
                        <a14:backgroundMark x1="51250" y1="11243" x2="44917" y2="36095"/>
                        <a14:backgroundMark x1="44917" y1="36095" x2="38083" y2="45562"/>
                        <a14:backgroundMark x1="38083" y1="45562" x2="28583" y2="34911"/>
                        <a14:backgroundMark x1="28583" y1="34911" x2="22583" y2="6509"/>
                        <a14:backgroundMark x1="22583" y1="6509" x2="22167" y2="1183"/>
                        <a14:backgroundMark x1="25583" y1="31953" x2="34500" y2="31953"/>
                        <a14:backgroundMark x1="34500" y1="31953" x2="44583" y2="30769"/>
                        <a14:backgroundMark x1="44583" y1="30769" x2="49417" y2="8284"/>
                        <a14:backgroundMark x1="49417" y1="8284" x2="45750" y2="28994"/>
                        <a14:backgroundMark x1="45750" y1="28994" x2="36333" y2="40828"/>
                        <a14:backgroundMark x1="36333" y1="40828" x2="27333" y2="34911"/>
                        <a14:backgroundMark x1="27333" y1="34911" x2="23833" y2="3550"/>
                        <a14:backgroundMark x1="46000" y1="6213" x2="44917" y2="17751"/>
                        <a14:backgroundMark x1="48417" y1="6213" x2="45417" y2="34024"/>
                        <a14:backgroundMark x1="45417" y1="34024" x2="34750" y2="40533"/>
                        <a14:backgroundMark x1="34750" y1="40533" x2="24333" y2="4142"/>
                        <a14:backgroundMark x1="32917" y1="45858" x2="42417" y2="44970"/>
                        <a14:backgroundMark x1="42417" y1="44970" x2="41583" y2="29290"/>
                        <a14:backgroundMark x1="29083" y1="42899" x2="43917" y2="36391"/>
                        <a14:backgroundMark x1="42333" y1="42012" x2="32250" y2="41124"/>
                        <a14:backgroundMark x1="32250" y1="41124" x2="29417" y2="37278"/>
                      </a14:backgroundRemoval>
                    </a14:imgEffect>
                  </a14:imgLayer>
                </a14:imgProps>
              </a:ext>
            </a:extLst>
          </a:blip>
          <a:stretch>
            <a:fillRect/>
          </a:stretch>
        </p:blipFill>
        <p:spPr>
          <a:xfrm rot="10800000">
            <a:off x="-1676400" y="2298021"/>
            <a:ext cx="7315834" cy="2060627"/>
          </a:xfrm>
          <a:prstGeom prst="rect">
            <a:avLst/>
          </a:prstGeom>
        </p:spPr>
      </p:pic>
      <p:sp>
        <p:nvSpPr>
          <p:cNvPr id="6" name="TextBox 5">
            <a:extLst>
              <a:ext uri="{FF2B5EF4-FFF2-40B4-BE49-F238E27FC236}">
                <a16:creationId xmlns:a16="http://schemas.microsoft.com/office/drawing/2014/main" id="{3E1BDAD6-09E3-E1ED-C39C-341B5D48807C}"/>
              </a:ext>
            </a:extLst>
          </p:cNvPr>
          <p:cNvSpPr txBox="1"/>
          <p:nvPr/>
        </p:nvSpPr>
        <p:spPr>
          <a:xfrm>
            <a:off x="2362200" y="2128227"/>
            <a:ext cx="4191000"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điệu</a:t>
            </a:r>
            <a:endParaRPr lang="en-US" sz="4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5711A60-C348-7AF7-2375-A3DCB8D154F4}"/>
              </a:ext>
            </a:extLst>
          </p:cNvPr>
          <p:cNvSpPr txBox="1"/>
          <p:nvPr/>
        </p:nvSpPr>
        <p:spPr>
          <a:xfrm>
            <a:off x="1295400" y="800100"/>
            <a:ext cx="108204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Đặc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endParaRPr lang="en-US" sz="4400" b="1" dirty="0">
              <a:latin typeface="Times New Roman" panose="02020603050405020304" pitchFamily="18" charset="0"/>
              <a:cs typeface="Times New Roman" panose="02020603050405020304" pitchFamily="18" charset="0"/>
            </a:endParaRPr>
          </a:p>
        </p:txBody>
      </p:sp>
      <p:sp>
        <p:nvSpPr>
          <p:cNvPr id="8" name="Freeform 10">
            <a:extLst>
              <a:ext uri="{FF2B5EF4-FFF2-40B4-BE49-F238E27FC236}">
                <a16:creationId xmlns:a16="http://schemas.microsoft.com/office/drawing/2014/main" id="{8C449C2A-9D91-13B1-C0E5-46FD5BBA2BEF}"/>
              </a:ext>
            </a:extLst>
          </p:cNvPr>
          <p:cNvSpPr/>
          <p:nvPr/>
        </p:nvSpPr>
        <p:spPr>
          <a:xfrm>
            <a:off x="15863618" y="-948638"/>
            <a:ext cx="3477164" cy="3142393"/>
          </a:xfrm>
          <a:custGeom>
            <a:avLst/>
            <a:gdLst/>
            <a:ahLst/>
            <a:cxnLst/>
            <a:rect l="l" t="t" r="r" b="b"/>
            <a:pathLst>
              <a:path w="4744528" h="4114800">
                <a:moveTo>
                  <a:pt x="0" y="0"/>
                </a:moveTo>
                <a:lnTo>
                  <a:pt x="4744529" y="0"/>
                </a:lnTo>
                <a:lnTo>
                  <a:pt x="4744529"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263598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8FA8D0-7689-9E18-2089-E69C8DE50B21}"/>
              </a:ext>
            </a:extLst>
          </p:cNvPr>
          <p:cNvPicPr>
            <a:picLocks noChangeAspect="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backgroundRemoval t="9763" b="89941" l="2417" r="90000">
                        <a14:foregroundMark x1="2417" y1="52959" x2="7667" y2="55917"/>
                        <a14:backgroundMark x1="24583" y1="18639" x2="38333" y2="41124"/>
                        <a14:backgroundMark x1="38333" y1="41124" x2="47250" y2="27219"/>
                        <a14:backgroundMark x1="47250" y1="27219" x2="31333" y2="21893"/>
                        <a14:backgroundMark x1="31333" y1="21893" x2="30250" y2="23669"/>
                        <a14:backgroundMark x1="96333" y1="7101" x2="99833" y2="592"/>
                        <a14:backgroundMark x1="22583" y1="30473" x2="49417" y2="18639"/>
                        <a14:backgroundMark x1="51250" y1="11243" x2="44917" y2="36095"/>
                        <a14:backgroundMark x1="44917" y1="36095" x2="38083" y2="45562"/>
                        <a14:backgroundMark x1="38083" y1="45562" x2="28583" y2="34911"/>
                        <a14:backgroundMark x1="28583" y1="34911" x2="22583" y2="6509"/>
                        <a14:backgroundMark x1="22583" y1="6509" x2="22167" y2="1183"/>
                        <a14:backgroundMark x1="25583" y1="31953" x2="34500" y2="31953"/>
                        <a14:backgroundMark x1="34500" y1="31953" x2="44583" y2="30769"/>
                        <a14:backgroundMark x1="44583" y1="30769" x2="49417" y2="8284"/>
                        <a14:backgroundMark x1="49417" y1="8284" x2="45750" y2="28994"/>
                        <a14:backgroundMark x1="45750" y1="28994" x2="36333" y2="40828"/>
                        <a14:backgroundMark x1="36333" y1="40828" x2="27333" y2="34911"/>
                        <a14:backgroundMark x1="27333" y1="34911" x2="23833" y2="3550"/>
                        <a14:backgroundMark x1="46000" y1="6213" x2="44917" y2="17751"/>
                        <a14:backgroundMark x1="48417" y1="6213" x2="45417" y2="34024"/>
                        <a14:backgroundMark x1="45417" y1="34024" x2="34750" y2="40533"/>
                        <a14:backgroundMark x1="34750" y1="40533" x2="24333" y2="4142"/>
                        <a14:backgroundMark x1="32917" y1="45858" x2="42417" y2="44970"/>
                        <a14:backgroundMark x1="42417" y1="44970" x2="41583" y2="29290"/>
                        <a14:backgroundMark x1="29083" y1="42899" x2="43917" y2="36391"/>
                        <a14:backgroundMark x1="42333" y1="42012" x2="32250" y2="41124"/>
                        <a14:backgroundMark x1="32250" y1="41124" x2="29417" y2="37278"/>
                      </a14:backgroundRemoval>
                    </a14:imgEffect>
                  </a14:imgLayer>
                </a14:imgProps>
              </a:ext>
            </a:extLst>
          </a:blip>
          <a:stretch>
            <a:fillRect/>
          </a:stretch>
        </p:blipFill>
        <p:spPr>
          <a:xfrm rot="10800000">
            <a:off x="-1676400" y="2298021"/>
            <a:ext cx="7315834" cy="2060627"/>
          </a:xfrm>
          <a:prstGeom prst="rect">
            <a:avLst/>
          </a:prstGeom>
        </p:spPr>
      </p:pic>
      <p:sp>
        <p:nvSpPr>
          <p:cNvPr id="6" name="TextBox 5">
            <a:extLst>
              <a:ext uri="{FF2B5EF4-FFF2-40B4-BE49-F238E27FC236}">
                <a16:creationId xmlns:a16="http://schemas.microsoft.com/office/drawing/2014/main" id="{6B386D6B-2291-0674-9132-4DAA52D2573E}"/>
              </a:ext>
            </a:extLst>
          </p:cNvPr>
          <p:cNvSpPr txBox="1"/>
          <p:nvPr/>
        </p:nvSpPr>
        <p:spPr>
          <a:xfrm>
            <a:off x="2362200" y="2128227"/>
            <a:ext cx="4191000"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ngắt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nhịp</a:t>
            </a:r>
            <a:endParaRPr lang="en-US" sz="4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1314BEE-E124-4238-D9E4-69EEC1658DAB}"/>
              </a:ext>
            </a:extLst>
          </p:cNvPr>
          <p:cNvSpPr txBox="1"/>
          <p:nvPr/>
        </p:nvSpPr>
        <p:spPr>
          <a:xfrm>
            <a:off x="1295400" y="800100"/>
            <a:ext cx="108204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Đặc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3EEE821-6E3B-D8B3-32A2-B447736D9A92}"/>
              </a:ext>
            </a:extLst>
          </p:cNvPr>
          <p:cNvSpPr txBox="1"/>
          <p:nvPr/>
        </p:nvSpPr>
        <p:spPr>
          <a:xfrm>
            <a:off x="2819400" y="3850861"/>
            <a:ext cx="14782800" cy="4154984"/>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7 </a:t>
            </a:r>
            <a:r>
              <a:rPr lang="en-US" sz="4400" b="1" dirty="0" err="1">
                <a:latin typeface="Times New Roman" panose="02020603050405020304" pitchFamily="18" charset="0"/>
                <a:cs typeface="Times New Roman" panose="02020603050405020304" pitchFamily="18" charset="0"/>
              </a:rPr>
              <a:t>tiếng</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nhịp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chẵn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(3/2/2 hay 3/4). </a:t>
            </a:r>
          </a:p>
          <a:p>
            <a:pPr algn="just"/>
            <a:r>
              <a:rPr lang="en-US" sz="4400" dirty="0">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Hai </a:t>
            </a: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6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8 </a:t>
            </a:r>
            <a:r>
              <a:rPr lang="en-US" sz="4400" dirty="0" err="1">
                <a:latin typeface="Times New Roman" panose="02020603050405020304" pitchFamily="18" charset="0"/>
                <a:cs typeface="Times New Roman" panose="02020603050405020304" pitchFamily="18" charset="0"/>
              </a:rPr>
              <a:t>ngắt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nhịp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nhịp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nhịp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giúp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thụ</a:t>
            </a:r>
            <a:r>
              <a:rPr lang="en-US" sz="4400" dirty="0">
                <a:latin typeface="Times New Roman" panose="02020603050405020304" pitchFamily="18" charset="0"/>
                <a:cs typeface="Times New Roman" panose="02020603050405020304" pitchFamily="18" charset="0"/>
              </a:rPr>
              <a:t>.</a:t>
            </a:r>
          </a:p>
        </p:txBody>
      </p:sp>
      <p:sp>
        <p:nvSpPr>
          <p:cNvPr id="8" name="Freeform 3">
            <a:extLst>
              <a:ext uri="{FF2B5EF4-FFF2-40B4-BE49-F238E27FC236}">
                <a16:creationId xmlns:a16="http://schemas.microsoft.com/office/drawing/2014/main" id="{59233D9D-0867-AA9C-55A1-A06ACABDC7C0}"/>
              </a:ext>
            </a:extLst>
          </p:cNvPr>
          <p:cNvSpPr/>
          <p:nvPr/>
        </p:nvSpPr>
        <p:spPr>
          <a:xfrm>
            <a:off x="14401800" y="7200900"/>
            <a:ext cx="5815972" cy="4114800"/>
          </a:xfrm>
          <a:custGeom>
            <a:avLst/>
            <a:gdLst/>
            <a:ahLst/>
            <a:cxnLst/>
            <a:rect l="l" t="t" r="r" b="b"/>
            <a:pathLst>
              <a:path w="5815972" h="4114800">
                <a:moveTo>
                  <a:pt x="0" y="0"/>
                </a:moveTo>
                <a:lnTo>
                  <a:pt x="5815972" y="0"/>
                </a:lnTo>
                <a:lnTo>
                  <a:pt x="581597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7">
            <a:extLst>
              <a:ext uri="{FF2B5EF4-FFF2-40B4-BE49-F238E27FC236}">
                <a16:creationId xmlns:a16="http://schemas.microsoft.com/office/drawing/2014/main" id="{448FD6D0-23FA-8A8B-D1E0-6F945170E41E}"/>
              </a:ext>
            </a:extLst>
          </p:cNvPr>
          <p:cNvSpPr/>
          <p:nvPr/>
        </p:nvSpPr>
        <p:spPr>
          <a:xfrm rot="10800000">
            <a:off x="14935200" y="-2705100"/>
            <a:ext cx="3801046" cy="4114800"/>
          </a:xfrm>
          <a:custGeom>
            <a:avLst/>
            <a:gdLst/>
            <a:ahLst/>
            <a:cxnLst/>
            <a:rect l="l" t="t" r="r" b="b"/>
            <a:pathLst>
              <a:path w="3801046" h="4114800">
                <a:moveTo>
                  <a:pt x="0" y="0"/>
                </a:moveTo>
                <a:lnTo>
                  <a:pt x="3801046" y="0"/>
                </a:lnTo>
                <a:lnTo>
                  <a:pt x="3801046"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133298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barn(inVertical)">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0BF74F9-5657-C0F7-5335-4DD03E9E50F6}"/>
              </a:ext>
            </a:extLst>
          </p:cNvPr>
          <p:cNvPicPr>
            <a:picLocks noChangeAspect="1"/>
          </p:cNvPicPr>
          <p:nvPr/>
        </p:nvPicPr>
        <p:blipFill>
          <a:blip r:embed="rId3"/>
          <a:stretch>
            <a:fillRect/>
          </a:stretch>
        </p:blipFill>
        <p:spPr>
          <a:xfrm>
            <a:off x="-1" y="-342901"/>
            <a:ext cx="18440401" cy="11150295"/>
          </a:xfrm>
          <a:prstGeom prst="rect">
            <a:avLst/>
          </a:prstGeom>
        </p:spPr>
      </p:pic>
      <p:sp>
        <p:nvSpPr>
          <p:cNvPr id="13" name="TextBox 9">
            <a:extLst>
              <a:ext uri="{FF2B5EF4-FFF2-40B4-BE49-F238E27FC236}">
                <a16:creationId xmlns:a16="http://schemas.microsoft.com/office/drawing/2014/main" id="{356FED95-8679-349B-9EAD-31BA7F41F914}"/>
              </a:ext>
            </a:extLst>
          </p:cNvPr>
          <p:cNvSpPr txBox="1"/>
          <p:nvPr/>
        </p:nvSpPr>
        <p:spPr>
          <a:xfrm>
            <a:off x="8991600" y="1714500"/>
            <a:ext cx="8013954" cy="2954655"/>
          </a:xfrm>
          <a:prstGeom prst="rect">
            <a:avLst/>
          </a:prstGeom>
        </p:spPr>
        <p:txBody>
          <a:bodyPr wrap="square" lIns="0" tIns="0" rIns="0" bIns="0" rtlCol="0" anchor="t">
            <a:spAutoFit/>
          </a:bodyPr>
          <a:lstStyle/>
          <a:p>
            <a:pPr algn="ctr">
              <a:spcBef>
                <a:spcPct val="0"/>
              </a:spcBef>
            </a:pPr>
            <a:r>
              <a:rPr lang="en-US" sz="9600" b="1" dirty="0" err="1">
                <a:solidFill>
                  <a:srgbClr val="C00000"/>
                </a:solidFill>
                <a:latin typeface="#9Slide05 SVNLifehack Script" panose="00000500000000000000" pitchFamily="2" charset="0"/>
              </a:rPr>
              <a:t>Hào</a:t>
            </a:r>
            <a:r>
              <a:rPr lang="en-US" sz="9600" b="1" dirty="0">
                <a:solidFill>
                  <a:srgbClr val="C00000"/>
                </a:solidFill>
                <a:latin typeface="#9Slide05 SVNLifehack Script" panose="00000500000000000000" pitchFamily="2" charset="0"/>
              </a:rPr>
              <a:t> </a:t>
            </a:r>
            <a:r>
              <a:rPr lang="en-US" sz="9600" b="1" dirty="0" err="1">
                <a:solidFill>
                  <a:srgbClr val="C00000"/>
                </a:solidFill>
                <a:latin typeface="#9Slide05 SVNLifehack Script" panose="00000500000000000000" pitchFamily="2" charset="0"/>
              </a:rPr>
              <a:t>khí</a:t>
            </a:r>
            <a:r>
              <a:rPr lang="en-US" sz="9600" b="1" dirty="0">
                <a:solidFill>
                  <a:srgbClr val="C00000"/>
                </a:solidFill>
                <a:latin typeface="#9Slide05 SVNLifehack Script" panose="00000500000000000000" pitchFamily="2" charset="0"/>
              </a:rPr>
              <a:t> </a:t>
            </a:r>
          </a:p>
          <a:p>
            <a:pPr algn="ctr">
              <a:spcBef>
                <a:spcPct val="0"/>
              </a:spcBef>
            </a:pPr>
            <a:r>
              <a:rPr lang="en-US" sz="9600" b="1" dirty="0" err="1">
                <a:solidFill>
                  <a:srgbClr val="C00000"/>
                </a:solidFill>
                <a:latin typeface="#9Slide05 SVNLifehack Script" panose="00000500000000000000" pitchFamily="2" charset="0"/>
              </a:rPr>
              <a:t>thế</a:t>
            </a:r>
            <a:r>
              <a:rPr lang="en-US" sz="9600" b="1" dirty="0">
                <a:solidFill>
                  <a:srgbClr val="C00000"/>
                </a:solidFill>
                <a:latin typeface="#9Slide05 SVNLifehack Script" panose="00000500000000000000" pitchFamily="2" charset="0"/>
              </a:rPr>
              <a:t> </a:t>
            </a:r>
            <a:r>
              <a:rPr lang="en-US" sz="9600" b="1" dirty="0" err="1">
                <a:solidFill>
                  <a:srgbClr val="C00000"/>
                </a:solidFill>
                <a:latin typeface="#9Slide05 SVNLifehack Script" panose="00000500000000000000" pitchFamily="2" charset="0"/>
              </a:rPr>
              <a:t>kỉ</a:t>
            </a:r>
            <a:r>
              <a:rPr lang="en-US" sz="9600" b="1" dirty="0">
                <a:solidFill>
                  <a:srgbClr val="C00000"/>
                </a:solidFill>
                <a:latin typeface="#9Slide05 SVNLifehack Script" panose="00000500000000000000" pitchFamily="2" charset="0"/>
              </a:rPr>
              <a:t> XVIII</a:t>
            </a:r>
          </a:p>
        </p:txBody>
      </p:sp>
      <p:sp>
        <p:nvSpPr>
          <p:cNvPr id="14" name="TextBox 9">
            <a:extLst>
              <a:ext uri="{FF2B5EF4-FFF2-40B4-BE49-F238E27FC236}">
                <a16:creationId xmlns:a16="http://schemas.microsoft.com/office/drawing/2014/main" id="{BDAFB8A1-DED2-B906-77FB-17C3C9DF1E94}"/>
              </a:ext>
            </a:extLst>
          </p:cNvPr>
          <p:cNvSpPr txBox="1"/>
          <p:nvPr/>
        </p:nvSpPr>
        <p:spPr>
          <a:xfrm>
            <a:off x="8991600" y="4991100"/>
            <a:ext cx="8013954" cy="2462213"/>
          </a:xfrm>
          <a:prstGeom prst="rect">
            <a:avLst/>
          </a:prstGeom>
        </p:spPr>
        <p:txBody>
          <a:bodyPr wrap="square" lIns="0" tIns="0" rIns="0" bIns="0" rtlCol="0" anchor="t">
            <a:spAutoFit/>
          </a:bodyPr>
          <a:lstStyle/>
          <a:p>
            <a:pPr algn="ctr">
              <a:spcBef>
                <a:spcPct val="0"/>
              </a:spcBef>
            </a:pPr>
            <a:r>
              <a:rPr lang="en-US" sz="8000" b="1" dirty="0" err="1">
                <a:latin typeface="#9Slide07 IcielBC Cubano Normal" panose="00000500000000000000" pitchFamily="2" charset="0"/>
              </a:rPr>
              <a:t>Những</a:t>
            </a:r>
            <a:r>
              <a:rPr lang="en-US" sz="8000" b="1" dirty="0">
                <a:latin typeface="#9Slide07 IcielBC Cubano Normal" panose="00000500000000000000" pitchFamily="2" charset="0"/>
              </a:rPr>
              <a:t> </a:t>
            </a:r>
            <a:r>
              <a:rPr lang="en-US" sz="8000" b="1" dirty="0" err="1">
                <a:latin typeface="#9Slide07 IcielBC Cubano Normal" panose="00000500000000000000" pitchFamily="2" charset="0"/>
              </a:rPr>
              <a:t>cuộc</a:t>
            </a:r>
            <a:r>
              <a:rPr lang="en-US" sz="8000" b="1" dirty="0">
                <a:latin typeface="#9Slide07 IcielBC Cubano Normal" panose="00000500000000000000" pitchFamily="2" charset="0"/>
              </a:rPr>
              <a:t> </a:t>
            </a:r>
            <a:r>
              <a:rPr lang="en-US" sz="8000" b="1" dirty="0" err="1">
                <a:latin typeface="#9Slide07 IcielBC Cubano Normal" panose="00000500000000000000" pitchFamily="2" charset="0"/>
              </a:rPr>
              <a:t>chiến</a:t>
            </a:r>
            <a:r>
              <a:rPr lang="en-US" sz="8000" b="1" dirty="0">
                <a:latin typeface="#9Slide07 IcielBC Cubano Normal" panose="00000500000000000000" pitchFamily="2" charset="0"/>
              </a:rPr>
              <a:t> </a:t>
            </a:r>
            <a:r>
              <a:rPr lang="en-US" sz="8000" b="1" dirty="0" err="1">
                <a:latin typeface="#9Slide07 IcielBC Cubano Normal" panose="00000500000000000000" pitchFamily="2" charset="0"/>
              </a:rPr>
              <a:t>lịch</a:t>
            </a:r>
            <a:r>
              <a:rPr lang="en-US" sz="8000" b="1" dirty="0">
                <a:latin typeface="#9Slide07 IcielBC Cubano Normal" panose="00000500000000000000" pitchFamily="2" charset="0"/>
              </a:rPr>
              <a:t> </a:t>
            </a:r>
            <a:r>
              <a:rPr lang="en-US" sz="8000" b="1" dirty="0" err="1">
                <a:latin typeface="#9Slide07 IcielBC Cubano Normal" panose="00000500000000000000" pitchFamily="2" charset="0"/>
              </a:rPr>
              <a:t>sử</a:t>
            </a:r>
            <a:endParaRPr lang="en-US" sz="8000" b="1" dirty="0">
              <a:latin typeface="#9Slide07 IcielBC Cubano Normal" panose="00000500000000000000" pitchFamily="2" charset="0"/>
            </a:endParaRPr>
          </a:p>
        </p:txBody>
      </p:sp>
    </p:spTree>
    <p:extLst>
      <p:ext uri="{BB962C8B-B14F-4D97-AF65-F5344CB8AC3E}">
        <p14:creationId xmlns:p14="http://schemas.microsoft.com/office/powerpoint/2010/main" val="13454352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23C139-33BB-6F86-9E63-BEDB5833C797}"/>
              </a:ext>
            </a:extLst>
          </p:cNvPr>
          <p:cNvPicPr>
            <a:picLocks noChangeAspect="1"/>
          </p:cNvPicPr>
          <p:nvPr/>
        </p:nvPicPr>
        <p:blipFill>
          <a:blip r:embed="rId3">
            <a:duotone>
              <a:schemeClr val="accent6">
                <a:shade val="45000"/>
                <a:satMod val="135000"/>
              </a:schemeClr>
              <a:prstClr val="white"/>
            </a:duotone>
          </a:blip>
          <a:stretch>
            <a:fillRect/>
          </a:stretch>
        </p:blipFill>
        <p:spPr>
          <a:xfrm>
            <a:off x="0" y="2928257"/>
            <a:ext cx="17070279" cy="3731075"/>
          </a:xfrm>
          <a:prstGeom prst="rect">
            <a:avLst/>
          </a:prstGeom>
        </p:spPr>
      </p:pic>
      <p:sp>
        <p:nvSpPr>
          <p:cNvPr id="2" name="TextBox 1">
            <a:extLst>
              <a:ext uri="{FF2B5EF4-FFF2-40B4-BE49-F238E27FC236}">
                <a16:creationId xmlns:a16="http://schemas.microsoft.com/office/drawing/2014/main" id="{0BA6AFFE-A239-FB07-87FB-ADB10210579F}"/>
              </a:ext>
            </a:extLst>
          </p:cNvPr>
          <p:cNvSpPr txBox="1"/>
          <p:nvPr/>
        </p:nvSpPr>
        <p:spPr>
          <a:xfrm>
            <a:off x="762000" y="2933700"/>
            <a:ext cx="6705600" cy="3477875"/>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Theo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so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a:t>
            </a:r>
          </a:p>
        </p:txBody>
      </p:sp>
      <p:sp>
        <p:nvSpPr>
          <p:cNvPr id="3" name="Freeform 3">
            <a:extLst>
              <a:ext uri="{FF2B5EF4-FFF2-40B4-BE49-F238E27FC236}">
                <a16:creationId xmlns:a16="http://schemas.microsoft.com/office/drawing/2014/main" id="{A282002E-5443-2945-F434-3E2C667E0943}"/>
              </a:ext>
            </a:extLst>
          </p:cNvPr>
          <p:cNvSpPr/>
          <p:nvPr/>
        </p:nvSpPr>
        <p:spPr>
          <a:xfrm>
            <a:off x="8001000" y="5138056"/>
            <a:ext cx="4953000" cy="4806043"/>
          </a:xfrm>
          <a:custGeom>
            <a:avLst/>
            <a:gdLst/>
            <a:ahLst/>
            <a:cxnLst/>
            <a:rect l="l" t="t" r="r" b="b"/>
            <a:pathLst>
              <a:path w="5778062" h="5778062">
                <a:moveTo>
                  <a:pt x="0" y="0"/>
                </a:moveTo>
                <a:lnTo>
                  <a:pt x="5778062" y="0"/>
                </a:lnTo>
                <a:lnTo>
                  <a:pt x="5778062" y="5778062"/>
                </a:lnTo>
                <a:lnTo>
                  <a:pt x="0" y="5778062"/>
                </a:lnTo>
                <a:lnTo>
                  <a:pt x="0" y="0"/>
                </a:lnTo>
                <a:close/>
              </a:path>
            </a:pathLst>
          </a:custGeom>
          <a:blipFill>
            <a:blip r:embed="rId4"/>
            <a:stretch>
              <a:fillRect/>
            </a:stretch>
          </a:blipFill>
        </p:spPr>
      </p:sp>
      <p:sp>
        <p:nvSpPr>
          <p:cNvPr id="4" name="Freeform 7">
            <a:extLst>
              <a:ext uri="{FF2B5EF4-FFF2-40B4-BE49-F238E27FC236}">
                <a16:creationId xmlns:a16="http://schemas.microsoft.com/office/drawing/2014/main" id="{E5E74D76-EB51-37B9-36D0-DB734F2632CD}"/>
              </a:ext>
            </a:extLst>
          </p:cNvPr>
          <p:cNvSpPr/>
          <p:nvPr/>
        </p:nvSpPr>
        <p:spPr>
          <a:xfrm>
            <a:off x="7848600" y="114300"/>
            <a:ext cx="5105400" cy="4806043"/>
          </a:xfrm>
          <a:custGeom>
            <a:avLst/>
            <a:gdLst/>
            <a:ahLst/>
            <a:cxnLst/>
            <a:rect l="l" t="t" r="r" b="b"/>
            <a:pathLst>
              <a:path w="5778062" h="5778062">
                <a:moveTo>
                  <a:pt x="0" y="0"/>
                </a:moveTo>
                <a:lnTo>
                  <a:pt x="5778062" y="0"/>
                </a:lnTo>
                <a:lnTo>
                  <a:pt x="5778062" y="5778062"/>
                </a:lnTo>
                <a:lnTo>
                  <a:pt x="0" y="5778062"/>
                </a:lnTo>
                <a:lnTo>
                  <a:pt x="0" y="0"/>
                </a:lnTo>
                <a:close/>
              </a:path>
            </a:pathLst>
          </a:custGeom>
          <a:blipFill>
            <a:blip r:embed="rId5"/>
            <a:stretch>
              <a:fillRect/>
            </a:stretch>
          </a:blipFill>
        </p:spPr>
        <p:txBody>
          <a:bodyPr/>
          <a:lstStyle/>
          <a:p>
            <a:r>
              <a:rPr lang="en-US" dirty="0"/>
              <a:t>x</a:t>
            </a:r>
          </a:p>
        </p:txBody>
      </p:sp>
      <p:sp>
        <p:nvSpPr>
          <p:cNvPr id="5" name="Freeform 8">
            <a:extLst>
              <a:ext uri="{FF2B5EF4-FFF2-40B4-BE49-F238E27FC236}">
                <a16:creationId xmlns:a16="http://schemas.microsoft.com/office/drawing/2014/main" id="{3419BD74-2F90-434D-4C3A-FCE8552E3A0A}"/>
              </a:ext>
            </a:extLst>
          </p:cNvPr>
          <p:cNvSpPr/>
          <p:nvPr/>
        </p:nvSpPr>
        <p:spPr>
          <a:xfrm>
            <a:off x="13182600" y="5224787"/>
            <a:ext cx="4700537" cy="4632579"/>
          </a:xfrm>
          <a:custGeom>
            <a:avLst/>
            <a:gdLst/>
            <a:ahLst/>
            <a:cxnLst/>
            <a:rect l="l" t="t" r="r" b="b"/>
            <a:pathLst>
              <a:path w="5778062" h="5778062">
                <a:moveTo>
                  <a:pt x="0" y="0"/>
                </a:moveTo>
                <a:lnTo>
                  <a:pt x="5778063" y="0"/>
                </a:lnTo>
                <a:lnTo>
                  <a:pt x="5778063" y="5778062"/>
                </a:lnTo>
                <a:lnTo>
                  <a:pt x="0" y="5778062"/>
                </a:lnTo>
                <a:lnTo>
                  <a:pt x="0" y="0"/>
                </a:lnTo>
                <a:close/>
              </a:path>
            </a:pathLst>
          </a:custGeom>
          <a:blipFill>
            <a:blip r:embed="rId6"/>
            <a:stretch>
              <a:fillRect/>
            </a:stretch>
          </a:blipFill>
        </p:spPr>
      </p:sp>
      <p:sp>
        <p:nvSpPr>
          <p:cNvPr id="6" name="Freeform 2">
            <a:extLst>
              <a:ext uri="{FF2B5EF4-FFF2-40B4-BE49-F238E27FC236}">
                <a16:creationId xmlns:a16="http://schemas.microsoft.com/office/drawing/2014/main" id="{3B3924DA-7097-E70B-7CA0-29AD4FD6CE99}"/>
              </a:ext>
            </a:extLst>
          </p:cNvPr>
          <p:cNvSpPr/>
          <p:nvPr/>
        </p:nvSpPr>
        <p:spPr>
          <a:xfrm>
            <a:off x="13182600" y="266699"/>
            <a:ext cx="4588393" cy="4653643"/>
          </a:xfrm>
          <a:custGeom>
            <a:avLst/>
            <a:gdLst/>
            <a:ahLst/>
            <a:cxnLst/>
            <a:rect l="l" t="t" r="r" b="b"/>
            <a:pathLst>
              <a:path w="5778062" h="5778062">
                <a:moveTo>
                  <a:pt x="0" y="0"/>
                </a:moveTo>
                <a:lnTo>
                  <a:pt x="5778063" y="0"/>
                </a:lnTo>
                <a:lnTo>
                  <a:pt x="5778063" y="5778062"/>
                </a:lnTo>
                <a:lnTo>
                  <a:pt x="0" y="5778062"/>
                </a:lnTo>
                <a:lnTo>
                  <a:pt x="0" y="0"/>
                </a:lnTo>
                <a:close/>
              </a:path>
            </a:pathLst>
          </a:custGeom>
          <a:blipFill>
            <a:blip r:embed="rId7"/>
            <a:stretch>
              <a:fillRect/>
            </a:stretch>
          </a:blipFill>
        </p:spPr>
        <p:txBody>
          <a:bodyPr/>
          <a:lstStyle/>
          <a:p>
            <a:endParaRPr lang="en-US" dirty="0"/>
          </a:p>
        </p:txBody>
      </p:sp>
    </p:spTree>
    <p:extLst>
      <p:ext uri="{BB962C8B-B14F-4D97-AF65-F5344CB8AC3E}">
        <p14:creationId xmlns:p14="http://schemas.microsoft.com/office/powerpoint/2010/main" val="15022790"/>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C51F22F-248B-6456-A364-F0EF81FAFC2A}"/>
              </a:ext>
            </a:extLst>
          </p:cNvPr>
          <p:cNvPicPr>
            <a:picLocks noChangeAspect="1"/>
          </p:cNvPicPr>
          <p:nvPr/>
        </p:nvPicPr>
        <p:blipFill rotWithShape="1">
          <a:blip r:embed="rId3"/>
          <a:srcRect b="18519"/>
          <a:stretch/>
        </p:blipFill>
        <p:spPr>
          <a:xfrm>
            <a:off x="183188" y="304800"/>
            <a:ext cx="18232967" cy="9982200"/>
          </a:xfrm>
          <a:prstGeom prst="rect">
            <a:avLst/>
          </a:prstGeom>
        </p:spPr>
      </p:pic>
      <p:sp>
        <p:nvSpPr>
          <p:cNvPr id="6" name="Freeform 7">
            <a:extLst>
              <a:ext uri="{FF2B5EF4-FFF2-40B4-BE49-F238E27FC236}">
                <a16:creationId xmlns:a16="http://schemas.microsoft.com/office/drawing/2014/main" id="{6068FE61-0FDA-1D77-2F37-DB1989511D45}"/>
              </a:ext>
            </a:extLst>
          </p:cNvPr>
          <p:cNvSpPr/>
          <p:nvPr/>
        </p:nvSpPr>
        <p:spPr>
          <a:xfrm rot="-10800000">
            <a:off x="207433" y="369708"/>
            <a:ext cx="18385367" cy="7810976"/>
          </a:xfrm>
          <a:custGeom>
            <a:avLst/>
            <a:gdLst/>
            <a:ahLst/>
            <a:cxnLst/>
            <a:rect l="l" t="t" r="r" b="b"/>
            <a:pathLst>
              <a:path w="18385367" h="7810976">
                <a:moveTo>
                  <a:pt x="0" y="0"/>
                </a:moveTo>
                <a:lnTo>
                  <a:pt x="18385367" y="0"/>
                </a:lnTo>
                <a:lnTo>
                  <a:pt x="18385367" y="7810976"/>
                </a:lnTo>
                <a:lnTo>
                  <a:pt x="0" y="7810976"/>
                </a:lnTo>
                <a:lnTo>
                  <a:pt x="0" y="0"/>
                </a:lnTo>
                <a:close/>
              </a:path>
            </a:pathLst>
          </a:custGeom>
          <a:blipFill>
            <a:blip r:embed="rId4"/>
            <a:stretch>
              <a:fillRect t="-6637" b="-6637"/>
            </a:stretch>
          </a:blipFill>
        </p:spPr>
      </p:sp>
      <p:sp>
        <p:nvSpPr>
          <p:cNvPr id="3" name="TextBox 8">
            <a:extLst>
              <a:ext uri="{FF2B5EF4-FFF2-40B4-BE49-F238E27FC236}">
                <a16:creationId xmlns:a16="http://schemas.microsoft.com/office/drawing/2014/main" id="{0481F989-8BDF-D5ED-D8EB-6FF715D558F1}"/>
              </a:ext>
            </a:extLst>
          </p:cNvPr>
          <p:cNvSpPr txBox="1"/>
          <p:nvPr/>
        </p:nvSpPr>
        <p:spPr>
          <a:xfrm>
            <a:off x="3160598" y="647700"/>
            <a:ext cx="11966803" cy="758221"/>
          </a:xfrm>
          <a:prstGeom prst="rect">
            <a:avLst/>
          </a:prstGeom>
        </p:spPr>
        <p:txBody>
          <a:bodyPr wrap="square" lIns="0" tIns="0" rIns="0" bIns="0" rtlCol="0" anchor="t">
            <a:spAutoFit/>
          </a:bodyPr>
          <a:lstStyle/>
          <a:p>
            <a:pPr algn="ctr">
              <a:lnSpc>
                <a:spcPts val="5732"/>
              </a:lnSpc>
            </a:pPr>
            <a:r>
              <a:rPr lang="en-US" sz="5459" dirty="0" err="1">
                <a:solidFill>
                  <a:srgbClr val="000000"/>
                </a:solidFill>
                <a:latin typeface="#9Slide04 Vollkorn SemiBold" panose="00000700000000000000" pitchFamily="2" charset="0"/>
                <a:ea typeface="#9Slide04 Vollkorn SemiBold" panose="00000700000000000000" pitchFamily="2" charset="0"/>
              </a:rPr>
              <a:t>Bài</a:t>
            </a:r>
            <a:r>
              <a:rPr lang="en-US" sz="5459" dirty="0">
                <a:solidFill>
                  <a:srgbClr val="000000"/>
                </a:solidFill>
                <a:latin typeface="#9Slide04 Vollkorn SemiBold" panose="00000700000000000000" pitchFamily="2" charset="0"/>
                <a:ea typeface="#9Slide04 Vollkorn SemiBold" panose="00000700000000000000" pitchFamily="2" charset="0"/>
              </a:rPr>
              <a:t> 2: </a:t>
            </a:r>
            <a:r>
              <a:rPr lang="en-US" sz="5459" dirty="0" err="1">
                <a:solidFill>
                  <a:srgbClr val="000000"/>
                </a:solidFill>
                <a:latin typeface="#9Slide04 Vollkorn SemiBold" panose="00000700000000000000" pitchFamily="2" charset="0"/>
                <a:ea typeface="#9Slide04 Vollkorn SemiBold" panose="00000700000000000000" pitchFamily="2" charset="0"/>
              </a:rPr>
              <a:t>Những</a:t>
            </a:r>
            <a:r>
              <a:rPr lang="en-US" sz="5459" dirty="0">
                <a:solidFill>
                  <a:srgbClr val="000000"/>
                </a:solidFill>
                <a:latin typeface="#9Slide04 Vollkorn SemiBold" panose="00000700000000000000" pitchFamily="2" charset="0"/>
                <a:ea typeface="#9Slide04 Vollkorn SemiBold" panose="00000700000000000000" pitchFamily="2" charset="0"/>
              </a:rPr>
              <a:t> </a:t>
            </a:r>
            <a:r>
              <a:rPr lang="en-US" sz="5459" dirty="0" err="1">
                <a:solidFill>
                  <a:srgbClr val="000000"/>
                </a:solidFill>
                <a:latin typeface="#9Slide04 Vollkorn SemiBold" panose="00000700000000000000" pitchFamily="2" charset="0"/>
                <a:ea typeface="#9Slide04 Vollkorn SemiBold" panose="00000700000000000000" pitchFamily="2" charset="0"/>
              </a:rPr>
              <a:t>cung</a:t>
            </a:r>
            <a:r>
              <a:rPr lang="en-US" sz="5459" dirty="0">
                <a:solidFill>
                  <a:srgbClr val="000000"/>
                </a:solidFill>
                <a:latin typeface="#9Slide04 Vollkorn SemiBold" panose="00000700000000000000" pitchFamily="2" charset="0"/>
                <a:ea typeface="#9Slide04 Vollkorn SemiBold" panose="00000700000000000000" pitchFamily="2" charset="0"/>
              </a:rPr>
              <a:t> </a:t>
            </a:r>
            <a:r>
              <a:rPr lang="en-US" sz="5459" dirty="0" err="1">
                <a:solidFill>
                  <a:srgbClr val="000000"/>
                </a:solidFill>
                <a:latin typeface="#9Slide04 Vollkorn SemiBold" panose="00000700000000000000" pitchFamily="2" charset="0"/>
                <a:ea typeface="#9Slide04 Vollkorn SemiBold" panose="00000700000000000000" pitchFamily="2" charset="0"/>
              </a:rPr>
              <a:t>bậc</a:t>
            </a:r>
            <a:r>
              <a:rPr lang="en-US" sz="5459" dirty="0">
                <a:solidFill>
                  <a:srgbClr val="000000"/>
                </a:solidFill>
                <a:latin typeface="#9Slide04 Vollkorn SemiBold" panose="00000700000000000000" pitchFamily="2" charset="0"/>
                <a:ea typeface="#9Slide04 Vollkorn SemiBold" panose="00000700000000000000" pitchFamily="2" charset="0"/>
              </a:rPr>
              <a:t> </a:t>
            </a:r>
            <a:r>
              <a:rPr lang="en-US" sz="5459" dirty="0" err="1">
                <a:solidFill>
                  <a:srgbClr val="000000"/>
                </a:solidFill>
                <a:latin typeface="#9Slide04 Vollkorn SemiBold" panose="00000700000000000000" pitchFamily="2" charset="0"/>
                <a:ea typeface="#9Slide04 Vollkorn SemiBold" panose="00000700000000000000" pitchFamily="2" charset="0"/>
              </a:rPr>
              <a:t>tâm</a:t>
            </a:r>
            <a:r>
              <a:rPr lang="en-US" sz="5459" dirty="0">
                <a:solidFill>
                  <a:srgbClr val="000000"/>
                </a:solidFill>
                <a:latin typeface="#9Slide04 Vollkorn SemiBold" panose="00000700000000000000" pitchFamily="2" charset="0"/>
                <a:ea typeface="#9Slide04 Vollkorn SemiBold" panose="00000700000000000000" pitchFamily="2" charset="0"/>
              </a:rPr>
              <a:t> </a:t>
            </a:r>
            <a:r>
              <a:rPr lang="en-US" sz="5459" dirty="0" err="1">
                <a:solidFill>
                  <a:srgbClr val="000000"/>
                </a:solidFill>
                <a:latin typeface="#9Slide04 Vollkorn SemiBold" panose="00000700000000000000" pitchFamily="2" charset="0"/>
                <a:ea typeface="#9Slide04 Vollkorn SemiBold" panose="00000700000000000000" pitchFamily="2" charset="0"/>
              </a:rPr>
              <a:t>trạng</a:t>
            </a:r>
            <a:endParaRPr lang="en-US" sz="5459" dirty="0">
              <a:solidFill>
                <a:srgbClr val="000000"/>
              </a:solidFill>
              <a:latin typeface="#9Slide04 Vollkorn SemiBold" panose="00000700000000000000" pitchFamily="2" charset="0"/>
              <a:ea typeface="#9Slide04 Vollkorn SemiBold" panose="00000700000000000000" pitchFamily="2" charset="0"/>
            </a:endParaRPr>
          </a:p>
        </p:txBody>
      </p:sp>
      <p:sp>
        <p:nvSpPr>
          <p:cNvPr id="4" name="TextBox 9">
            <a:extLst>
              <a:ext uri="{FF2B5EF4-FFF2-40B4-BE49-F238E27FC236}">
                <a16:creationId xmlns:a16="http://schemas.microsoft.com/office/drawing/2014/main" id="{178A2698-D554-415B-D796-D07FA4503945}"/>
              </a:ext>
            </a:extLst>
          </p:cNvPr>
          <p:cNvSpPr txBox="1"/>
          <p:nvPr/>
        </p:nvSpPr>
        <p:spPr>
          <a:xfrm>
            <a:off x="1981200" y="2044136"/>
            <a:ext cx="14478000" cy="813364"/>
          </a:xfrm>
          <a:prstGeom prst="rect">
            <a:avLst/>
          </a:prstGeom>
        </p:spPr>
        <p:txBody>
          <a:bodyPr wrap="square" lIns="0" tIns="0" rIns="0" bIns="0" rtlCol="0" anchor="t">
            <a:spAutoFit/>
          </a:bodyPr>
          <a:lstStyle/>
          <a:p>
            <a:pPr algn="ctr">
              <a:lnSpc>
                <a:spcPts val="5732"/>
              </a:lnSpc>
              <a:spcBef>
                <a:spcPct val="0"/>
              </a:spcBef>
            </a:pPr>
            <a:r>
              <a:rPr lang="en-US" sz="8000" b="1" dirty="0" err="1">
                <a:solidFill>
                  <a:srgbClr val="C00000"/>
                </a:solidFill>
                <a:latin typeface="#9Slide05 SVNLifehack Script" panose="00000500000000000000" pitchFamily="2" charset="0"/>
              </a:rPr>
              <a:t>Nỗi</a:t>
            </a:r>
            <a:r>
              <a:rPr lang="en-US" sz="8000" b="1" dirty="0">
                <a:solidFill>
                  <a:srgbClr val="C00000"/>
                </a:solidFill>
                <a:latin typeface="#9Slide05 SVNLifehack Script" panose="00000500000000000000" pitchFamily="2" charset="0"/>
              </a:rPr>
              <a:t> </a:t>
            </a:r>
            <a:r>
              <a:rPr lang="en-US" sz="8000" b="1" dirty="0" err="1">
                <a:solidFill>
                  <a:srgbClr val="C00000"/>
                </a:solidFill>
                <a:latin typeface="#9Slide05 SVNLifehack Script" panose="00000500000000000000" pitchFamily="2" charset="0"/>
              </a:rPr>
              <a:t>niềm</a:t>
            </a:r>
            <a:r>
              <a:rPr lang="en-US" sz="8000" b="1" dirty="0">
                <a:solidFill>
                  <a:srgbClr val="C00000"/>
                </a:solidFill>
                <a:latin typeface="#9Slide05 SVNLifehack Script" panose="00000500000000000000" pitchFamily="2" charset="0"/>
              </a:rPr>
              <a:t>  </a:t>
            </a:r>
            <a:r>
              <a:rPr lang="en-US" sz="8000" b="1" dirty="0" err="1">
                <a:solidFill>
                  <a:srgbClr val="C00000"/>
                </a:solidFill>
                <a:latin typeface="#9Slide05 SVNLifehack Script" panose="00000500000000000000" pitchFamily="2" charset="0"/>
              </a:rPr>
              <a:t>chinh</a:t>
            </a:r>
            <a:r>
              <a:rPr lang="en-US" sz="8000" b="1" dirty="0">
                <a:solidFill>
                  <a:srgbClr val="C00000"/>
                </a:solidFill>
                <a:latin typeface="#9Slide05 SVNLifehack Script" panose="00000500000000000000" pitchFamily="2" charset="0"/>
              </a:rPr>
              <a:t> </a:t>
            </a:r>
            <a:r>
              <a:rPr lang="en-US" sz="8000" b="1" dirty="0" err="1">
                <a:solidFill>
                  <a:srgbClr val="C00000"/>
                </a:solidFill>
                <a:latin typeface="#9Slide05 SVNLifehack Script" panose="00000500000000000000" pitchFamily="2" charset="0"/>
              </a:rPr>
              <a:t>phụ</a:t>
            </a:r>
            <a:endParaRPr lang="en-US" sz="8000" b="1" dirty="0">
              <a:solidFill>
                <a:srgbClr val="C00000"/>
              </a:solidFill>
              <a:latin typeface="#9Slide05 SVNLifehack Script" panose="00000500000000000000" pitchFamily="2" charset="0"/>
            </a:endParaRPr>
          </a:p>
        </p:txBody>
      </p:sp>
      <p:sp>
        <p:nvSpPr>
          <p:cNvPr id="5" name="TextBox 4">
            <a:extLst>
              <a:ext uri="{FF2B5EF4-FFF2-40B4-BE49-F238E27FC236}">
                <a16:creationId xmlns:a16="http://schemas.microsoft.com/office/drawing/2014/main" id="{832AA732-AAB4-BF23-BEEB-E8D4A8045BC9}"/>
              </a:ext>
            </a:extLst>
          </p:cNvPr>
          <p:cNvSpPr txBox="1"/>
          <p:nvPr/>
        </p:nvSpPr>
        <p:spPr>
          <a:xfrm>
            <a:off x="4495800" y="2857500"/>
            <a:ext cx="10134600" cy="1417696"/>
          </a:xfrm>
          <a:prstGeom prst="rect">
            <a:avLst/>
          </a:prstGeom>
        </p:spPr>
        <p:txBody>
          <a:bodyPr wrap="square" lIns="0" tIns="0" rIns="0" bIns="0" rtlCol="0" anchor="t">
            <a:spAutoFit/>
          </a:bodyPr>
          <a:lstStyle/>
          <a:p>
            <a:pPr algn="ctr">
              <a:lnSpc>
                <a:spcPts val="5732"/>
              </a:lnSpc>
              <a:spcBef>
                <a:spcPct val="0"/>
              </a:spcBef>
            </a:pPr>
            <a:r>
              <a:rPr lang="vi-VN" sz="3200" b="1" dirty="0">
                <a:latin typeface="#9Slide04 Vollkorn" panose="00000500000000000000" pitchFamily="2" charset="0"/>
                <a:ea typeface="#9Slide04 Vollkorn" panose="00000500000000000000" pitchFamily="2" charset="0"/>
              </a:rPr>
              <a:t>Trích  “Chinh phụ ngâm</a:t>
            </a:r>
            <a:r>
              <a:rPr lang="en-US" sz="3200" b="1" dirty="0">
                <a:latin typeface="#9Slide04 Vollkorn" panose="00000500000000000000" pitchFamily="2" charset="0"/>
                <a:ea typeface="#9Slide04 Vollkorn" panose="00000500000000000000" pitchFamily="2" charset="0"/>
              </a:rPr>
              <a:t>”, </a:t>
            </a:r>
            <a:r>
              <a:rPr lang="en-US" sz="3200" b="1" dirty="0" err="1">
                <a:latin typeface="#9Slide04 Vollkorn" panose="00000500000000000000" pitchFamily="2" charset="0"/>
                <a:ea typeface="#9Slide04 Vollkorn" panose="00000500000000000000" pitchFamily="2" charset="0"/>
              </a:rPr>
              <a:t>nguyên</a:t>
            </a:r>
            <a:r>
              <a:rPr lang="en-US" sz="3200" b="1" dirty="0">
                <a:latin typeface="#9Slide04 Vollkorn" panose="00000500000000000000" pitchFamily="2" charset="0"/>
                <a:ea typeface="#9Slide04 Vollkorn" panose="00000500000000000000" pitchFamily="2" charset="0"/>
              </a:rPr>
              <a:t> </a:t>
            </a:r>
            <a:r>
              <a:rPr lang="en-US" sz="3200" b="1" dirty="0" err="1">
                <a:latin typeface="#9Slide04 Vollkorn" panose="00000500000000000000" pitchFamily="2" charset="0"/>
                <a:ea typeface="#9Slide04 Vollkorn" panose="00000500000000000000" pitchFamily="2" charset="0"/>
              </a:rPr>
              <a:t>tác</a:t>
            </a:r>
            <a:r>
              <a:rPr lang="en-US" sz="3200" b="1" dirty="0">
                <a:latin typeface="#9Slide04 Vollkorn" panose="00000500000000000000" pitchFamily="2" charset="0"/>
                <a:ea typeface="#9Slide04 Vollkorn" panose="00000500000000000000" pitchFamily="2" charset="0"/>
              </a:rPr>
              <a:t> ĐẶNG TRẦN CÔN, </a:t>
            </a:r>
            <a:r>
              <a:rPr lang="en-US" sz="3200" b="1" dirty="0" err="1">
                <a:latin typeface="#9Slide04 Vollkorn" panose="00000500000000000000" pitchFamily="2" charset="0"/>
                <a:ea typeface="#9Slide04 Vollkorn" panose="00000500000000000000" pitchFamily="2" charset="0"/>
              </a:rPr>
              <a:t>bản</a:t>
            </a:r>
            <a:r>
              <a:rPr lang="en-US" sz="3200" b="1" dirty="0">
                <a:latin typeface="#9Slide04 Vollkorn" panose="00000500000000000000" pitchFamily="2" charset="0"/>
                <a:ea typeface="#9Slide04 Vollkorn" panose="00000500000000000000" pitchFamily="2" charset="0"/>
              </a:rPr>
              <a:t> </a:t>
            </a:r>
            <a:r>
              <a:rPr lang="en-US" sz="3200" b="1" dirty="0" err="1">
                <a:latin typeface="#9Slide04 Vollkorn" panose="00000500000000000000" pitchFamily="2" charset="0"/>
                <a:ea typeface="#9Slide04 Vollkorn" panose="00000500000000000000" pitchFamily="2" charset="0"/>
              </a:rPr>
              <a:t>dịch</a:t>
            </a:r>
            <a:r>
              <a:rPr lang="en-US" sz="3200" b="1" dirty="0">
                <a:latin typeface="#9Slide04 Vollkorn" panose="00000500000000000000" pitchFamily="2" charset="0"/>
                <a:ea typeface="#9Slide04 Vollkorn" panose="00000500000000000000" pitchFamily="2" charset="0"/>
              </a:rPr>
              <a:t> </a:t>
            </a:r>
            <a:r>
              <a:rPr lang="en-US" sz="3200" b="1" dirty="0" err="1">
                <a:latin typeface="#9Slide04 Vollkorn" panose="00000500000000000000" pitchFamily="2" charset="0"/>
                <a:ea typeface="#9Slide04 Vollkorn" panose="00000500000000000000" pitchFamily="2" charset="0"/>
              </a:rPr>
              <a:t>của</a:t>
            </a:r>
            <a:r>
              <a:rPr lang="en-US" sz="3200" b="1" dirty="0">
                <a:latin typeface="#9Slide04 Vollkorn" panose="00000500000000000000" pitchFamily="2" charset="0"/>
                <a:ea typeface="#9Slide04 Vollkorn" panose="00000500000000000000" pitchFamily="2" charset="0"/>
              </a:rPr>
              <a:t> ĐOÀN THỊ  ĐIỂM (?)</a:t>
            </a:r>
          </a:p>
        </p:txBody>
      </p:sp>
    </p:spTree>
    <p:extLst>
      <p:ext uri="{BB962C8B-B14F-4D97-AF65-F5344CB8AC3E}">
        <p14:creationId xmlns:p14="http://schemas.microsoft.com/office/powerpoint/2010/main" val="1349455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A6AFFE-A239-FB07-87FB-ADB10210579F}"/>
              </a:ext>
            </a:extLst>
          </p:cNvPr>
          <p:cNvSpPr txBox="1"/>
          <p:nvPr/>
        </p:nvSpPr>
        <p:spPr>
          <a:xfrm>
            <a:off x="9753600" y="4002559"/>
            <a:ext cx="8153400" cy="1938992"/>
          </a:xfrm>
          <a:prstGeom prst="rect">
            <a:avLst/>
          </a:prstGeom>
          <a:noFill/>
        </p:spPr>
        <p:txBody>
          <a:bodyPr wrap="square" rtlCol="0">
            <a:spAutoFit/>
          </a:bodyPr>
          <a:lstStyle/>
          <a:p>
            <a:pPr algn="ctr"/>
            <a:r>
              <a:rPr lang="en-US" sz="6000" dirty="0">
                <a:latin typeface="#9Slide07 IcielBC Cubano Normal" panose="00000500000000000000" pitchFamily="2" charset="0"/>
                <a:cs typeface="Times New Roman" panose="02020603050405020304" pitchFamily="18" charset="0"/>
              </a:rPr>
              <a:t>I. </a:t>
            </a:r>
          </a:p>
          <a:p>
            <a:pPr algn="ctr"/>
            <a:r>
              <a:rPr lang="en-US" sz="6000" dirty="0" err="1">
                <a:latin typeface="#9Slide07 IcielBC Cubano Normal" panose="00000500000000000000" pitchFamily="2" charset="0"/>
                <a:cs typeface="Times New Roman" panose="02020603050405020304" pitchFamily="18" charset="0"/>
              </a:rPr>
              <a:t>Đọc</a:t>
            </a:r>
            <a:r>
              <a:rPr lang="en-US" sz="6000" dirty="0">
                <a:latin typeface="#9Slide07 IcielBC Cubano Normal" panose="00000500000000000000" pitchFamily="2" charset="0"/>
                <a:cs typeface="Times New Roman" panose="02020603050405020304" pitchFamily="18" charset="0"/>
              </a:rPr>
              <a:t> – </a:t>
            </a:r>
            <a:r>
              <a:rPr lang="en-US" sz="6000" dirty="0" err="1">
                <a:latin typeface="#9Slide07 IcielBC Cubano Normal" panose="00000500000000000000" pitchFamily="2" charset="0"/>
                <a:cs typeface="Times New Roman" panose="02020603050405020304" pitchFamily="18" charset="0"/>
              </a:rPr>
              <a:t>Tìm</a:t>
            </a:r>
            <a:r>
              <a:rPr lang="en-US" sz="6000" dirty="0">
                <a:latin typeface="#9Slide07 IcielBC Cubano Normal" panose="00000500000000000000" pitchFamily="2" charset="0"/>
                <a:cs typeface="Times New Roman" panose="02020603050405020304" pitchFamily="18" charset="0"/>
              </a:rPr>
              <a:t> </a:t>
            </a:r>
            <a:r>
              <a:rPr lang="en-US" sz="6000" dirty="0" err="1">
                <a:latin typeface="#9Slide07 IcielBC Cubano Normal" panose="00000500000000000000" pitchFamily="2" charset="0"/>
                <a:cs typeface="Times New Roman" panose="02020603050405020304" pitchFamily="18" charset="0"/>
              </a:rPr>
              <a:t>hiểu</a:t>
            </a:r>
            <a:r>
              <a:rPr lang="en-US" sz="6000" dirty="0">
                <a:latin typeface="#9Slide07 IcielBC Cubano Normal" panose="00000500000000000000" pitchFamily="2" charset="0"/>
                <a:cs typeface="Times New Roman" panose="02020603050405020304" pitchFamily="18" charset="0"/>
              </a:rPr>
              <a:t> </a:t>
            </a:r>
            <a:r>
              <a:rPr lang="en-US" sz="6000" dirty="0" err="1">
                <a:latin typeface="#9Slide07 IcielBC Cubano Normal" panose="00000500000000000000" pitchFamily="2" charset="0"/>
                <a:cs typeface="Times New Roman" panose="02020603050405020304" pitchFamily="18" charset="0"/>
              </a:rPr>
              <a:t>chung</a:t>
            </a:r>
            <a:endParaRPr lang="en-US" sz="6000" dirty="0">
              <a:latin typeface="#9Slide07 IcielBC Cubano Normal" panose="00000500000000000000" pitchFamily="2" charset="0"/>
              <a:cs typeface="Times New Roman" panose="02020603050405020304" pitchFamily="18" charset="0"/>
            </a:endParaRPr>
          </a:p>
        </p:txBody>
      </p:sp>
      <p:pic>
        <p:nvPicPr>
          <p:cNvPr id="3" name="Picture 2">
            <a:extLst>
              <a:ext uri="{FF2B5EF4-FFF2-40B4-BE49-F238E27FC236}">
                <a16:creationId xmlns:a16="http://schemas.microsoft.com/office/drawing/2014/main" id="{9BD32F96-BB4A-F534-B3CF-831B9F9B9520}"/>
              </a:ext>
            </a:extLst>
          </p:cNvPr>
          <p:cNvPicPr>
            <a:picLocks noChangeAspect="1"/>
          </p:cNvPicPr>
          <p:nvPr/>
        </p:nvPicPr>
        <p:blipFill rotWithShape="1">
          <a:blip r:embed="rId3"/>
          <a:srcRect r="-2" b="632"/>
          <a:stretch/>
        </p:blipFill>
        <p:spPr>
          <a:xfrm>
            <a:off x="20" y="-171440"/>
            <a:ext cx="10352576" cy="10286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Tree>
    <p:extLst>
      <p:ext uri="{BB962C8B-B14F-4D97-AF65-F5344CB8AC3E}">
        <p14:creationId xmlns:p14="http://schemas.microsoft.com/office/powerpoint/2010/main" val="7648660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
            <a:extLst>
              <a:ext uri="{FF2B5EF4-FFF2-40B4-BE49-F238E27FC236}">
                <a16:creationId xmlns:a16="http://schemas.microsoft.com/office/drawing/2014/main" id="{B38783E3-34F8-03CC-8784-00A39DB229DE}"/>
              </a:ext>
            </a:extLst>
          </p:cNvPr>
          <p:cNvGrpSpPr/>
          <p:nvPr/>
        </p:nvGrpSpPr>
        <p:grpSpPr>
          <a:xfrm>
            <a:off x="-308621" y="2465538"/>
            <a:ext cx="19034342" cy="5451932"/>
            <a:chOff x="0" y="0"/>
            <a:chExt cx="5013160" cy="1435900"/>
          </a:xfrm>
        </p:grpSpPr>
        <p:sp>
          <p:nvSpPr>
            <p:cNvPr id="26" name="Freeform 3">
              <a:extLst>
                <a:ext uri="{FF2B5EF4-FFF2-40B4-BE49-F238E27FC236}">
                  <a16:creationId xmlns:a16="http://schemas.microsoft.com/office/drawing/2014/main" id="{1E93FDC1-267D-F499-A74D-D5F9A7C691B1}"/>
                </a:ext>
              </a:extLst>
            </p:cNvPr>
            <p:cNvSpPr/>
            <p:nvPr/>
          </p:nvSpPr>
          <p:spPr>
            <a:xfrm>
              <a:off x="0" y="0"/>
              <a:ext cx="5013160" cy="1435900"/>
            </a:xfrm>
            <a:custGeom>
              <a:avLst/>
              <a:gdLst/>
              <a:ahLst/>
              <a:cxnLst/>
              <a:rect l="l" t="t" r="r" b="b"/>
              <a:pathLst>
                <a:path w="5013160" h="1435900">
                  <a:moveTo>
                    <a:pt x="0" y="0"/>
                  </a:moveTo>
                  <a:lnTo>
                    <a:pt x="5013160" y="0"/>
                  </a:lnTo>
                  <a:lnTo>
                    <a:pt x="5013160" y="1435900"/>
                  </a:lnTo>
                  <a:lnTo>
                    <a:pt x="0" y="1435900"/>
                  </a:lnTo>
                  <a:close/>
                </a:path>
              </a:pathLst>
            </a:custGeom>
            <a:solidFill>
              <a:srgbClr val="613424"/>
            </a:solidFill>
          </p:spPr>
        </p:sp>
        <p:sp>
          <p:nvSpPr>
            <p:cNvPr id="27" name="TextBox 4">
              <a:extLst>
                <a:ext uri="{FF2B5EF4-FFF2-40B4-BE49-F238E27FC236}">
                  <a16:creationId xmlns:a16="http://schemas.microsoft.com/office/drawing/2014/main" id="{1EF6ADA6-1A53-E666-0F44-A9C1F34E6D26}"/>
                </a:ext>
              </a:extLst>
            </p:cNvPr>
            <p:cNvSpPr txBox="1"/>
            <p:nvPr/>
          </p:nvSpPr>
          <p:spPr>
            <a:xfrm>
              <a:off x="0" y="-38100"/>
              <a:ext cx="5013160" cy="1474000"/>
            </a:xfrm>
            <a:prstGeom prst="rect">
              <a:avLst/>
            </a:prstGeom>
          </p:spPr>
          <p:txBody>
            <a:bodyPr lIns="50800" tIns="50800" rIns="50800" bIns="50800" rtlCol="0" anchor="ctr"/>
            <a:lstStyle/>
            <a:p>
              <a:pPr algn="ctr">
                <a:lnSpc>
                  <a:spcPts val="2659"/>
                </a:lnSpc>
              </a:pPr>
              <a:endParaRPr/>
            </a:p>
          </p:txBody>
        </p:sp>
      </p:grpSp>
      <p:sp>
        <p:nvSpPr>
          <p:cNvPr id="28" name="TextBox 13">
            <a:extLst>
              <a:ext uri="{FF2B5EF4-FFF2-40B4-BE49-F238E27FC236}">
                <a16:creationId xmlns:a16="http://schemas.microsoft.com/office/drawing/2014/main" id="{4C6ECBC2-0C99-F686-1141-E3AAA898B29D}"/>
              </a:ext>
            </a:extLst>
          </p:cNvPr>
          <p:cNvSpPr txBox="1"/>
          <p:nvPr/>
        </p:nvSpPr>
        <p:spPr>
          <a:xfrm>
            <a:off x="-308621" y="2975513"/>
            <a:ext cx="10287000" cy="2215991"/>
          </a:xfrm>
          <a:prstGeom prst="rect">
            <a:avLst/>
          </a:prstGeom>
        </p:spPr>
        <p:txBody>
          <a:bodyPr wrap="square" lIns="0" tIns="0" rIns="0" bIns="0" rtlCol="0" anchor="t">
            <a:spAutoFit/>
          </a:bodyPr>
          <a:lstStyle/>
          <a:p>
            <a:pPr algn="ctr">
              <a:spcBef>
                <a:spcPct val="0"/>
              </a:spcBef>
            </a:pPr>
            <a:r>
              <a:rPr lang="en-US" sz="7200" dirty="0" err="1">
                <a:solidFill>
                  <a:srgbClr val="FFFFFF"/>
                </a:solidFill>
                <a:latin typeface="#9Slide07 IcielBaliho Script" pitchFamily="2" charset="0"/>
              </a:rPr>
              <a:t>Bài</a:t>
            </a:r>
            <a:r>
              <a:rPr lang="en-US" sz="7200" dirty="0">
                <a:solidFill>
                  <a:srgbClr val="FFFFFF"/>
                </a:solidFill>
                <a:latin typeface="#9Slide07 IcielBaliho Script" pitchFamily="2" charset="0"/>
              </a:rPr>
              <a:t> 2</a:t>
            </a:r>
            <a:r>
              <a:rPr lang="en-US" sz="7200">
                <a:solidFill>
                  <a:srgbClr val="FFFFFF"/>
                </a:solidFill>
                <a:latin typeface="#9Slide07 IcielBaliho Script" pitchFamily="2" charset="0"/>
              </a:rPr>
              <a:t>: </a:t>
            </a:r>
            <a:r>
              <a:rPr lang="en-US" sz="7200" smtClean="0">
                <a:solidFill>
                  <a:srgbClr val="FFFFFF"/>
                </a:solidFill>
                <a:latin typeface="Times New Roman" panose="02020603050405020304" pitchFamily="18" charset="0"/>
                <a:cs typeface="Times New Roman" panose="02020603050405020304" pitchFamily="18" charset="0"/>
              </a:rPr>
              <a:t>Tiết</a:t>
            </a:r>
            <a:r>
              <a:rPr lang="en-US" sz="7200" smtClean="0">
                <a:solidFill>
                  <a:srgbClr val="FFFFFF"/>
                </a:solidFill>
                <a:latin typeface="#9Slide07 IcielBaliho Script" pitchFamily="2" charset="0"/>
              </a:rPr>
              <a:t> 13,14,15</a:t>
            </a:r>
            <a:endParaRPr lang="en-US" sz="7200" dirty="0">
              <a:solidFill>
                <a:srgbClr val="FFFFFF"/>
              </a:solidFill>
              <a:latin typeface="#9Slide07 IcielBaliho Script" pitchFamily="2" charset="0"/>
            </a:endParaRPr>
          </a:p>
          <a:p>
            <a:pPr algn="ctr">
              <a:spcBef>
                <a:spcPct val="0"/>
              </a:spcBef>
            </a:pPr>
            <a:r>
              <a:rPr lang="en-US" sz="7200" dirty="0" err="1">
                <a:solidFill>
                  <a:srgbClr val="FFFFFF"/>
                </a:solidFill>
                <a:latin typeface="#9Slide07 IcielBaliho Script" pitchFamily="2" charset="0"/>
              </a:rPr>
              <a:t>Những</a:t>
            </a:r>
            <a:r>
              <a:rPr lang="en-US" sz="7200" dirty="0">
                <a:solidFill>
                  <a:srgbClr val="FFFFFF"/>
                </a:solidFill>
                <a:latin typeface="#9Slide07 IcielBaliho Script" pitchFamily="2" charset="0"/>
              </a:rPr>
              <a:t> </a:t>
            </a:r>
            <a:r>
              <a:rPr lang="en-US" sz="7200" dirty="0" err="1">
                <a:solidFill>
                  <a:srgbClr val="FFFFFF"/>
                </a:solidFill>
                <a:latin typeface="#9Slide07 IcielBaliho Script" pitchFamily="2" charset="0"/>
              </a:rPr>
              <a:t>cung</a:t>
            </a:r>
            <a:r>
              <a:rPr lang="en-US" sz="7200" dirty="0">
                <a:solidFill>
                  <a:srgbClr val="FFFFFF"/>
                </a:solidFill>
                <a:latin typeface="#9Slide07 IcielBaliho Script" pitchFamily="2" charset="0"/>
              </a:rPr>
              <a:t> </a:t>
            </a:r>
            <a:r>
              <a:rPr lang="en-US" sz="7200" dirty="0" err="1">
                <a:solidFill>
                  <a:srgbClr val="FFFFFF"/>
                </a:solidFill>
                <a:latin typeface="#9Slide07 IcielBaliho Script" pitchFamily="2" charset="0"/>
              </a:rPr>
              <a:t>bậc</a:t>
            </a:r>
            <a:r>
              <a:rPr lang="en-US" sz="7200" dirty="0">
                <a:solidFill>
                  <a:srgbClr val="FFFFFF"/>
                </a:solidFill>
                <a:latin typeface="#9Slide07 IcielBaliho Script" pitchFamily="2" charset="0"/>
              </a:rPr>
              <a:t> </a:t>
            </a:r>
            <a:r>
              <a:rPr lang="en-US" sz="7200" dirty="0" err="1">
                <a:solidFill>
                  <a:srgbClr val="FFFFFF"/>
                </a:solidFill>
                <a:latin typeface="#9Slide07 IcielBaliho Script" pitchFamily="2" charset="0"/>
              </a:rPr>
              <a:t>tâm</a:t>
            </a:r>
            <a:r>
              <a:rPr lang="en-US" sz="7200" dirty="0">
                <a:solidFill>
                  <a:srgbClr val="FFFFFF"/>
                </a:solidFill>
                <a:latin typeface="#9Slide07 IcielBaliho Script" pitchFamily="2" charset="0"/>
              </a:rPr>
              <a:t> </a:t>
            </a:r>
            <a:r>
              <a:rPr lang="en-US" sz="7200" dirty="0" err="1">
                <a:solidFill>
                  <a:srgbClr val="FFFFFF"/>
                </a:solidFill>
                <a:latin typeface="#9Slide07 IcielBaliho Script" pitchFamily="2" charset="0"/>
              </a:rPr>
              <a:t>trạng</a:t>
            </a:r>
            <a:r>
              <a:rPr lang="en-US" sz="7200" dirty="0">
                <a:solidFill>
                  <a:srgbClr val="FFFFFF"/>
                </a:solidFill>
                <a:latin typeface="#9Slide07 IcielBaliho Script" pitchFamily="2" charset="0"/>
              </a:rPr>
              <a:t> </a:t>
            </a:r>
          </a:p>
        </p:txBody>
      </p:sp>
      <p:sp>
        <p:nvSpPr>
          <p:cNvPr id="29" name="TextBox 15">
            <a:extLst>
              <a:ext uri="{FF2B5EF4-FFF2-40B4-BE49-F238E27FC236}">
                <a16:creationId xmlns:a16="http://schemas.microsoft.com/office/drawing/2014/main" id="{6F26F9C0-6167-C871-9165-4866FF794947}"/>
              </a:ext>
            </a:extLst>
          </p:cNvPr>
          <p:cNvSpPr txBox="1"/>
          <p:nvPr/>
        </p:nvSpPr>
        <p:spPr>
          <a:xfrm>
            <a:off x="3111968" y="5380001"/>
            <a:ext cx="6731189" cy="2462213"/>
          </a:xfrm>
          <a:prstGeom prst="rect">
            <a:avLst/>
          </a:prstGeom>
        </p:spPr>
        <p:txBody>
          <a:bodyPr lIns="0" tIns="0" rIns="0" bIns="0" rtlCol="0" anchor="t">
            <a:spAutoFit/>
          </a:bodyPr>
          <a:lstStyle/>
          <a:p>
            <a:pPr algn="ctr"/>
            <a:r>
              <a:rPr lang="en-US" sz="8000" dirty="0" err="1">
                <a:solidFill>
                  <a:srgbClr val="FFFFFF"/>
                </a:solidFill>
                <a:latin typeface="#9Slide05 SVNDeadhead Script" pitchFamily="2" charset="0"/>
              </a:rPr>
              <a:t>Nỗi</a:t>
            </a:r>
            <a:r>
              <a:rPr lang="en-US" sz="8000" dirty="0">
                <a:solidFill>
                  <a:srgbClr val="FFFFFF"/>
                </a:solidFill>
                <a:latin typeface="#9Slide05 SVNDeadhead Script" pitchFamily="2" charset="0"/>
              </a:rPr>
              <a:t> </a:t>
            </a:r>
            <a:r>
              <a:rPr lang="en-US" sz="8000" dirty="0" err="1">
                <a:solidFill>
                  <a:srgbClr val="FFFFFF"/>
                </a:solidFill>
                <a:latin typeface="#9Slide05 SVNDeadhead Script" pitchFamily="2" charset="0"/>
              </a:rPr>
              <a:t>riêng</a:t>
            </a:r>
            <a:r>
              <a:rPr lang="en-US" sz="8000" dirty="0">
                <a:solidFill>
                  <a:srgbClr val="FFFFFF"/>
                </a:solidFill>
                <a:latin typeface="#9Slide05 SVNDeadhead Script" pitchFamily="2" charset="0"/>
              </a:rPr>
              <a:t> </a:t>
            </a:r>
            <a:r>
              <a:rPr lang="en-US" sz="8000" dirty="0" err="1">
                <a:solidFill>
                  <a:srgbClr val="FFFFFF"/>
                </a:solidFill>
                <a:latin typeface="#9Slide05 SVNDeadhead Script" pitchFamily="2" charset="0"/>
              </a:rPr>
              <a:t>lớp</a:t>
            </a:r>
            <a:r>
              <a:rPr lang="en-US" sz="8000" dirty="0">
                <a:solidFill>
                  <a:srgbClr val="FFFFFF"/>
                </a:solidFill>
                <a:latin typeface="#9Slide05 SVNDeadhead Script" pitchFamily="2" charset="0"/>
              </a:rPr>
              <a:t> </a:t>
            </a:r>
            <a:r>
              <a:rPr lang="en-US" sz="8000" dirty="0" err="1">
                <a:solidFill>
                  <a:srgbClr val="FFFFFF"/>
                </a:solidFill>
                <a:latin typeface="#9Slide05 SVNDeadhead Script" pitchFamily="2" charset="0"/>
              </a:rPr>
              <a:t>lớp</a:t>
            </a:r>
            <a:r>
              <a:rPr lang="en-US" sz="8000" dirty="0">
                <a:solidFill>
                  <a:srgbClr val="FFFFFF"/>
                </a:solidFill>
                <a:latin typeface="#9Slide05 SVNDeadhead Script" pitchFamily="2" charset="0"/>
              </a:rPr>
              <a:t> </a:t>
            </a:r>
            <a:r>
              <a:rPr lang="en-US" sz="8000" dirty="0" err="1">
                <a:solidFill>
                  <a:srgbClr val="FFFFFF"/>
                </a:solidFill>
                <a:latin typeface="#9Slide05 SVNDeadhead Script" pitchFamily="2" charset="0"/>
              </a:rPr>
              <a:t>sóng</a:t>
            </a:r>
            <a:r>
              <a:rPr lang="en-US" sz="8000" dirty="0">
                <a:solidFill>
                  <a:srgbClr val="FFFFFF"/>
                </a:solidFill>
                <a:latin typeface="#9Slide05 SVNDeadhead Script" pitchFamily="2" charset="0"/>
              </a:rPr>
              <a:t> </a:t>
            </a:r>
            <a:r>
              <a:rPr lang="en-US" sz="8000" dirty="0" err="1">
                <a:solidFill>
                  <a:srgbClr val="FFFFFF"/>
                </a:solidFill>
                <a:latin typeface="#9Slide05 SVNDeadhead Script" pitchFamily="2" charset="0"/>
              </a:rPr>
              <a:t>dồi</a:t>
            </a:r>
            <a:r>
              <a:rPr lang="en-US" sz="8000" dirty="0">
                <a:solidFill>
                  <a:srgbClr val="FFFFFF"/>
                </a:solidFill>
                <a:latin typeface="#9Slide05 SVNDeadhead Script" pitchFamily="2" charset="0"/>
              </a:rPr>
              <a:t>.</a:t>
            </a:r>
          </a:p>
          <a:p>
            <a:pPr algn="r"/>
            <a:r>
              <a:rPr lang="en-US" sz="8000" dirty="0">
                <a:solidFill>
                  <a:srgbClr val="FFFFFF"/>
                </a:solidFill>
                <a:latin typeface="#9Slide05 SVNDeadhead Script" pitchFamily="2" charset="0"/>
              </a:rPr>
              <a:t>-</a:t>
            </a:r>
            <a:r>
              <a:rPr lang="en-US" sz="8000" dirty="0" err="1">
                <a:solidFill>
                  <a:srgbClr val="FFFFFF"/>
                </a:solidFill>
                <a:latin typeface="#9Slide05 SVNDeadhead Script" pitchFamily="2" charset="0"/>
              </a:rPr>
              <a:t>Nguyễn</a:t>
            </a:r>
            <a:r>
              <a:rPr lang="en-US" sz="8000" dirty="0">
                <a:solidFill>
                  <a:srgbClr val="FFFFFF"/>
                </a:solidFill>
                <a:latin typeface="#9Slide05 SVNDeadhead Script" pitchFamily="2" charset="0"/>
              </a:rPr>
              <a:t> Du-</a:t>
            </a:r>
          </a:p>
        </p:txBody>
      </p:sp>
      <p:sp>
        <p:nvSpPr>
          <p:cNvPr id="30" name="Freeform 8">
            <a:extLst>
              <a:ext uri="{FF2B5EF4-FFF2-40B4-BE49-F238E27FC236}">
                <a16:creationId xmlns:a16="http://schemas.microsoft.com/office/drawing/2014/main" id="{26CFEE88-E360-3212-CC85-0F43EB7F41CD}"/>
              </a:ext>
            </a:extLst>
          </p:cNvPr>
          <p:cNvSpPr/>
          <p:nvPr/>
        </p:nvSpPr>
        <p:spPr>
          <a:xfrm rot="20596537">
            <a:off x="695522" y="5976529"/>
            <a:ext cx="1885327" cy="4114800"/>
          </a:xfrm>
          <a:custGeom>
            <a:avLst/>
            <a:gdLst/>
            <a:ahLst/>
            <a:cxnLst/>
            <a:rect l="l" t="t" r="r" b="b"/>
            <a:pathLst>
              <a:path w="1885327" h="4114800">
                <a:moveTo>
                  <a:pt x="0" y="0"/>
                </a:moveTo>
                <a:lnTo>
                  <a:pt x="1885327" y="0"/>
                </a:lnTo>
                <a:lnTo>
                  <a:pt x="1885327"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5" name="Group 5"/>
          <p:cNvGrpSpPr/>
          <p:nvPr/>
        </p:nvGrpSpPr>
        <p:grpSpPr>
          <a:xfrm>
            <a:off x="9833089" y="-1865256"/>
            <a:ext cx="14017511" cy="1401751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13424"/>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3665" y="-1414680"/>
            <a:ext cx="13116359" cy="1311635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CEBB"/>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0682561" y="-1015759"/>
            <a:ext cx="12318567" cy="12318517"/>
            <a:chOff x="0" y="0"/>
            <a:chExt cx="6350000" cy="6349975"/>
          </a:xfrm>
        </p:grpSpPr>
        <p:sp>
          <p:nvSpPr>
            <p:cNvPr id="12" name="Freeform 12"/>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a:stretch>
            </a:blipFill>
          </p:spPr>
        </p:sp>
      </p:gr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D07D17A-738A-86F0-462D-6E3D927FA9AF}"/>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a:latin typeface="Times New Roman" panose="02020603050405020304" pitchFamily="18" charset="0"/>
                <a:cs typeface="Times New Roman" panose="02020603050405020304" pitchFamily="18" charset="0"/>
              </a:rPr>
              <a:t>1. Đọc – chú thích</a:t>
            </a:r>
            <a:endParaRPr lang="en-US"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AAB7368-4ECB-9075-9FC9-2A2C24EDE85A}"/>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A54121A-D289-40AB-810A-36CCA3F0A8B3}"/>
              </a:ext>
            </a:extLst>
          </p:cNvPr>
          <p:cNvSpPr/>
          <p:nvPr/>
        </p:nvSpPr>
        <p:spPr>
          <a:xfrm>
            <a:off x="1600200" y="4251363"/>
            <a:ext cx="10058400" cy="29212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to,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diễn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giọng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trầm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buồn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nỗi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niềm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xót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dụng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lược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thẻ</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chỉ</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dẫn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theo</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dõi</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hình</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dung.</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Freeform 4">
            <a:extLst>
              <a:ext uri="{FF2B5EF4-FFF2-40B4-BE49-F238E27FC236}">
                <a16:creationId xmlns:a16="http://schemas.microsoft.com/office/drawing/2014/main" id="{F7C3C1BF-44B6-6A92-15BF-C3EC716972F7}"/>
              </a:ext>
            </a:extLst>
          </p:cNvPr>
          <p:cNvSpPr/>
          <p:nvPr/>
        </p:nvSpPr>
        <p:spPr>
          <a:xfrm>
            <a:off x="12268200" y="3162300"/>
            <a:ext cx="5778062" cy="5778062"/>
          </a:xfrm>
          <a:custGeom>
            <a:avLst/>
            <a:gdLst/>
            <a:ahLst/>
            <a:cxnLst/>
            <a:rect l="l" t="t" r="r" b="b"/>
            <a:pathLst>
              <a:path w="5778062" h="5778062">
                <a:moveTo>
                  <a:pt x="0" y="0"/>
                </a:moveTo>
                <a:lnTo>
                  <a:pt x="5778062" y="0"/>
                </a:lnTo>
                <a:lnTo>
                  <a:pt x="5778062" y="5778062"/>
                </a:lnTo>
                <a:lnTo>
                  <a:pt x="0" y="5778062"/>
                </a:lnTo>
                <a:lnTo>
                  <a:pt x="0" y="0"/>
                </a:lnTo>
                <a:close/>
              </a:path>
            </a:pathLst>
          </a:custGeom>
          <a:blipFill>
            <a:blip r:embed="rId3"/>
            <a:stretch>
              <a:fillRect/>
            </a:stretch>
          </a:blipFill>
        </p:spPr>
      </p:sp>
      <p:sp>
        <p:nvSpPr>
          <p:cNvPr id="6" name="Freeform 4">
            <a:extLst>
              <a:ext uri="{FF2B5EF4-FFF2-40B4-BE49-F238E27FC236}">
                <a16:creationId xmlns:a16="http://schemas.microsoft.com/office/drawing/2014/main" id="{A2D3569D-034D-0839-9EED-C7B974467EC8}"/>
              </a:ext>
            </a:extLst>
          </p:cNvPr>
          <p:cNvSpPr/>
          <p:nvPr/>
        </p:nvSpPr>
        <p:spPr>
          <a:xfrm>
            <a:off x="13639800" y="-5676900"/>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6531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95440D6-F180-F9C7-748F-F93D436204A2}"/>
              </a:ext>
            </a:extLst>
          </p:cNvPr>
          <p:cNvSpPr/>
          <p:nvPr/>
        </p:nvSpPr>
        <p:spPr>
          <a:xfrm>
            <a:off x="609600" y="4838700"/>
            <a:ext cx="8534400" cy="29212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Đường</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giong</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ruổi</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lưng</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đeo</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cung</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tiễn</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gn="ctr">
              <a:lnSpc>
                <a:spcPct val="150000"/>
              </a:lnSpc>
            </a:pP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Buổi</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tiễn</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đưa</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lòng</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bận</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thê</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noa</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gn="ctr">
              <a:lnSpc>
                <a:spcPct val="150000"/>
              </a:lnSpc>
            </a:pP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Bóng</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cờ</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tiếng</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trống</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xa</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xa</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gn="ctr">
              <a:lnSpc>
                <a:spcPct val="150000"/>
              </a:lnSpc>
            </a:pP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Sầu</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lên</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ngọn</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ải</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oán</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ra</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cửa</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phòng</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gn="ctr">
              <a:lnSpc>
                <a:spcPct val="150000"/>
              </a:lnSpc>
            </a:pP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Chàng</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tuổi</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trẻ</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vốn</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dòng</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hào</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kiệt</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gn="ctr">
              <a:lnSpc>
                <a:spcPct val="150000"/>
              </a:lnSpc>
            </a:pP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Xếp</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bút</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nghiên</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theo</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đao</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cung</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gn="ctr">
              <a:lnSpc>
                <a:spcPct val="150000"/>
              </a:lnSpc>
            </a:pP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Thành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liền</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mong</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tiến</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bệ</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rồng</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gn="ctr">
              <a:lnSpc>
                <a:spcPct val="150000"/>
              </a:lnSpc>
            </a:pP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Thước</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gươm</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đã</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quyết</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chẳng</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dung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giặc</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trời</a:t>
            </a:r>
            <a:endPar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D5F5156C-D8D4-40FA-02D2-1C72A5908AB2}"/>
              </a:ext>
            </a:extLst>
          </p:cNvPr>
          <p:cNvSpPr/>
          <p:nvPr/>
        </p:nvSpPr>
        <p:spPr>
          <a:xfrm>
            <a:off x="9753600" y="4838700"/>
            <a:ext cx="8534400" cy="29212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Chí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làm</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trai</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dặm</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nghìn</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da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ngựa</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gn="ctr">
              <a:lnSpc>
                <a:spcPct val="150000"/>
              </a:lnSpc>
            </a:pP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Gieo</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Thái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Sơn</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nhẹ</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tựa</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hồng</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mao</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gn="ctr">
              <a:lnSpc>
                <a:spcPct val="150000"/>
              </a:lnSpc>
            </a:pP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Giã</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nhà</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đeo</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bức</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chiến</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bào</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gn="ctr">
              <a:lnSpc>
                <a:spcPct val="150000"/>
              </a:lnSpc>
            </a:pP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Thét</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roi</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cầu</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Vị</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ào</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ào</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gió</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thu</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a:p>
            <a:pPr algn="ctr">
              <a:lnSpc>
                <a:spcPct val="150000"/>
              </a:lnSpc>
            </a:pP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Ngòi</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đầu</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cầu</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nước</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như</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lọc</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gn="ctr">
              <a:lnSpc>
                <a:spcPct val="150000"/>
              </a:lnSpc>
            </a:pP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Đường</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bên</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cầu</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cỏ</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mọc</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còn</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non.</a:t>
            </a:r>
          </a:p>
          <a:p>
            <a:pPr algn="ctr">
              <a:lnSpc>
                <a:spcPct val="150000"/>
              </a:lnSpc>
            </a:pP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Đưa</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chàng</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lòng</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dằng</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dặc</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buồn</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gn="ctr">
              <a:lnSpc>
                <a:spcPct val="150000"/>
              </a:lnSpc>
            </a:pP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bằng</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ngựa</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thủy</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bằng</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thuyền</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 name="Freeform 4">
            <a:extLst>
              <a:ext uri="{FF2B5EF4-FFF2-40B4-BE49-F238E27FC236}">
                <a16:creationId xmlns:a16="http://schemas.microsoft.com/office/drawing/2014/main" id="{C126E9A2-A6E4-2402-69A1-C0D0538C93F0}"/>
              </a:ext>
            </a:extLst>
          </p:cNvPr>
          <p:cNvSpPr/>
          <p:nvPr/>
        </p:nvSpPr>
        <p:spPr>
          <a:xfrm>
            <a:off x="-5943600" y="-4610100"/>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3"/>
            <a:stretch>
              <a:fillRect/>
            </a:stretch>
          </a:blipFill>
        </p:spPr>
      </p:sp>
      <p:pic>
        <p:nvPicPr>
          <p:cNvPr id="5" name="Picture 4">
            <a:extLst>
              <a:ext uri="{FF2B5EF4-FFF2-40B4-BE49-F238E27FC236}">
                <a16:creationId xmlns:a16="http://schemas.microsoft.com/office/drawing/2014/main" id="{8DF360B0-B19E-DA59-D644-E04F8FC45CA8}"/>
              </a:ext>
            </a:extLst>
          </p:cNvPr>
          <p:cNvPicPr>
            <a:picLocks noChangeAspect="1"/>
          </p:cNvPicPr>
          <p:nvPr/>
        </p:nvPicPr>
        <p:blipFill>
          <a:blip r:embed="rId4"/>
          <a:stretch>
            <a:fillRect/>
          </a:stretch>
        </p:blipFill>
        <p:spPr>
          <a:xfrm>
            <a:off x="2743200" y="-114300"/>
            <a:ext cx="14479255" cy="316409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75F061-84D2-312C-65D0-A26B86E94E5C}"/>
              </a:ext>
            </a:extLst>
          </p:cNvPr>
          <p:cNvSpPr txBox="1"/>
          <p:nvPr/>
        </p:nvSpPr>
        <p:spPr>
          <a:xfrm>
            <a:off x="762000" y="665351"/>
            <a:ext cx="7924800" cy="8956298"/>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chảy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phiền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chẳng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rửa</a:t>
            </a:r>
            <a:r>
              <a:rPr lang="en-US" sz="3600" dirty="0">
                <a:latin typeface="Times New Roman" panose="02020603050405020304" pitchFamily="18" charset="0"/>
                <a:cs typeface="Times New Roman" panose="02020603050405020304" pitchFamily="18" charset="0"/>
              </a:rPr>
              <a:t>,</a:t>
            </a:r>
          </a:p>
          <a:p>
            <a:pPr algn="ctr"/>
            <a:r>
              <a:rPr lang="en-US" sz="3600" dirty="0" err="1">
                <a:latin typeface="Times New Roman" panose="02020603050405020304" pitchFamily="18" charset="0"/>
                <a:cs typeface="Times New Roman" panose="02020603050405020304" pitchFamily="18" charset="0"/>
              </a:rPr>
              <a:t>Cỏ</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thơm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chẳng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khuây</a:t>
            </a:r>
            <a:r>
              <a:rPr lang="en-US" sz="3600" dirty="0">
                <a:latin typeface="Times New Roman" panose="02020603050405020304" pitchFamily="18" charset="0"/>
                <a:cs typeface="Times New Roman" panose="02020603050405020304" pitchFamily="18" charset="0"/>
              </a:rPr>
              <a:t>.</a:t>
            </a:r>
          </a:p>
          <a:p>
            <a:pPr algn="ct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rồi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tay</a:t>
            </a:r>
            <a:r>
              <a:rPr lang="en-US" sz="3600" dirty="0">
                <a:latin typeface="Times New Roman" panose="02020603050405020304" pitchFamily="18" charset="0"/>
                <a:cs typeface="Times New Roman" panose="02020603050405020304" pitchFamily="18" charset="0"/>
              </a:rPr>
              <a:t>,</a:t>
            </a:r>
          </a:p>
          <a:p>
            <a:pPr algn="ctr"/>
            <a:r>
              <a:rPr lang="en-US" sz="3600" dirty="0" err="1">
                <a:latin typeface="Times New Roman" panose="02020603050405020304" pitchFamily="18" charset="0"/>
                <a:cs typeface="Times New Roman" panose="02020603050405020304" pitchFamily="18" charset="0"/>
              </a:rPr>
              <a:t>Bước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dừng</a:t>
            </a:r>
            <a:r>
              <a:rPr lang="en-US" sz="3600" dirty="0">
                <a:latin typeface="Times New Roman" panose="02020603050405020304" pitchFamily="18" charset="0"/>
                <a:cs typeface="Times New Roman" panose="02020603050405020304" pitchFamily="18" charset="0"/>
              </a:rPr>
              <a:t>.</a:t>
            </a:r>
          </a:p>
          <a:p>
            <a:pPr algn="ctr"/>
            <a:r>
              <a:rPr lang="en-US" sz="3600" dirty="0" err="1">
                <a:latin typeface="Times New Roman" panose="02020603050405020304" pitchFamily="18" charset="0"/>
                <a:cs typeface="Times New Roman" panose="02020603050405020304" pitchFamily="18" charset="0"/>
              </a:rPr>
              <a:t>Lòng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thiếp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tựa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bóng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trăng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dõi</a:t>
            </a:r>
            <a:r>
              <a:rPr lang="en-US" sz="3600" dirty="0">
                <a:latin typeface="Times New Roman" panose="02020603050405020304" pitchFamily="18" charset="0"/>
                <a:cs typeface="Times New Roman" panose="02020603050405020304" pitchFamily="18" charset="0"/>
              </a:rPr>
              <a:t>,</a:t>
            </a:r>
          </a:p>
          <a:p>
            <a:pPr algn="ctr"/>
            <a:r>
              <a:rPr lang="en-US" sz="3600" dirty="0" err="1">
                <a:latin typeface="Times New Roman" panose="02020603050405020304" pitchFamily="18" charset="0"/>
                <a:cs typeface="Times New Roman" panose="02020603050405020304" pitchFamily="18" charset="0"/>
              </a:rPr>
              <a:t>Dạ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chàng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cõi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Thiên</a:t>
            </a:r>
            <a:r>
              <a:rPr lang="en-US" sz="3600" dirty="0">
                <a:latin typeface="Times New Roman" panose="02020603050405020304" pitchFamily="18" charset="0"/>
                <a:cs typeface="Times New Roman" panose="02020603050405020304" pitchFamily="18" charset="0"/>
              </a:rPr>
              <a:t> San.</a:t>
            </a:r>
          </a:p>
          <a:p>
            <a:pPr algn="ct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Múa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gươm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rượu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tiễn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chưa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tàn</a:t>
            </a:r>
            <a:r>
              <a:rPr lang="en-US" sz="3600" dirty="0">
                <a:latin typeface="Times New Roman" panose="02020603050405020304" pitchFamily="18" charset="0"/>
                <a:cs typeface="Times New Roman" panose="02020603050405020304" pitchFamily="18" charset="0"/>
              </a:rPr>
              <a:t>,</a:t>
            </a:r>
          </a:p>
          <a:p>
            <a:pPr algn="ctr"/>
            <a:r>
              <a:rPr lang="en-US" sz="3600" dirty="0" err="1">
                <a:latin typeface="Times New Roman" panose="02020603050405020304" pitchFamily="18" charset="0"/>
                <a:cs typeface="Times New Roman" panose="02020603050405020304" pitchFamily="18" charset="0"/>
              </a:rPr>
              <a:t>Chỉ</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ngọn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ngàn</a:t>
            </a:r>
            <a:r>
              <a:rPr lang="en-US" sz="3600" dirty="0">
                <a:latin typeface="Times New Roman" panose="02020603050405020304" pitchFamily="18" charset="0"/>
                <a:cs typeface="Times New Roman" panose="02020603050405020304" pitchFamily="18" charset="0"/>
              </a:rPr>
              <a:t> hang </a:t>
            </a:r>
            <a:r>
              <a:rPr lang="en-US" sz="3600" dirty="0" err="1">
                <a:latin typeface="Times New Roman" panose="02020603050405020304" pitchFamily="18" charset="0"/>
                <a:cs typeface="Times New Roman" panose="02020603050405020304" pitchFamily="18" charset="0"/>
              </a:rPr>
              <a:t>beo</a:t>
            </a:r>
            <a:r>
              <a:rPr lang="en-US" sz="3600" dirty="0">
                <a:latin typeface="Times New Roman" panose="02020603050405020304" pitchFamily="18" charset="0"/>
                <a:cs typeface="Times New Roman" panose="02020603050405020304" pitchFamily="18" charset="0"/>
              </a:rPr>
              <a:t>.</a:t>
            </a:r>
          </a:p>
          <a:p>
            <a:pPr algn="ctr"/>
            <a:r>
              <a:rPr lang="en-US" sz="3600" dirty="0" err="1">
                <a:latin typeface="Times New Roman" panose="02020603050405020304" pitchFamily="18" charset="0"/>
                <a:cs typeface="Times New Roman" panose="02020603050405020304" pitchFamily="18" charset="0"/>
              </a:rPr>
              <a:t>Săn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Lâu</a:t>
            </a:r>
            <a:r>
              <a:rPr lang="en-US" sz="3600" dirty="0">
                <a:latin typeface="Times New Roman" panose="02020603050405020304" pitchFamily="18" charset="0"/>
                <a:cs typeface="Times New Roman" panose="02020603050405020304" pitchFamily="18" charset="0"/>
              </a:rPr>
              <a:t> Lan </a:t>
            </a:r>
            <a:r>
              <a:rPr lang="en-US" sz="3600" dirty="0" err="1">
                <a:latin typeface="Times New Roman" panose="02020603050405020304" pitchFamily="18" charset="0"/>
                <a:cs typeface="Times New Roman" panose="02020603050405020304" pitchFamily="18" charset="0"/>
              </a:rPr>
              <a:t>rằng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Tử</a:t>
            </a:r>
            <a:r>
              <a:rPr lang="en-US" sz="3600" dirty="0">
                <a:latin typeface="Times New Roman" panose="02020603050405020304" pitchFamily="18" charset="0"/>
                <a:cs typeface="Times New Roman" panose="02020603050405020304" pitchFamily="18" charset="0"/>
              </a:rPr>
              <a:t>,</a:t>
            </a:r>
          </a:p>
          <a:p>
            <a:pPr algn="ctr"/>
            <a:r>
              <a:rPr lang="en-US" sz="3600" dirty="0" err="1">
                <a:latin typeface="Times New Roman" panose="02020603050405020304" pitchFamily="18" charset="0"/>
                <a:cs typeface="Times New Roman" panose="02020603050405020304" pitchFamily="18" charset="0"/>
              </a:rPr>
              <a:t>Tới</a:t>
            </a:r>
            <a:r>
              <a:rPr lang="en-US" sz="3600" dirty="0">
                <a:latin typeface="Times New Roman" panose="02020603050405020304" pitchFamily="18" charset="0"/>
                <a:cs typeface="Times New Roman" panose="02020603050405020304" pitchFamily="18" charset="0"/>
              </a:rPr>
              <a:t> Man </a:t>
            </a:r>
            <a:r>
              <a:rPr lang="en-US" sz="3600" dirty="0" err="1">
                <a:latin typeface="Times New Roman" panose="02020603050405020304" pitchFamily="18" charset="0"/>
                <a:cs typeface="Times New Roman" panose="02020603050405020304" pitchFamily="18" charset="0"/>
              </a:rPr>
              <a:t>Khê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Phục</a:t>
            </a:r>
            <a:r>
              <a:rPr lang="en-US" sz="3600" dirty="0">
                <a:latin typeface="Times New Roman" panose="02020603050405020304" pitchFamily="18" charset="0"/>
                <a:cs typeface="Times New Roman" panose="02020603050405020304" pitchFamily="18" charset="0"/>
              </a:rPr>
              <a:t> Ba.</a:t>
            </a:r>
          </a:p>
          <a:p>
            <a:pPr algn="ct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chàng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đỏ</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tựa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pha</a:t>
            </a:r>
            <a:r>
              <a:rPr lang="en-US" sz="3600" dirty="0">
                <a:latin typeface="Times New Roman" panose="02020603050405020304" pitchFamily="18" charset="0"/>
                <a:cs typeface="Times New Roman" panose="02020603050405020304" pitchFamily="18" charset="0"/>
              </a:rPr>
              <a:t>,</a:t>
            </a:r>
          </a:p>
          <a:p>
            <a:pPr algn="ctr"/>
            <a:r>
              <a:rPr lang="en-US" sz="3600" dirty="0" err="1">
                <a:solidFill>
                  <a:srgbClr val="FF0000"/>
                </a:solidFill>
                <a:latin typeface="Times New Roman" panose="02020603050405020304" pitchFamily="18" charset="0"/>
                <a:cs typeface="Times New Roman" panose="02020603050405020304" pitchFamily="18" charset="0"/>
              </a:rPr>
              <a:t>Ngựa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chàng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sắc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trắng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như</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tuyết</a:t>
            </a:r>
            <a:r>
              <a:rPr lang="en-US" sz="3600" dirty="0">
                <a:solidFill>
                  <a:srgbClr val="FF0000"/>
                </a:solidFill>
                <a:latin typeface="Times New Roman" panose="02020603050405020304" pitchFamily="18" charset="0"/>
                <a:cs typeface="Times New Roman" panose="02020603050405020304" pitchFamily="18" charset="0"/>
              </a:rPr>
              <a:t> in.</a:t>
            </a:r>
          </a:p>
          <a:p>
            <a:pPr algn="ctr"/>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ngựa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chen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trống</a:t>
            </a:r>
            <a:r>
              <a:rPr lang="en-US" sz="3600" dirty="0">
                <a:latin typeface="Times New Roman" panose="02020603050405020304" pitchFamily="18" charset="0"/>
                <a:cs typeface="Times New Roman" panose="02020603050405020304" pitchFamily="18" charset="0"/>
              </a:rPr>
              <a:t>,</a:t>
            </a:r>
          </a:p>
          <a:p>
            <a:pPr algn="ctr"/>
            <a:r>
              <a:rPr lang="en-US" sz="3600" dirty="0" err="1">
                <a:latin typeface="Times New Roman" panose="02020603050405020304" pitchFamily="18" charset="0"/>
                <a:cs typeface="Times New Roman" panose="02020603050405020304" pitchFamily="18" charset="0"/>
              </a:rPr>
              <a:t>Giáp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mặt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rồi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phút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bỗng</a:t>
            </a:r>
            <a:r>
              <a:rPr lang="en-US" sz="3600" dirty="0">
                <a:latin typeface="Times New Roman" panose="02020603050405020304" pitchFamily="18" charset="0"/>
                <a:cs typeface="Times New Roman" panose="02020603050405020304" pitchFamily="18" charset="0"/>
              </a:rPr>
              <a:t> chia </a:t>
            </a:r>
            <a:r>
              <a:rPr lang="en-US" sz="3600" dirty="0" err="1">
                <a:latin typeface="Times New Roman" panose="02020603050405020304" pitchFamily="18" charset="0"/>
                <a:cs typeface="Times New Roman" panose="02020603050405020304" pitchFamily="18" charset="0"/>
              </a:rPr>
              <a:t>tay</a:t>
            </a:r>
            <a:r>
              <a:rPr lang="en-US" sz="3600" dirty="0">
                <a:latin typeface="Times New Roman" panose="02020603050405020304" pitchFamily="18" charset="0"/>
                <a:cs typeface="Times New Roman" panose="02020603050405020304" pitchFamily="18" charset="0"/>
              </a:rPr>
              <a:t>.</a:t>
            </a:r>
          </a:p>
          <a:p>
            <a:pPr algn="ctr"/>
            <a:r>
              <a:rPr lang="en-US" sz="3600" dirty="0">
                <a:latin typeface="Times New Roman" panose="02020603050405020304" pitchFamily="18" charset="0"/>
                <a:cs typeface="Times New Roman" panose="02020603050405020304" pitchFamily="18" charset="0"/>
              </a:rPr>
              <a:t>	Hà </a:t>
            </a:r>
            <a:r>
              <a:rPr lang="en-US" sz="3600" dirty="0" err="1">
                <a:latin typeface="Times New Roman" panose="02020603050405020304" pitchFamily="18" charset="0"/>
                <a:cs typeface="Times New Roman" panose="02020603050405020304" pitchFamily="18" charset="0"/>
              </a:rPr>
              <a:t>lương</a:t>
            </a:r>
            <a:r>
              <a:rPr lang="en-US" sz="3600" dirty="0">
                <a:latin typeface="Times New Roman" panose="02020603050405020304" pitchFamily="18" charset="0"/>
                <a:cs typeface="Times New Roman" panose="02020603050405020304" pitchFamily="18" charset="0"/>
              </a:rPr>
              <a:t> chia </a:t>
            </a:r>
            <a:r>
              <a:rPr lang="en-US" sz="3600" dirty="0" err="1">
                <a:latin typeface="Times New Roman" panose="02020603050405020304" pitchFamily="18" charset="0"/>
                <a:cs typeface="Times New Roman" panose="02020603050405020304" pitchFamily="18" charset="0"/>
              </a:rPr>
              <a:t>rẽ</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này</a:t>
            </a:r>
            <a:r>
              <a:rPr lang="en-US" sz="3600" dirty="0">
                <a:latin typeface="Times New Roman" panose="02020603050405020304" pitchFamily="18" charset="0"/>
                <a:cs typeface="Times New Roman" panose="02020603050405020304" pitchFamily="18" charset="0"/>
              </a:rPr>
              <a:t>,</a:t>
            </a:r>
          </a:p>
          <a:p>
            <a:pPr algn="ctr"/>
            <a:r>
              <a:rPr lang="en-US" sz="3600" dirty="0" err="1">
                <a:latin typeface="Times New Roman" panose="02020603050405020304" pitchFamily="18" charset="0"/>
                <a:cs typeface="Times New Roman" panose="02020603050405020304" pitchFamily="18" charset="0"/>
              </a:rPr>
              <a:t>Bên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bóng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cờ</a:t>
            </a:r>
            <a:r>
              <a:rPr lang="en-US" sz="3600" dirty="0">
                <a:latin typeface="Times New Roman" panose="02020603050405020304" pitchFamily="18" charset="0"/>
                <a:cs typeface="Times New Roman" panose="02020603050405020304" pitchFamily="18" charset="0"/>
              </a:rPr>
              <a:t> bay </a:t>
            </a:r>
            <a:r>
              <a:rPr lang="en-US" sz="3600" dirty="0" err="1">
                <a:latin typeface="Times New Roman" panose="02020603050405020304" pitchFamily="18" charset="0"/>
                <a:cs typeface="Times New Roman" panose="02020603050405020304" pitchFamily="18" charset="0"/>
              </a:rPr>
              <a:t>ngùi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ngùi</a:t>
            </a:r>
            <a:r>
              <a:rPr lang="en-US" sz="3600"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DAFBB222-ED9B-679C-29DD-6C75F9B89EE4}"/>
              </a:ext>
            </a:extLst>
          </p:cNvPr>
          <p:cNvSpPr txBox="1"/>
          <p:nvPr/>
        </p:nvSpPr>
        <p:spPr>
          <a:xfrm>
            <a:off x="8991600" y="698786"/>
            <a:ext cx="8991600" cy="8956298"/>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Quân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ngoài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doanh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Liễu</a:t>
            </a:r>
            <a:r>
              <a:rPr lang="en-US" sz="3600" dirty="0">
                <a:latin typeface="Times New Roman" panose="02020603050405020304" pitchFamily="18" charset="0"/>
                <a:cs typeface="Times New Roman" panose="02020603050405020304" pitchFamily="18" charset="0"/>
              </a:rPr>
              <a:t>,</a:t>
            </a:r>
          </a:p>
          <a:p>
            <a:pPr algn="ctr"/>
            <a:r>
              <a:rPr lang="en-US" sz="3600" dirty="0" err="1">
                <a:latin typeface="Times New Roman" panose="02020603050405020304" pitchFamily="18" charset="0"/>
                <a:cs typeface="Times New Roman" panose="02020603050405020304" pitchFamily="18" charset="0"/>
              </a:rPr>
              <a:t>Kị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còn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khuất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nẻo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Tràng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Dương</a:t>
            </a:r>
            <a:r>
              <a:rPr lang="en-US" sz="3600" dirty="0">
                <a:latin typeface="Times New Roman" panose="02020603050405020304" pitchFamily="18" charset="0"/>
                <a:cs typeface="Times New Roman" panose="02020603050405020304" pitchFamily="18" charset="0"/>
              </a:rPr>
              <a:t>.</a:t>
            </a:r>
          </a:p>
          <a:p>
            <a:pPr algn="ct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chàng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ruổi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đường</a:t>
            </a:r>
            <a:r>
              <a:rPr lang="en-US" sz="3600" dirty="0">
                <a:latin typeface="Times New Roman" panose="02020603050405020304" pitchFamily="18" charset="0"/>
                <a:cs typeface="Times New Roman" panose="02020603050405020304" pitchFamily="18" charset="0"/>
              </a:rPr>
              <a:t>,</a:t>
            </a:r>
          </a:p>
          <a:p>
            <a:pPr algn="ctr"/>
            <a:r>
              <a:rPr lang="en-US" sz="3600" dirty="0" err="1">
                <a:latin typeface="Times New Roman" panose="02020603050405020304" pitchFamily="18" charset="0"/>
                <a:cs typeface="Times New Roman" panose="02020603050405020304" pitchFamily="18" charset="0"/>
              </a:rPr>
              <a:t>Liễu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thiếp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chăng</a:t>
            </a:r>
            <a:r>
              <a:rPr lang="en-US" sz="3600" dirty="0">
                <a:latin typeface="Times New Roman" panose="02020603050405020304" pitchFamily="18" charset="0"/>
                <a:cs typeface="Times New Roman" panose="02020603050405020304" pitchFamily="18" charset="0"/>
              </a:rPr>
              <a:t>?</a:t>
            </a:r>
          </a:p>
          <a:p>
            <a:pPr algn="ctr"/>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nghe</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chừng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đồng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vọng</a:t>
            </a:r>
            <a:r>
              <a:rPr lang="en-US" sz="3600" dirty="0">
                <a:latin typeface="Times New Roman" panose="02020603050405020304" pitchFamily="18" charset="0"/>
                <a:cs typeface="Times New Roman" panose="02020603050405020304" pitchFamily="18" charset="0"/>
              </a:rPr>
              <a:t>,</a:t>
            </a:r>
          </a:p>
          <a:p>
            <a:pPr algn="ctr"/>
            <a:r>
              <a:rPr lang="en-US" sz="3600" dirty="0" err="1">
                <a:latin typeface="Times New Roman" panose="02020603050405020304" pitchFamily="18" charset="0"/>
                <a:cs typeface="Times New Roman" panose="02020603050405020304" pitchFamily="18" charset="0"/>
              </a:rPr>
              <a:t>Hàng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cờ</a:t>
            </a:r>
            <a:r>
              <a:rPr lang="en-US" sz="3600" dirty="0">
                <a:latin typeface="Times New Roman" panose="02020603050405020304" pitchFamily="18" charset="0"/>
                <a:cs typeface="Times New Roman" panose="02020603050405020304" pitchFamily="18" charset="0"/>
              </a:rPr>
              <a:t> bay </a:t>
            </a:r>
            <a:r>
              <a:rPr lang="en-US" sz="3600" dirty="0" err="1">
                <a:latin typeface="Times New Roman" panose="02020603050405020304" pitchFamily="18" charset="0"/>
                <a:cs typeface="Times New Roman" panose="02020603050405020304" pitchFamily="18" charset="0"/>
              </a:rPr>
              <a:t>trông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bóng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phơ</a:t>
            </a:r>
            <a:r>
              <a:rPr lang="en-US" sz="3600" dirty="0">
                <a:latin typeface="Times New Roman" panose="02020603050405020304" pitchFamily="18" charset="0"/>
                <a:cs typeface="Times New Roman" panose="02020603050405020304" pitchFamily="18" charset="0"/>
              </a:rPr>
              <a:t>.</a:t>
            </a:r>
          </a:p>
          <a:p>
            <a:pPr algn="ct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Dấu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chàng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lớp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đưa</a:t>
            </a:r>
            <a:r>
              <a:rPr lang="en-US" sz="3600" dirty="0">
                <a:latin typeface="Times New Roman" panose="02020603050405020304" pitchFamily="18" charset="0"/>
                <a:cs typeface="Times New Roman" panose="02020603050405020304" pitchFamily="18" charset="0"/>
              </a:rPr>
              <a:t>,</a:t>
            </a:r>
          </a:p>
          <a:p>
            <a:pPr algn="ctr"/>
            <a:r>
              <a:rPr lang="en-US" sz="3600" dirty="0" err="1">
                <a:solidFill>
                  <a:srgbClr val="FF0000"/>
                </a:solidFill>
                <a:latin typeface="Times New Roman" panose="02020603050405020304" pitchFamily="18" charset="0"/>
                <a:cs typeface="Times New Roman" panose="02020603050405020304" pitchFamily="18" charset="0"/>
              </a:rPr>
              <a:t>Thiếp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nhìn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rặng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núi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ngẩn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ngơ</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nỗi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nhà</a:t>
            </a:r>
            <a:r>
              <a:rPr lang="en-US" sz="3600" dirty="0">
                <a:solidFill>
                  <a:srgbClr val="FF0000"/>
                </a:solidFill>
                <a:latin typeface="Times New Roman" panose="02020603050405020304" pitchFamily="18" charset="0"/>
                <a:cs typeface="Times New Roman" panose="02020603050405020304" pitchFamily="18" charset="0"/>
              </a:rPr>
              <a:t>.</a:t>
            </a:r>
          </a:p>
          <a:p>
            <a:pPr algn="ctr"/>
            <a:r>
              <a:rPr lang="en-US" sz="3600" dirty="0" err="1">
                <a:latin typeface="Times New Roman" panose="02020603050405020304" pitchFamily="18" charset="0"/>
                <a:cs typeface="Times New Roman" panose="02020603050405020304" pitchFamily="18" charset="0"/>
              </a:rPr>
              <a:t>Chàng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cõi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mưa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gió</a:t>
            </a:r>
            <a:r>
              <a:rPr lang="en-US" sz="3600" dirty="0">
                <a:latin typeface="Times New Roman" panose="02020603050405020304" pitchFamily="18" charset="0"/>
                <a:cs typeface="Times New Roman" panose="02020603050405020304" pitchFamily="18" charset="0"/>
              </a:rPr>
              <a:t>,</a:t>
            </a:r>
          </a:p>
          <a:p>
            <a:pPr algn="ctr"/>
            <a:r>
              <a:rPr lang="en-US" sz="3600" dirty="0" err="1">
                <a:latin typeface="Times New Roman" panose="02020603050405020304" pitchFamily="18" charset="0"/>
                <a:cs typeface="Times New Roman" panose="02020603050405020304" pitchFamily="18" charset="0"/>
              </a:rPr>
              <a:t>Thiếp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buồng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chiếu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chăn</a:t>
            </a:r>
            <a:r>
              <a:rPr lang="en-US" sz="3600" dirty="0">
                <a:latin typeface="Times New Roman" panose="02020603050405020304" pitchFamily="18" charset="0"/>
                <a:cs typeface="Times New Roman" panose="02020603050405020304" pitchFamily="18" charset="0"/>
              </a:rPr>
              <a:t>.</a:t>
            </a:r>
          </a:p>
          <a:p>
            <a:pPr algn="ctr"/>
            <a:r>
              <a:rPr lang="en-US" sz="3600" dirty="0" err="1">
                <a:latin typeface="Times New Roman" panose="02020603050405020304" pitchFamily="18" charset="0"/>
                <a:cs typeface="Times New Roman" panose="02020603050405020304" pitchFamily="18" charset="0"/>
              </a:rPr>
              <a:t>Đoái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ngăn</a:t>
            </a:r>
            <a:r>
              <a:rPr lang="en-US" sz="3600" dirty="0">
                <a:latin typeface="Times New Roman" panose="02020603050405020304" pitchFamily="18" charset="0"/>
                <a:cs typeface="Times New Roman" panose="02020603050405020304" pitchFamily="18" charset="0"/>
              </a:rPr>
              <a:t>,</a:t>
            </a:r>
          </a:p>
          <a:p>
            <a:pPr algn="ctr"/>
            <a:r>
              <a:rPr lang="en-US" sz="3600" dirty="0" err="1">
                <a:latin typeface="Times New Roman" panose="02020603050405020304" pitchFamily="18" charset="0"/>
                <a:cs typeface="Times New Roman" panose="02020603050405020304" pitchFamily="18" charset="0"/>
              </a:rPr>
              <a:t>Tuôn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núi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xanh</a:t>
            </a:r>
            <a:r>
              <a:rPr lang="en-US" sz="3600" dirty="0">
                <a:latin typeface="Times New Roman" panose="02020603050405020304" pitchFamily="18" charset="0"/>
                <a:cs typeface="Times New Roman" panose="02020603050405020304" pitchFamily="18" charset="0"/>
              </a:rPr>
              <a:t>.</a:t>
            </a:r>
          </a:p>
          <a:p>
            <a:pPr algn="ctr"/>
            <a:r>
              <a:rPr lang="en-US" sz="3600" dirty="0" err="1">
                <a:latin typeface="Times New Roman" panose="02020603050405020304" pitchFamily="18" charset="0"/>
                <a:cs typeface="Times New Roman" panose="02020603050405020304" pitchFamily="18" charset="0"/>
              </a:rPr>
              <a:t>Chốn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chàng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còn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ngoảnh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a:t>
            </a:r>
          </a:p>
          <a:p>
            <a:pPr algn="ctr"/>
            <a:r>
              <a:rPr lang="en-US" sz="3600" dirty="0" err="1">
                <a:latin typeface="Times New Roman" panose="02020603050405020304" pitchFamily="18" charset="0"/>
                <a:cs typeface="Times New Roman" panose="02020603050405020304" pitchFamily="18" charset="0"/>
              </a:rPr>
              <a:t>Bến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thiếp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hãy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trông</a:t>
            </a:r>
            <a:r>
              <a:rPr lang="en-US" sz="3600" dirty="0">
                <a:latin typeface="Times New Roman" panose="02020603050405020304" pitchFamily="18" charset="0"/>
                <a:cs typeface="Times New Roman" panose="02020603050405020304" pitchFamily="18" charset="0"/>
              </a:rPr>
              <a:t> sang.</a:t>
            </a:r>
          </a:p>
          <a:p>
            <a:pPr algn="ctr"/>
            <a:r>
              <a:rPr lang="en-US" sz="3600" dirty="0" err="1">
                <a:latin typeface="Times New Roman" panose="02020603050405020304" pitchFamily="18" charset="0"/>
                <a:cs typeface="Times New Roman" panose="02020603050405020304" pitchFamily="18" charset="0"/>
              </a:rPr>
              <a:t>Khói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Dương</a:t>
            </a:r>
            <a:r>
              <a:rPr lang="en-US" sz="3600" dirty="0">
                <a:latin typeface="Times New Roman" panose="02020603050405020304" pitchFamily="18" charset="0"/>
                <a:cs typeface="Times New Roman" panose="02020603050405020304" pitchFamily="18" charset="0"/>
              </a:rPr>
              <a:t>,</a:t>
            </a:r>
          </a:p>
          <a:p>
            <a:pPr algn="ctr"/>
            <a:r>
              <a:rPr lang="en-US" sz="3600" dirty="0" err="1">
                <a:latin typeface="Times New Roman" panose="02020603050405020304" pitchFamily="18" charset="0"/>
                <a:cs typeface="Times New Roman" panose="02020603050405020304" pitchFamily="18" charset="0"/>
              </a:rPr>
              <a:t>Cây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trùng</a:t>
            </a:r>
            <a:r>
              <a:rPr lang="en-US" sz="3600" dirty="0">
                <a:latin typeface="Times New Roman" panose="02020603050405020304" pitchFamily="18" charset="0"/>
                <a:cs typeface="Times New Roman" panose="02020603050405020304" pitchFamily="18" charset="0"/>
              </a:rPr>
              <a:t>.</a:t>
            </a:r>
          </a:p>
        </p:txBody>
      </p:sp>
      <p:sp>
        <p:nvSpPr>
          <p:cNvPr id="4" name="Freeform 4">
            <a:extLst>
              <a:ext uri="{FF2B5EF4-FFF2-40B4-BE49-F238E27FC236}">
                <a16:creationId xmlns:a16="http://schemas.microsoft.com/office/drawing/2014/main" id="{603B72AE-1172-2B7A-FD46-E53A4946AAD0}"/>
              </a:ext>
            </a:extLst>
          </p:cNvPr>
          <p:cNvSpPr/>
          <p:nvPr/>
        </p:nvSpPr>
        <p:spPr>
          <a:xfrm>
            <a:off x="12966665" y="9581287"/>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3619506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75F061-84D2-312C-65D0-A26B86E94E5C}"/>
              </a:ext>
            </a:extLst>
          </p:cNvPr>
          <p:cNvSpPr txBox="1"/>
          <p:nvPr/>
        </p:nvSpPr>
        <p:spPr>
          <a:xfrm>
            <a:off x="7162800" y="1695823"/>
            <a:ext cx="10439400" cy="3970318"/>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Cùng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cùng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chẳng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thấy</a:t>
            </a:r>
            <a:r>
              <a:rPr lang="en-US" sz="3600" dirty="0">
                <a:latin typeface="Times New Roman" panose="02020603050405020304" pitchFamily="18" charset="0"/>
                <a:cs typeface="Times New Roman" panose="02020603050405020304" pitchFamily="18" charset="0"/>
              </a:rPr>
              <a:t>,</a:t>
            </a:r>
          </a:p>
          <a:p>
            <a:pPr algn="ctr"/>
            <a:r>
              <a:rPr lang="en-US" sz="3600" dirty="0" err="1">
                <a:latin typeface="Times New Roman" panose="02020603050405020304" pitchFamily="18" charset="0"/>
                <a:cs typeface="Times New Roman" panose="02020603050405020304" pitchFamily="18" charset="0"/>
              </a:rPr>
              <a:t>Thấy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dâu</a:t>
            </a:r>
            <a:r>
              <a:rPr lang="en-US" sz="3600" dirty="0">
                <a:latin typeface="Times New Roman" panose="02020603050405020304" pitchFamily="18" charset="0"/>
                <a:cs typeface="Times New Roman" panose="02020603050405020304" pitchFamily="18" charset="0"/>
              </a:rPr>
              <a:t>.</a:t>
            </a:r>
          </a:p>
          <a:p>
            <a:pPr algn="ctr"/>
            <a:r>
              <a:rPr lang="en-US" sz="3600" dirty="0" err="1">
                <a:latin typeface="Times New Roman" panose="02020603050405020304" pitchFamily="18" charset="0"/>
                <a:cs typeface="Times New Roman" panose="02020603050405020304" pitchFamily="18" charset="0"/>
              </a:rPr>
              <a:t>Ngàn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ngắt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màu</a:t>
            </a:r>
            <a:r>
              <a:rPr lang="en-US" sz="3600" dirty="0">
                <a:latin typeface="Times New Roman" panose="02020603050405020304" pitchFamily="18" charset="0"/>
                <a:cs typeface="Times New Roman" panose="02020603050405020304" pitchFamily="18" charset="0"/>
              </a:rPr>
              <a:t>,</a:t>
            </a:r>
          </a:p>
          <a:p>
            <a:pPr algn="ctr"/>
            <a:r>
              <a:rPr lang="en-US" sz="3600" dirty="0" err="1">
                <a:latin typeface="Times New Roman" panose="02020603050405020304" pitchFamily="18" charset="0"/>
                <a:cs typeface="Times New Roman" panose="02020603050405020304" pitchFamily="18" charset="0"/>
              </a:rPr>
              <a:t>Lòng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chàng</a:t>
            </a:r>
            <a:r>
              <a:rPr lang="en-US" sz="3600" dirty="0">
                <a:latin typeface="Times New Roman" panose="02020603050405020304" pitchFamily="18" charset="0"/>
                <a:cs typeface="Times New Roman" panose="02020603050405020304" pitchFamily="18" charset="0"/>
              </a:rPr>
              <a:t> ý </a:t>
            </a:r>
            <a:r>
              <a:rPr lang="en-US" sz="3600" dirty="0" err="1">
                <a:latin typeface="Times New Roman" panose="02020603050405020304" pitchFamily="18" charset="0"/>
                <a:cs typeface="Times New Roman" panose="02020603050405020304" pitchFamily="18" charset="0"/>
              </a:rPr>
              <a:t>thiếp</a:t>
            </a:r>
            <a:r>
              <a:rPr lang="en-US" sz="3600" dirty="0">
                <a:latin typeface="Times New Roman" panose="02020603050405020304" pitchFamily="18" charset="0"/>
                <a:cs typeface="Times New Roman" panose="02020603050405020304" pitchFamily="18" charset="0"/>
              </a:rPr>
              <a:t> ai </a:t>
            </a:r>
            <a:r>
              <a:rPr lang="en-US" sz="3600" dirty="0" err="1">
                <a:latin typeface="Times New Roman" panose="02020603050405020304" pitchFamily="18" charset="0"/>
                <a:cs typeface="Times New Roman" panose="02020603050405020304" pitchFamily="18" charset="0"/>
              </a:rPr>
              <a:t>sầu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r>
              <a:rPr lang="en-US" sz="3600" dirty="0">
                <a:latin typeface="Times New Roman" panose="02020603050405020304" pitchFamily="18" charset="0"/>
                <a:cs typeface="Times New Roman" panose="02020603050405020304" pitchFamily="18" charset="0"/>
              </a:rPr>
              <a:t> ai?</a:t>
            </a:r>
          </a:p>
          <a:p>
            <a:pPr algn="r"/>
            <a:r>
              <a:rPr lang="en-US" sz="3600" dirty="0">
                <a:latin typeface="Times New Roman" panose="02020603050405020304" pitchFamily="18" charset="0"/>
                <a:cs typeface="Times New Roman" panose="02020603050405020304" pitchFamily="18" charset="0"/>
              </a:rPr>
              <a:t>(</a:t>
            </a:r>
            <a:r>
              <a:rPr lang="en-US" sz="3600" i="1" dirty="0" err="1">
                <a:latin typeface="Times New Roman" panose="02020603050405020304" pitchFamily="18" charset="0"/>
                <a:cs typeface="Times New Roman" panose="02020603050405020304" pitchFamily="18" charset="0"/>
              </a:rPr>
              <a:t>Những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khúc</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ngâm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chọn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lọc</a:t>
            </a:r>
            <a:r>
              <a:rPr lang="en-US" sz="3600" i="1"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I, </a:t>
            </a:r>
            <a:r>
              <a:rPr lang="en-US" sz="3600" dirty="0" err="1">
                <a:latin typeface="Times New Roman" panose="02020603050405020304" pitchFamily="18" charset="0"/>
                <a:cs typeface="Times New Roman" panose="02020603050405020304" pitchFamily="18" charset="0"/>
              </a:rPr>
              <a:t>Lương</a:t>
            </a:r>
            <a:r>
              <a:rPr lang="en-US" sz="3600" dirty="0">
                <a:latin typeface="Times New Roman" panose="02020603050405020304" pitchFamily="18" charset="0"/>
                <a:cs typeface="Times New Roman" panose="02020603050405020304" pitchFamily="18" charset="0"/>
              </a:rPr>
              <a:t> Văn </a:t>
            </a:r>
            <a:r>
              <a:rPr lang="en-US" sz="3600" dirty="0" err="1">
                <a:latin typeface="Times New Roman" panose="02020603050405020304" pitchFamily="18" charset="0"/>
                <a:cs typeface="Times New Roman" panose="02020603050405020304" pitchFamily="18" charset="0"/>
              </a:rPr>
              <a:t>Đang</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Nguyễn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Thạch</a:t>
            </a:r>
            <a:r>
              <a:rPr lang="en-US" sz="3600" dirty="0">
                <a:latin typeface="Times New Roman" panose="02020603050405020304" pitchFamily="18" charset="0"/>
                <a:cs typeface="Times New Roman" panose="02020603050405020304" pitchFamily="18" charset="0"/>
              </a:rPr>
              <a:t> Giang – </a:t>
            </a:r>
            <a:r>
              <a:rPr lang="en-US" sz="3600" dirty="0" err="1">
                <a:latin typeface="Times New Roman" panose="02020603050405020304" pitchFamily="18" charset="0"/>
                <a:cs typeface="Times New Roman" panose="02020603050405020304" pitchFamily="18" charset="0"/>
              </a:rPr>
              <a:t>Nguyễn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Lộc</a:t>
            </a:r>
            <a:r>
              <a:rPr lang="en-US" sz="3600"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giới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thiệu</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biên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khảo</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chú</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giải</a:t>
            </a:r>
            <a:r>
              <a:rPr lang="en-US" sz="3600" i="1"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NXB </a:t>
            </a:r>
            <a:r>
              <a:rPr lang="en-US" sz="3600" dirty="0" err="1">
                <a:latin typeface="Times New Roman" panose="02020603050405020304" pitchFamily="18" charset="0"/>
                <a:cs typeface="Times New Roman" panose="02020603050405020304" pitchFamily="18" charset="0"/>
              </a:rPr>
              <a:t>Giáo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dục</a:t>
            </a:r>
            <a:r>
              <a:rPr lang="en-US" sz="3600" dirty="0">
                <a:latin typeface="Times New Roman" panose="02020603050405020304" pitchFamily="18" charset="0"/>
                <a:cs typeface="Times New Roman" panose="02020603050405020304" pitchFamily="18" charset="0"/>
              </a:rPr>
              <a:t>, 1994, tr 39 – 42)</a:t>
            </a:r>
          </a:p>
        </p:txBody>
      </p:sp>
      <p:sp>
        <p:nvSpPr>
          <p:cNvPr id="4" name="Freeform 4">
            <a:extLst>
              <a:ext uri="{FF2B5EF4-FFF2-40B4-BE49-F238E27FC236}">
                <a16:creationId xmlns:a16="http://schemas.microsoft.com/office/drawing/2014/main" id="{B49A0465-2831-C01E-547A-4FC30C99FF25}"/>
              </a:ext>
            </a:extLst>
          </p:cNvPr>
          <p:cNvSpPr/>
          <p:nvPr/>
        </p:nvSpPr>
        <p:spPr>
          <a:xfrm>
            <a:off x="-4800600" y="7200900"/>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3"/>
            <a:stretch>
              <a:fillRect/>
            </a:stretch>
          </a:blipFill>
        </p:spPr>
      </p:sp>
      <p:sp>
        <p:nvSpPr>
          <p:cNvPr id="6" name="Freeform 4">
            <a:extLst>
              <a:ext uri="{FF2B5EF4-FFF2-40B4-BE49-F238E27FC236}">
                <a16:creationId xmlns:a16="http://schemas.microsoft.com/office/drawing/2014/main" id="{4B915BA3-DFDD-8F63-0B1B-BECE5D511594}"/>
              </a:ext>
            </a:extLst>
          </p:cNvPr>
          <p:cNvSpPr/>
          <p:nvPr/>
        </p:nvSpPr>
        <p:spPr>
          <a:xfrm>
            <a:off x="1066800" y="2095500"/>
            <a:ext cx="5778062" cy="5778062"/>
          </a:xfrm>
          <a:custGeom>
            <a:avLst/>
            <a:gdLst/>
            <a:ahLst/>
            <a:cxnLst/>
            <a:rect l="l" t="t" r="r" b="b"/>
            <a:pathLst>
              <a:path w="5778062" h="5778062">
                <a:moveTo>
                  <a:pt x="0" y="0"/>
                </a:moveTo>
                <a:lnTo>
                  <a:pt x="5778062" y="0"/>
                </a:lnTo>
                <a:lnTo>
                  <a:pt x="5778062" y="5778062"/>
                </a:lnTo>
                <a:lnTo>
                  <a:pt x="0" y="5778062"/>
                </a:lnTo>
                <a:lnTo>
                  <a:pt x="0" y="0"/>
                </a:lnTo>
                <a:close/>
              </a:path>
            </a:pathLst>
          </a:custGeom>
          <a:blipFill>
            <a:blip r:embed="rId4"/>
            <a:stretch>
              <a:fillRect/>
            </a:stretch>
          </a:blipFill>
        </p:spPr>
      </p:sp>
    </p:spTree>
    <p:extLst>
      <p:ext uri="{BB962C8B-B14F-4D97-AF65-F5344CB8AC3E}">
        <p14:creationId xmlns:p14="http://schemas.microsoft.com/office/powerpoint/2010/main" val="921960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0B12B7D3-FD69-49A3-9C60-8B38D04157C3}"/>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a:latin typeface="Times New Roman" panose="02020603050405020304" pitchFamily="18" charset="0"/>
                <a:cs typeface="Times New Roman" panose="02020603050405020304" pitchFamily="18" charset="0"/>
              </a:rPr>
              <a:t>1. Đọc – chú thích</a:t>
            </a:r>
            <a:endParaRPr lang="en-US"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2AD71D1-84BF-1872-9A5F-06AC58BF1F95}"/>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thích</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Freeform 2">
            <a:extLst>
              <a:ext uri="{FF2B5EF4-FFF2-40B4-BE49-F238E27FC236}">
                <a16:creationId xmlns:a16="http://schemas.microsoft.com/office/drawing/2014/main" id="{7EC120A6-99B8-7145-C14E-85DFA00D4AFB}"/>
              </a:ext>
            </a:extLst>
          </p:cNvPr>
          <p:cNvSpPr/>
          <p:nvPr/>
        </p:nvSpPr>
        <p:spPr>
          <a:xfrm>
            <a:off x="14630400" y="5796926"/>
            <a:ext cx="3548634" cy="4877847"/>
          </a:xfrm>
          <a:custGeom>
            <a:avLst/>
            <a:gdLst/>
            <a:ahLst/>
            <a:cxnLst/>
            <a:rect l="l" t="t" r="r" b="b"/>
            <a:pathLst>
              <a:path w="5987034" h="8229600">
                <a:moveTo>
                  <a:pt x="0" y="0"/>
                </a:moveTo>
                <a:lnTo>
                  <a:pt x="5987034" y="0"/>
                </a:lnTo>
                <a:lnTo>
                  <a:pt x="5987034" y="8229600"/>
                </a:lnTo>
                <a:lnTo>
                  <a:pt x="0" y="8229600"/>
                </a:lnTo>
                <a:lnTo>
                  <a:pt x="0" y="0"/>
                </a:lnTo>
                <a:close/>
              </a:path>
            </a:pathLst>
          </a:custGeom>
          <a:blipFill>
            <a:blip r:embed="rId3"/>
            <a:stretch>
              <a:fillRect/>
            </a:stretch>
          </a:blipFill>
        </p:spPr>
      </p:sp>
      <p:sp>
        <p:nvSpPr>
          <p:cNvPr id="7" name="TextBox 9">
            <a:extLst>
              <a:ext uri="{FF2B5EF4-FFF2-40B4-BE49-F238E27FC236}">
                <a16:creationId xmlns:a16="http://schemas.microsoft.com/office/drawing/2014/main" id="{ACA2040A-336B-D4C1-C219-6C69FED2FA11}"/>
              </a:ext>
            </a:extLst>
          </p:cNvPr>
          <p:cNvSpPr txBox="1"/>
          <p:nvPr/>
        </p:nvSpPr>
        <p:spPr>
          <a:xfrm>
            <a:off x="2609111" y="3427450"/>
            <a:ext cx="11017377" cy="866391"/>
          </a:xfrm>
          <a:prstGeom prst="rect">
            <a:avLst/>
          </a:prstGeom>
        </p:spPr>
        <p:txBody>
          <a:bodyPr wrap="square" lIns="0" tIns="0" rIns="0" bIns="0" rtlCol="0" anchor="t">
            <a:spAutoFit/>
          </a:bodyPr>
          <a:lstStyle/>
          <a:p>
            <a:pPr algn="ctr">
              <a:lnSpc>
                <a:spcPts val="5732"/>
              </a:lnSpc>
              <a:spcBef>
                <a:spcPct val="0"/>
              </a:spcBef>
            </a:pPr>
            <a:r>
              <a:rPr lang="en-US" sz="9600" b="1" dirty="0" err="1">
                <a:solidFill>
                  <a:srgbClr val="C00000"/>
                </a:solidFill>
                <a:latin typeface="#9Slide05 SVNLifehack Script" panose="00000500000000000000" pitchFamily="2" charset="0"/>
              </a:rPr>
              <a:t>Ghi</a:t>
            </a:r>
            <a:r>
              <a:rPr lang="en-US" sz="9600" b="1" dirty="0">
                <a:solidFill>
                  <a:srgbClr val="C00000"/>
                </a:solidFill>
                <a:latin typeface="#9Slide05 SVNLifehack Script" panose="00000500000000000000" pitchFamily="2" charset="0"/>
              </a:rPr>
              <a:t> </a:t>
            </a:r>
            <a:r>
              <a:rPr lang="en-US" sz="9600" b="1" dirty="0" err="1">
                <a:solidFill>
                  <a:srgbClr val="C00000"/>
                </a:solidFill>
                <a:latin typeface="#9Slide05 SVNLifehack Script" panose="00000500000000000000" pitchFamily="2" charset="0"/>
              </a:rPr>
              <a:t>chú</a:t>
            </a:r>
            <a:r>
              <a:rPr lang="en-US" sz="9600" b="1" dirty="0">
                <a:solidFill>
                  <a:srgbClr val="C00000"/>
                </a:solidFill>
                <a:latin typeface="#9Slide05 SVNLifehack Script" panose="00000500000000000000" pitchFamily="2" charset="0"/>
              </a:rPr>
              <a:t> </a:t>
            </a:r>
            <a:r>
              <a:rPr lang="en-US" sz="9600" b="1" dirty="0" err="1">
                <a:solidFill>
                  <a:srgbClr val="C00000"/>
                </a:solidFill>
                <a:latin typeface="#9Slide05 SVNLifehack Script" panose="00000500000000000000" pitchFamily="2" charset="0"/>
              </a:rPr>
              <a:t>từ</a:t>
            </a:r>
            <a:r>
              <a:rPr lang="en-US" sz="9600" b="1" dirty="0">
                <a:solidFill>
                  <a:srgbClr val="C00000"/>
                </a:solidFill>
                <a:latin typeface="#9Slide05 SVNLifehack Script" panose="00000500000000000000" pitchFamily="2" charset="0"/>
              </a:rPr>
              <a:t> </a:t>
            </a:r>
            <a:r>
              <a:rPr lang="en-US" sz="9600" b="1" dirty="0" err="1">
                <a:solidFill>
                  <a:srgbClr val="C00000"/>
                </a:solidFill>
                <a:latin typeface="#9Slide05 SVNLifehack Script" panose="00000500000000000000" pitchFamily="2" charset="0"/>
              </a:rPr>
              <a:t>vựng</a:t>
            </a:r>
            <a:endParaRPr lang="en-US" sz="9600" b="1" dirty="0">
              <a:solidFill>
                <a:srgbClr val="C00000"/>
              </a:solidFill>
              <a:latin typeface="#9Slide05 SVNLifehack Script" panose="00000500000000000000" pitchFamily="2" charset="0"/>
            </a:endParaRPr>
          </a:p>
        </p:txBody>
      </p:sp>
      <p:sp>
        <p:nvSpPr>
          <p:cNvPr id="9" name="TextBox 8">
            <a:extLst>
              <a:ext uri="{FF2B5EF4-FFF2-40B4-BE49-F238E27FC236}">
                <a16:creationId xmlns:a16="http://schemas.microsoft.com/office/drawing/2014/main" id="{4F415767-1B1F-E34E-89B6-2970BE8B3D80}"/>
              </a:ext>
            </a:extLst>
          </p:cNvPr>
          <p:cNvSpPr txBox="1"/>
          <p:nvPr/>
        </p:nvSpPr>
        <p:spPr>
          <a:xfrm>
            <a:off x="1524000" y="4930534"/>
            <a:ext cx="13705828"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Sau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chia </a:t>
            </a:r>
            <a:r>
              <a:rPr lang="en-US" sz="4400" dirty="0" err="1">
                <a:latin typeface="Times New Roman" panose="02020603050405020304" pitchFamily="18" charset="0"/>
                <a:cs typeface="Times New Roman" panose="02020603050405020304" pitchFamily="18" charset="0"/>
              </a:rPr>
              <a:t>sẻ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4640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6ADF42F-89C8-413C-EFD1-6F9CEB9D476E}"/>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atin typeface="Times New Roman" panose="02020603050405020304" pitchFamily="18" charset="0"/>
                <a:cs typeface="Times New Roman" panose="02020603050405020304" pitchFamily="18" charset="0"/>
              </a:rPr>
              <a:t>2. </a:t>
            </a:r>
            <a:r>
              <a:rPr lang="en-US" b="1" dirty="0" err="1">
                <a:latin typeface="Times New Roman" panose="02020603050405020304" pitchFamily="18" charset="0"/>
                <a:cs typeface="Times New Roman" panose="02020603050405020304" pitchFamily="18" charset="0"/>
              </a:rPr>
              <a:t>Tìm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hiểu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chung</a:t>
            </a:r>
            <a:endParaRPr lang="en-US"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9A817A8-6DB9-12B5-E308-C58E209FE9D7}"/>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dịch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1E3E795-0714-A0A4-EA81-B80E859CE662}"/>
              </a:ext>
            </a:extLst>
          </p:cNvPr>
          <p:cNvSpPr txBox="1"/>
          <p:nvPr/>
        </p:nvSpPr>
        <p:spPr>
          <a:xfrm>
            <a:off x="228600" y="8269483"/>
            <a:ext cx="6848474" cy="1323439"/>
          </a:xfrm>
          <a:prstGeom prst="rect">
            <a:avLst/>
          </a:prstGeom>
          <a:noFill/>
        </p:spPr>
        <p:txBody>
          <a:bodyPr wrap="square">
            <a:spAutoFit/>
          </a:bodyPr>
          <a:lstStyle/>
          <a:p>
            <a:pPr algn="ctr"/>
            <a:r>
              <a:rPr lang="en-US" sz="4000" dirty="0">
                <a:latin typeface="Times New Roman" panose="02020603050405020304" pitchFamily="18" charset="0"/>
                <a:cs typeface="Times New Roman" panose="02020603050405020304" pitchFamily="18" charset="0"/>
              </a:rPr>
              <a:t>Tranh </a:t>
            </a:r>
            <a:r>
              <a:rPr lang="en-US" sz="4000" dirty="0" err="1">
                <a:latin typeface="Times New Roman" panose="02020603050405020304" pitchFamily="18" charset="0"/>
                <a:cs typeface="Times New Roman" panose="02020603050405020304" pitchFamily="18" charset="0"/>
              </a:rPr>
              <a:t>minh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a:t>
            </a:r>
            <a:r>
              <a:rPr lang="en-US" sz="4000" dirty="0">
                <a:latin typeface="Times New Roman" panose="02020603050405020304" pitchFamily="18" charset="0"/>
                <a:cs typeface="Times New Roman" panose="02020603050405020304" pitchFamily="18" charset="0"/>
              </a:rPr>
              <a:t> </a:t>
            </a:r>
          </a:p>
          <a:p>
            <a:pPr algn="ctr"/>
            <a:r>
              <a:rPr lang="en-US" sz="4000" b="1" dirty="0" err="1">
                <a:latin typeface="Times New Roman" panose="02020603050405020304" pitchFamily="18" charset="0"/>
                <a:cs typeface="Times New Roman" panose="02020603050405020304" pitchFamily="18" charset="0"/>
              </a:rPr>
              <a:t>Đặng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Trần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Côn</a:t>
            </a:r>
            <a:endParaRPr lang="vi-VN" sz="4000" b="1"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BD8054BF-12A2-9CC7-7BF8-3295AE72EF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118" y="3927473"/>
            <a:ext cx="6848475" cy="4000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F7E560E-7592-B8DF-800C-891184628FA6}"/>
              </a:ext>
            </a:extLst>
          </p:cNvPr>
          <p:cNvSpPr txBox="1"/>
          <p:nvPr/>
        </p:nvSpPr>
        <p:spPr>
          <a:xfrm>
            <a:off x="7543800" y="2400300"/>
            <a:ext cx="10287000" cy="7540526"/>
          </a:xfrm>
          <a:prstGeom prst="rect">
            <a:avLst/>
          </a:prstGeom>
          <a:noFill/>
        </p:spPr>
        <p:txBody>
          <a:bodyPr wrap="square">
            <a:spAutoFit/>
          </a:bodyPr>
          <a:lstStyle/>
          <a:p>
            <a:pPr algn="just"/>
            <a:r>
              <a:rPr lang="vi-VN" sz="4400"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S</a:t>
            </a:r>
            <a:r>
              <a:rPr lang="vi-VN" sz="4400" dirty="0">
                <a:latin typeface="Times New Roman" panose="02020603050405020304" pitchFamily="18" charset="0"/>
                <a:cs typeface="Times New Roman" panose="02020603050405020304" pitchFamily="18" charset="0"/>
              </a:rPr>
              <a:t>ống khoảng thế kỉ XVIII</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Q</a:t>
            </a:r>
            <a:r>
              <a:rPr lang="vi-VN" sz="4400" dirty="0">
                <a:latin typeface="Times New Roman" panose="02020603050405020304" pitchFamily="18" charset="0"/>
                <a:cs typeface="Times New Roman" panose="02020603050405020304" pitchFamily="18" charset="0"/>
              </a:rPr>
              <a:t>uê</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làng Mọc (làng Nhân Mục), nay thuộc Hà Nội. </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Ông đỗ hương cống, làm quan tới chức Ngự sử đài chiếu khám. </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Tác phẩm của ông chú trọng thể hiện tình cảm riêng tư, nỗi niềm trắc ẩn của con người</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biểu</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“Chinh phụ ngâm khúc</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“Tiêu tương bát cảnh”, ba bài phú “Trương Hàn thuần lô, Trương Lương bố ý, Khấu môn thanh,…</a:t>
            </a:r>
          </a:p>
        </p:txBody>
      </p:sp>
      <p:sp>
        <p:nvSpPr>
          <p:cNvPr id="7" name="Freeform 4">
            <a:extLst>
              <a:ext uri="{FF2B5EF4-FFF2-40B4-BE49-F238E27FC236}">
                <a16:creationId xmlns:a16="http://schemas.microsoft.com/office/drawing/2014/main" id="{13482254-3F00-89FB-D867-BF0F56525CDF}"/>
              </a:ext>
            </a:extLst>
          </p:cNvPr>
          <p:cNvSpPr/>
          <p:nvPr/>
        </p:nvSpPr>
        <p:spPr>
          <a:xfrm>
            <a:off x="13030200" y="-5978608"/>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4"/>
            <a:stretch>
              <a:fillRect/>
            </a:stretch>
          </a:blipFill>
        </p:spPr>
      </p:sp>
      <p:sp>
        <p:nvSpPr>
          <p:cNvPr id="8" name="Freeform 7">
            <a:extLst>
              <a:ext uri="{FF2B5EF4-FFF2-40B4-BE49-F238E27FC236}">
                <a16:creationId xmlns:a16="http://schemas.microsoft.com/office/drawing/2014/main" id="{8DA15FF4-23F6-7CCE-EA28-CB57053F2769}"/>
              </a:ext>
            </a:extLst>
          </p:cNvPr>
          <p:cNvSpPr/>
          <p:nvPr/>
        </p:nvSpPr>
        <p:spPr>
          <a:xfrm rot="10800000">
            <a:off x="-128194" y="-1863808"/>
            <a:ext cx="2929878" cy="3171722"/>
          </a:xfrm>
          <a:custGeom>
            <a:avLst/>
            <a:gdLst/>
            <a:ahLst/>
            <a:cxnLst/>
            <a:rect l="l" t="t" r="r" b="b"/>
            <a:pathLst>
              <a:path w="3801046" h="4114800">
                <a:moveTo>
                  <a:pt x="0" y="0"/>
                </a:moveTo>
                <a:lnTo>
                  <a:pt x="3801046" y="0"/>
                </a:lnTo>
                <a:lnTo>
                  <a:pt x="3801046"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302793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6ADF42F-89C8-413C-EFD1-6F9CEB9D476E}"/>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atin typeface="Times New Roman" panose="02020603050405020304" pitchFamily="18" charset="0"/>
                <a:cs typeface="Times New Roman" panose="02020603050405020304" pitchFamily="18" charset="0"/>
              </a:rPr>
              <a:t>2. </a:t>
            </a:r>
            <a:r>
              <a:rPr lang="en-US" b="1" dirty="0" err="1">
                <a:latin typeface="Times New Roman" panose="02020603050405020304" pitchFamily="18" charset="0"/>
                <a:cs typeface="Times New Roman" panose="02020603050405020304" pitchFamily="18" charset="0"/>
              </a:rPr>
              <a:t>Tìm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hiểu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chung</a:t>
            </a:r>
            <a:endParaRPr lang="en-US"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9A817A8-6DB9-12B5-E308-C58E209FE9D7}"/>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dịch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1E3E795-0714-A0A4-EA81-B80E859CE662}"/>
              </a:ext>
            </a:extLst>
          </p:cNvPr>
          <p:cNvSpPr txBox="1"/>
          <p:nvPr/>
        </p:nvSpPr>
        <p:spPr>
          <a:xfrm>
            <a:off x="228600" y="8269483"/>
            <a:ext cx="6848474" cy="1323439"/>
          </a:xfrm>
          <a:prstGeom prst="rect">
            <a:avLst/>
          </a:prstGeom>
          <a:noFill/>
        </p:spPr>
        <p:txBody>
          <a:bodyPr wrap="square">
            <a:spAutoFit/>
          </a:bodyPr>
          <a:lstStyle/>
          <a:p>
            <a:pPr algn="ctr"/>
            <a:r>
              <a:rPr lang="en-US" sz="4000" dirty="0" err="1">
                <a:latin typeface="Times New Roman" panose="02020603050405020304" pitchFamily="18" charset="0"/>
                <a:cs typeface="Times New Roman" panose="02020603050405020304" pitchFamily="18" charset="0"/>
              </a:rPr>
              <a:t>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dịch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a:t>
            </a:r>
            <a:r>
              <a:rPr lang="en-US" sz="4000" dirty="0">
                <a:latin typeface="Times New Roman" panose="02020603050405020304" pitchFamily="18" charset="0"/>
                <a:cs typeface="Times New Roman" panose="02020603050405020304" pitchFamily="18" charset="0"/>
              </a:rPr>
              <a:t> </a:t>
            </a:r>
          </a:p>
          <a:p>
            <a:pPr algn="ctr"/>
            <a:r>
              <a:rPr lang="en-US" sz="4000" b="1" dirty="0" err="1">
                <a:latin typeface="Times New Roman" panose="02020603050405020304" pitchFamily="18" charset="0"/>
                <a:cs typeface="Times New Roman" panose="02020603050405020304" pitchFamily="18" charset="0"/>
              </a:rPr>
              <a:t>Đoàn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Thị</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Điểm</a:t>
            </a:r>
            <a:endParaRPr lang="vi-VN" sz="40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F7E560E-7592-B8DF-800C-891184628FA6}"/>
              </a:ext>
            </a:extLst>
          </p:cNvPr>
          <p:cNvSpPr txBox="1"/>
          <p:nvPr/>
        </p:nvSpPr>
        <p:spPr>
          <a:xfrm>
            <a:off x="7467600" y="2933700"/>
            <a:ext cx="10287000" cy="6863417"/>
          </a:xfrm>
          <a:prstGeom prst="rect">
            <a:avLst/>
          </a:prstGeom>
          <a:noFill/>
        </p:spPr>
        <p:txBody>
          <a:bodyPr wrap="square">
            <a:spAutoFit/>
          </a:bodyPr>
          <a:lstStyle/>
          <a:p>
            <a:pPr algn="just"/>
            <a:r>
              <a:rPr lang="vi-VN" sz="4400" dirty="0">
                <a:latin typeface="Times New Roman" panose="02020603050405020304" pitchFamily="18" charset="0"/>
                <a:cs typeface="Times New Roman" panose="02020603050405020304" pitchFamily="18" charset="0"/>
              </a:rPr>
              <a:t>- Đoàn Thị Điểm (1705 – 1748), </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H</a:t>
            </a:r>
            <a:r>
              <a:rPr lang="vi-VN" sz="4400" dirty="0">
                <a:latin typeface="Times New Roman" panose="02020603050405020304" pitchFamily="18" charset="0"/>
                <a:cs typeface="Times New Roman" panose="02020603050405020304" pitchFamily="18" charset="0"/>
              </a:rPr>
              <a:t>iệu là Hồng Hà nữ sĩ</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Q</a:t>
            </a:r>
            <a:r>
              <a:rPr lang="vi-VN" sz="4400" dirty="0">
                <a:latin typeface="Times New Roman" panose="02020603050405020304" pitchFamily="18" charset="0"/>
                <a:cs typeface="Times New Roman" panose="02020603050405020304" pitchFamily="18" charset="0"/>
              </a:rPr>
              <a:t>uê ở Hưng Yên. </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Nữ sĩ sáng tác văn thơ bằng cả chữ Hán và chữ Nôm, hiện còn lưu lại các tác phẩm như “Truyền kì tân phả”, “Nữ trung tùng phận” và một số bài thơ. </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Bản dịch “Chinh phụ ngâm” nổi tiếng hiện đang lưu hành được nhiều học giả khẳng định là của nữ sĩ.</a:t>
            </a:r>
          </a:p>
        </p:txBody>
      </p:sp>
      <p:sp>
        <p:nvSpPr>
          <p:cNvPr id="7" name="Freeform 4">
            <a:extLst>
              <a:ext uri="{FF2B5EF4-FFF2-40B4-BE49-F238E27FC236}">
                <a16:creationId xmlns:a16="http://schemas.microsoft.com/office/drawing/2014/main" id="{13482254-3F00-89FB-D867-BF0F56525CDF}"/>
              </a:ext>
            </a:extLst>
          </p:cNvPr>
          <p:cNvSpPr/>
          <p:nvPr/>
        </p:nvSpPr>
        <p:spPr>
          <a:xfrm>
            <a:off x="13030200" y="-5978608"/>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3"/>
            <a:stretch>
              <a:fillRect/>
            </a:stretch>
          </a:blipFill>
        </p:spPr>
      </p:sp>
      <p:sp>
        <p:nvSpPr>
          <p:cNvPr id="8" name="Freeform 7">
            <a:extLst>
              <a:ext uri="{FF2B5EF4-FFF2-40B4-BE49-F238E27FC236}">
                <a16:creationId xmlns:a16="http://schemas.microsoft.com/office/drawing/2014/main" id="{8DA15FF4-23F6-7CCE-EA28-CB57053F2769}"/>
              </a:ext>
            </a:extLst>
          </p:cNvPr>
          <p:cNvSpPr/>
          <p:nvPr/>
        </p:nvSpPr>
        <p:spPr>
          <a:xfrm rot="10800000">
            <a:off x="-128194" y="-1863808"/>
            <a:ext cx="2929878" cy="3171722"/>
          </a:xfrm>
          <a:custGeom>
            <a:avLst/>
            <a:gdLst/>
            <a:ahLst/>
            <a:cxnLst/>
            <a:rect l="l" t="t" r="r" b="b"/>
            <a:pathLst>
              <a:path w="3801046" h="4114800">
                <a:moveTo>
                  <a:pt x="0" y="0"/>
                </a:moveTo>
                <a:lnTo>
                  <a:pt x="3801046" y="0"/>
                </a:lnTo>
                <a:lnTo>
                  <a:pt x="380104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2050" name="Picture 2" descr="Nữ sĩ Đoàn Thị Điểm (Ảnh internet). ">
            <a:extLst>
              <a:ext uri="{FF2B5EF4-FFF2-40B4-BE49-F238E27FC236}">
                <a16:creationId xmlns:a16="http://schemas.microsoft.com/office/drawing/2014/main" id="{902BFEF5-3715-9371-3A0E-56CB11D6CC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3671052"/>
            <a:ext cx="6324600" cy="4549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25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BC48B1-33AD-73DB-E4E0-870453E96233}"/>
              </a:ext>
            </a:extLst>
          </p:cNvPr>
          <p:cNvPicPr>
            <a:picLocks noChangeAspect="1"/>
          </p:cNvPicPr>
          <p:nvPr/>
        </p:nvPicPr>
        <p:blipFill>
          <a:blip r:embed="rId3"/>
          <a:stretch>
            <a:fillRect/>
          </a:stretch>
        </p:blipFill>
        <p:spPr>
          <a:xfrm>
            <a:off x="1371600" y="1638300"/>
            <a:ext cx="15811500" cy="8353629"/>
          </a:xfrm>
          <a:prstGeom prst="rect">
            <a:avLst/>
          </a:prstGeom>
        </p:spPr>
      </p:pic>
      <p:sp>
        <p:nvSpPr>
          <p:cNvPr id="6" name="TextBox 5">
            <a:extLst>
              <a:ext uri="{FF2B5EF4-FFF2-40B4-BE49-F238E27FC236}">
                <a16:creationId xmlns:a16="http://schemas.microsoft.com/office/drawing/2014/main" id="{00D4E5C6-4619-BA65-6356-8D4D79F49CC7}"/>
              </a:ext>
            </a:extLst>
          </p:cNvPr>
          <p:cNvSpPr txBox="1"/>
          <p:nvPr/>
        </p:nvSpPr>
        <p:spPr>
          <a:xfrm>
            <a:off x="4038600" y="647700"/>
            <a:ext cx="10210800" cy="769441"/>
          </a:xfrm>
          <a:prstGeom prst="rect">
            <a:avLst/>
          </a:prstGeom>
          <a:noFill/>
        </p:spPr>
        <p:txBody>
          <a:bodyPr wrap="square">
            <a:spAutoFit/>
          </a:bodyPr>
          <a:lstStyle/>
          <a:p>
            <a:pPr algn="just"/>
            <a:r>
              <a:rPr lang="en-US" sz="4400" b="1" i="0" dirty="0" err="1">
                <a:solidFill>
                  <a:srgbClr val="212529"/>
                </a:solidFill>
                <a:effectLst/>
                <a:latin typeface="Times New Roman" panose="02020603050405020304" pitchFamily="18" charset="0"/>
                <a:cs typeface="Times New Roman" panose="02020603050405020304" pitchFamily="18" charset="0"/>
              </a:rPr>
              <a:t>Bìa</a:t>
            </a:r>
            <a:r>
              <a:rPr lang="en-US" sz="4400" b="1" i="0" dirty="0">
                <a:solidFill>
                  <a:srgbClr val="212529"/>
                </a:solidFill>
                <a:effectLst/>
                <a:latin typeface="Times New Roman" panose="02020603050405020304" pitchFamily="18" charset="0"/>
                <a:cs typeface="Times New Roman" panose="02020603050405020304" pitchFamily="18" charset="0"/>
              </a:rPr>
              <a:t> </a:t>
            </a:r>
            <a:r>
              <a:rPr lang="en-US" sz="4400" b="1" i="0" dirty="0" err="1">
                <a:solidFill>
                  <a:srgbClr val="212529"/>
                </a:solidFill>
                <a:effectLst/>
                <a:latin typeface="Times New Roman" panose="02020603050405020304" pitchFamily="18" charset="0"/>
                <a:cs typeface="Times New Roman" panose="02020603050405020304" pitchFamily="18" charset="0"/>
              </a:rPr>
              <a:t>cuốn</a:t>
            </a:r>
            <a:r>
              <a:rPr lang="en-US" sz="4400" b="1" i="0" dirty="0">
                <a:solidFill>
                  <a:srgbClr val="212529"/>
                </a:solidFill>
                <a:effectLst/>
                <a:latin typeface="Times New Roman" panose="02020603050405020304" pitchFamily="18" charset="0"/>
                <a:cs typeface="Times New Roman" panose="02020603050405020304" pitchFamily="18" charset="0"/>
              </a:rPr>
              <a:t> </a:t>
            </a:r>
            <a:r>
              <a:rPr lang="en-US" sz="4400" b="1" i="0" dirty="0" err="1">
                <a:solidFill>
                  <a:srgbClr val="212529"/>
                </a:solidFill>
                <a:effectLst/>
                <a:latin typeface="Times New Roman" panose="02020603050405020304" pitchFamily="18" charset="0"/>
                <a:cs typeface="Times New Roman" panose="02020603050405020304" pitchFamily="18" charset="0"/>
              </a:rPr>
              <a:t>diễn</a:t>
            </a:r>
            <a:r>
              <a:rPr lang="en-US" sz="4400" b="1" i="0" dirty="0">
                <a:solidFill>
                  <a:srgbClr val="212529"/>
                </a:solidFill>
                <a:effectLst/>
                <a:latin typeface="Times New Roman" panose="02020603050405020304" pitchFamily="18" charset="0"/>
                <a:cs typeface="Times New Roman" panose="02020603050405020304" pitchFamily="18" charset="0"/>
              </a:rPr>
              <a:t> </a:t>
            </a:r>
            <a:r>
              <a:rPr lang="en-US" sz="4400" b="1" i="0" dirty="0" err="1">
                <a:solidFill>
                  <a:srgbClr val="212529"/>
                </a:solidFill>
                <a:effectLst/>
                <a:latin typeface="Times New Roman" panose="02020603050405020304" pitchFamily="18" charset="0"/>
                <a:cs typeface="Times New Roman" panose="02020603050405020304" pitchFamily="18" charset="0"/>
              </a:rPr>
              <a:t>Nôm</a:t>
            </a:r>
            <a:r>
              <a:rPr lang="en-US" sz="4400" b="1" i="0" dirty="0">
                <a:solidFill>
                  <a:srgbClr val="212529"/>
                </a:solidFill>
                <a:effectLst/>
                <a:latin typeface="Times New Roman" panose="02020603050405020304" pitchFamily="18" charset="0"/>
                <a:cs typeface="Times New Roman" panose="02020603050405020304" pitchFamily="18" charset="0"/>
              </a:rPr>
              <a:t> </a:t>
            </a:r>
            <a:r>
              <a:rPr lang="en-US" sz="4400" b="1" i="1" dirty="0">
                <a:solidFill>
                  <a:srgbClr val="212529"/>
                </a:solidFill>
                <a:effectLst/>
                <a:latin typeface="Times New Roman" panose="02020603050405020304" pitchFamily="18" charset="0"/>
                <a:cs typeface="Times New Roman" panose="02020603050405020304" pitchFamily="18" charset="0"/>
              </a:rPr>
              <a:t>Chinh </a:t>
            </a:r>
            <a:r>
              <a:rPr lang="en-US" sz="4400" b="1" i="1" dirty="0" err="1">
                <a:solidFill>
                  <a:srgbClr val="212529"/>
                </a:solidFill>
                <a:effectLst/>
                <a:latin typeface="Times New Roman" panose="02020603050405020304" pitchFamily="18" charset="0"/>
                <a:cs typeface="Times New Roman" panose="02020603050405020304" pitchFamily="18" charset="0"/>
              </a:rPr>
              <a:t>phụ</a:t>
            </a:r>
            <a:r>
              <a:rPr lang="en-US" sz="4400" b="1" i="1" dirty="0">
                <a:solidFill>
                  <a:srgbClr val="212529"/>
                </a:solidFill>
                <a:effectLst/>
                <a:latin typeface="Times New Roman" panose="02020603050405020304" pitchFamily="18" charset="0"/>
                <a:cs typeface="Times New Roman" panose="02020603050405020304" pitchFamily="18" charset="0"/>
              </a:rPr>
              <a:t> </a:t>
            </a:r>
            <a:r>
              <a:rPr lang="en-US" sz="4400" b="1" i="1" dirty="0" err="1">
                <a:solidFill>
                  <a:srgbClr val="212529"/>
                </a:solidFill>
                <a:effectLst/>
                <a:latin typeface="Times New Roman" panose="02020603050405020304" pitchFamily="18" charset="0"/>
                <a:cs typeface="Times New Roman" panose="02020603050405020304" pitchFamily="18" charset="0"/>
              </a:rPr>
              <a:t>ngâm</a:t>
            </a:r>
            <a:r>
              <a:rPr lang="en-US" sz="4400" b="1" i="1" dirty="0">
                <a:solidFill>
                  <a:srgbClr val="212529"/>
                </a:solidFill>
                <a:effectLst/>
                <a:latin typeface="Times New Roman" panose="02020603050405020304" pitchFamily="18" charset="0"/>
                <a:cs typeface="Times New Roman" panose="02020603050405020304" pitchFamily="18" charset="0"/>
              </a:rPr>
              <a:t> </a:t>
            </a:r>
            <a:r>
              <a:rPr lang="en-US" sz="4400" b="1" i="1" dirty="0" err="1">
                <a:solidFill>
                  <a:srgbClr val="212529"/>
                </a:solidFill>
                <a:effectLst/>
                <a:latin typeface="Times New Roman" panose="02020603050405020304" pitchFamily="18" charset="0"/>
                <a:cs typeface="Times New Roman" panose="02020603050405020304" pitchFamily="18" charset="0"/>
              </a:rPr>
              <a:t>khúc</a:t>
            </a:r>
            <a:endParaRPr lang="en-US" sz="4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9033346"/>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6ADF42F-89C8-413C-EFD1-6F9CEB9D476E}"/>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atin typeface="Times New Roman" panose="02020603050405020304" pitchFamily="18" charset="0"/>
                <a:cs typeface="Times New Roman" panose="02020603050405020304" pitchFamily="18" charset="0"/>
              </a:rPr>
              <a:t>2. </a:t>
            </a:r>
            <a:r>
              <a:rPr lang="en-US" b="1" dirty="0" err="1">
                <a:latin typeface="Times New Roman" panose="02020603050405020304" pitchFamily="18" charset="0"/>
                <a:cs typeface="Times New Roman" panose="02020603050405020304" pitchFamily="18" charset="0"/>
              </a:rPr>
              <a:t>Tìm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hiểu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chung</a:t>
            </a:r>
            <a:endParaRPr lang="en-US"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9A817A8-6DB9-12B5-E308-C58E209FE9D7}"/>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Freeform 4">
            <a:extLst>
              <a:ext uri="{FF2B5EF4-FFF2-40B4-BE49-F238E27FC236}">
                <a16:creationId xmlns:a16="http://schemas.microsoft.com/office/drawing/2014/main" id="{13482254-3F00-89FB-D867-BF0F56525CDF}"/>
              </a:ext>
            </a:extLst>
          </p:cNvPr>
          <p:cNvSpPr/>
          <p:nvPr/>
        </p:nvSpPr>
        <p:spPr>
          <a:xfrm>
            <a:off x="13030200" y="-5978608"/>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3"/>
            <a:stretch>
              <a:fillRect/>
            </a:stretch>
          </a:blipFill>
        </p:spPr>
      </p:sp>
      <p:sp>
        <p:nvSpPr>
          <p:cNvPr id="8" name="Freeform 7">
            <a:extLst>
              <a:ext uri="{FF2B5EF4-FFF2-40B4-BE49-F238E27FC236}">
                <a16:creationId xmlns:a16="http://schemas.microsoft.com/office/drawing/2014/main" id="{8DA15FF4-23F6-7CCE-EA28-CB57053F2769}"/>
              </a:ext>
            </a:extLst>
          </p:cNvPr>
          <p:cNvSpPr/>
          <p:nvPr/>
        </p:nvSpPr>
        <p:spPr>
          <a:xfrm rot="10800000">
            <a:off x="-128194" y="-1863808"/>
            <a:ext cx="2929878" cy="3171722"/>
          </a:xfrm>
          <a:custGeom>
            <a:avLst/>
            <a:gdLst/>
            <a:ahLst/>
            <a:cxnLst/>
            <a:rect l="l" t="t" r="r" b="b"/>
            <a:pathLst>
              <a:path w="3801046" h="4114800">
                <a:moveTo>
                  <a:pt x="0" y="0"/>
                </a:moveTo>
                <a:lnTo>
                  <a:pt x="3801046" y="0"/>
                </a:lnTo>
                <a:lnTo>
                  <a:pt x="380104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3">
            <a:extLst>
              <a:ext uri="{FF2B5EF4-FFF2-40B4-BE49-F238E27FC236}">
                <a16:creationId xmlns:a16="http://schemas.microsoft.com/office/drawing/2014/main" id="{C0752ADB-8842-A893-FB4E-9151433997D6}"/>
              </a:ext>
            </a:extLst>
          </p:cNvPr>
          <p:cNvSpPr txBox="1"/>
          <p:nvPr/>
        </p:nvSpPr>
        <p:spPr>
          <a:xfrm>
            <a:off x="1981200" y="3332612"/>
            <a:ext cx="137922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r>
              <a:rPr lang="en-US" sz="4400" b="1" dirty="0">
                <a:latin typeface="Times New Roman" panose="02020603050405020304" pitchFamily="18" charset="0"/>
                <a:cs typeface="Times New Roman" panose="02020603050405020304" pitchFamily="18" charset="0"/>
              </a:rPr>
              <a:t> “Chinh </a:t>
            </a:r>
            <a:r>
              <a:rPr lang="en-US" sz="4400" b="1" dirty="0" err="1">
                <a:latin typeface="Times New Roman" panose="02020603050405020304" pitchFamily="18" charset="0"/>
                <a:cs typeface="Times New Roman" panose="02020603050405020304" pitchFamily="18" charset="0"/>
              </a:rPr>
              <a:t>phụ</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ngâm</a:t>
            </a:r>
            <a:r>
              <a:rPr lang="en-US" sz="4400" b="1"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26E95A5D-6392-E5C1-C83A-01C517456D78}"/>
              </a:ext>
            </a:extLst>
          </p:cNvPr>
          <p:cNvSpPr txBox="1"/>
          <p:nvPr/>
        </p:nvSpPr>
        <p:spPr>
          <a:xfrm>
            <a:off x="3810000" y="4457700"/>
            <a:ext cx="89916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Hoàn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a:t>
            </a:r>
          </a:p>
        </p:txBody>
      </p:sp>
      <p:sp>
        <p:nvSpPr>
          <p:cNvPr id="10" name="Freeform 7">
            <a:extLst>
              <a:ext uri="{FF2B5EF4-FFF2-40B4-BE49-F238E27FC236}">
                <a16:creationId xmlns:a16="http://schemas.microsoft.com/office/drawing/2014/main" id="{6BE2161A-2F2A-37F3-88B8-CFD0E0604364}"/>
              </a:ext>
            </a:extLst>
          </p:cNvPr>
          <p:cNvSpPr/>
          <p:nvPr/>
        </p:nvSpPr>
        <p:spPr>
          <a:xfrm>
            <a:off x="2590800" y="4457700"/>
            <a:ext cx="1076766" cy="1065550"/>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6"/>
            <a:stretch>
              <a:fillRect/>
            </a:stretch>
          </a:blipFill>
        </p:spPr>
      </p:sp>
      <p:sp>
        <p:nvSpPr>
          <p:cNvPr id="11" name="TextBox 10">
            <a:extLst>
              <a:ext uri="{FF2B5EF4-FFF2-40B4-BE49-F238E27FC236}">
                <a16:creationId xmlns:a16="http://schemas.microsoft.com/office/drawing/2014/main" id="{18F3183F-22E7-2165-27AA-57C79DDBB612}"/>
              </a:ext>
            </a:extLst>
          </p:cNvPr>
          <p:cNvSpPr txBox="1"/>
          <p:nvPr/>
        </p:nvSpPr>
        <p:spPr>
          <a:xfrm>
            <a:off x="4114800" y="5523250"/>
            <a:ext cx="12733200" cy="4154984"/>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Khoảng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1740 – 1742,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rốn</a:t>
            </a:r>
            <a:r>
              <a:rPr lang="en-US" sz="4400" dirty="0">
                <a:latin typeface="Times New Roman" panose="02020603050405020304" pitchFamily="18" charset="0"/>
                <a:cs typeface="Times New Roman" panose="02020603050405020304" pitchFamily="18" charset="0"/>
              </a:rPr>
              <a:t> ren, </a:t>
            </a:r>
            <a:r>
              <a:rPr lang="en-US" sz="4400" dirty="0" err="1">
                <a:latin typeface="Times New Roman" panose="02020603050405020304" pitchFamily="18" charset="0"/>
                <a:cs typeface="Times New Roman" panose="02020603050405020304" pitchFamily="18" charset="0"/>
              </a:rPr>
              <a:t>mâu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“Chinh </a:t>
            </a:r>
            <a:r>
              <a:rPr lang="en-US" sz="4400" dirty="0" err="1">
                <a:latin typeface="Times New Roman" panose="02020603050405020304" pitchFamily="18" charset="0"/>
                <a:cs typeface="Times New Roman" panose="02020603050405020304" pitchFamily="18" charset="0"/>
              </a:rPr>
              <a:t>phụ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ngâm</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7752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6ADF42F-89C8-413C-EFD1-6F9CEB9D476E}"/>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atin typeface="Times New Roman" panose="02020603050405020304" pitchFamily="18" charset="0"/>
                <a:cs typeface="Times New Roman" panose="02020603050405020304" pitchFamily="18" charset="0"/>
              </a:rPr>
              <a:t>2. </a:t>
            </a:r>
            <a:r>
              <a:rPr lang="en-US" b="1" dirty="0" err="1">
                <a:latin typeface="Times New Roman" panose="02020603050405020304" pitchFamily="18" charset="0"/>
                <a:cs typeface="Times New Roman" panose="02020603050405020304" pitchFamily="18" charset="0"/>
              </a:rPr>
              <a:t>Tìm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hiểu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chung</a:t>
            </a:r>
            <a:endParaRPr lang="en-US"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9A817A8-6DB9-12B5-E308-C58E209FE9D7}"/>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Freeform 4">
            <a:extLst>
              <a:ext uri="{FF2B5EF4-FFF2-40B4-BE49-F238E27FC236}">
                <a16:creationId xmlns:a16="http://schemas.microsoft.com/office/drawing/2014/main" id="{13482254-3F00-89FB-D867-BF0F56525CDF}"/>
              </a:ext>
            </a:extLst>
          </p:cNvPr>
          <p:cNvSpPr/>
          <p:nvPr/>
        </p:nvSpPr>
        <p:spPr>
          <a:xfrm>
            <a:off x="13030200" y="-5978608"/>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3"/>
            <a:stretch>
              <a:fillRect/>
            </a:stretch>
          </a:blipFill>
        </p:spPr>
      </p:sp>
      <p:sp>
        <p:nvSpPr>
          <p:cNvPr id="8" name="Freeform 7">
            <a:extLst>
              <a:ext uri="{FF2B5EF4-FFF2-40B4-BE49-F238E27FC236}">
                <a16:creationId xmlns:a16="http://schemas.microsoft.com/office/drawing/2014/main" id="{8DA15FF4-23F6-7CCE-EA28-CB57053F2769}"/>
              </a:ext>
            </a:extLst>
          </p:cNvPr>
          <p:cNvSpPr/>
          <p:nvPr/>
        </p:nvSpPr>
        <p:spPr>
          <a:xfrm rot="10800000">
            <a:off x="-128194" y="-1863808"/>
            <a:ext cx="2929878" cy="3171722"/>
          </a:xfrm>
          <a:custGeom>
            <a:avLst/>
            <a:gdLst/>
            <a:ahLst/>
            <a:cxnLst/>
            <a:rect l="l" t="t" r="r" b="b"/>
            <a:pathLst>
              <a:path w="3801046" h="4114800">
                <a:moveTo>
                  <a:pt x="0" y="0"/>
                </a:moveTo>
                <a:lnTo>
                  <a:pt x="3801046" y="0"/>
                </a:lnTo>
                <a:lnTo>
                  <a:pt x="380104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3">
            <a:extLst>
              <a:ext uri="{FF2B5EF4-FFF2-40B4-BE49-F238E27FC236}">
                <a16:creationId xmlns:a16="http://schemas.microsoft.com/office/drawing/2014/main" id="{C0752ADB-8842-A893-FB4E-9151433997D6}"/>
              </a:ext>
            </a:extLst>
          </p:cNvPr>
          <p:cNvSpPr txBox="1"/>
          <p:nvPr/>
        </p:nvSpPr>
        <p:spPr>
          <a:xfrm>
            <a:off x="1981200" y="3332612"/>
            <a:ext cx="137922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r>
              <a:rPr lang="en-US" sz="4400" b="1" dirty="0">
                <a:latin typeface="Times New Roman" panose="02020603050405020304" pitchFamily="18" charset="0"/>
                <a:cs typeface="Times New Roman" panose="02020603050405020304" pitchFamily="18" charset="0"/>
              </a:rPr>
              <a:t> “Chinh </a:t>
            </a:r>
            <a:r>
              <a:rPr lang="en-US" sz="4400" b="1" dirty="0" err="1">
                <a:latin typeface="Times New Roman" panose="02020603050405020304" pitchFamily="18" charset="0"/>
                <a:cs typeface="Times New Roman" panose="02020603050405020304" pitchFamily="18" charset="0"/>
              </a:rPr>
              <a:t>phụ</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ngâm</a:t>
            </a:r>
            <a:r>
              <a:rPr lang="en-US" sz="4400" b="1"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26E95A5D-6392-E5C1-C83A-01C517456D78}"/>
              </a:ext>
            </a:extLst>
          </p:cNvPr>
          <p:cNvSpPr txBox="1"/>
          <p:nvPr/>
        </p:nvSpPr>
        <p:spPr>
          <a:xfrm>
            <a:off x="3810000" y="4457700"/>
            <a:ext cx="89916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Nhan </a:t>
            </a:r>
            <a:r>
              <a:rPr lang="en-US" sz="4400" dirty="0" err="1">
                <a:latin typeface="Times New Roman" panose="02020603050405020304" pitchFamily="18" charset="0"/>
                <a:cs typeface="Times New Roman" panose="02020603050405020304" pitchFamily="18" charset="0"/>
              </a:rPr>
              <a:t>đề</a:t>
            </a:r>
            <a:endParaRPr lang="en-US" sz="4400" dirty="0">
              <a:latin typeface="Times New Roman" panose="02020603050405020304" pitchFamily="18" charset="0"/>
              <a:cs typeface="Times New Roman" panose="02020603050405020304" pitchFamily="18" charset="0"/>
            </a:endParaRPr>
          </a:p>
        </p:txBody>
      </p:sp>
      <p:sp>
        <p:nvSpPr>
          <p:cNvPr id="10" name="Freeform 7">
            <a:extLst>
              <a:ext uri="{FF2B5EF4-FFF2-40B4-BE49-F238E27FC236}">
                <a16:creationId xmlns:a16="http://schemas.microsoft.com/office/drawing/2014/main" id="{6BE2161A-2F2A-37F3-88B8-CFD0E0604364}"/>
              </a:ext>
            </a:extLst>
          </p:cNvPr>
          <p:cNvSpPr/>
          <p:nvPr/>
        </p:nvSpPr>
        <p:spPr>
          <a:xfrm>
            <a:off x="2590800" y="4457700"/>
            <a:ext cx="1076766" cy="1065550"/>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6"/>
            <a:stretch>
              <a:fillRect/>
            </a:stretch>
          </a:blipFill>
        </p:spPr>
      </p:sp>
      <p:sp>
        <p:nvSpPr>
          <p:cNvPr id="11" name="TextBox 10">
            <a:extLst>
              <a:ext uri="{FF2B5EF4-FFF2-40B4-BE49-F238E27FC236}">
                <a16:creationId xmlns:a16="http://schemas.microsoft.com/office/drawing/2014/main" id="{18F3183F-22E7-2165-27AA-57C79DDBB612}"/>
              </a:ext>
            </a:extLst>
          </p:cNvPr>
          <p:cNvSpPr txBox="1"/>
          <p:nvPr/>
        </p:nvSpPr>
        <p:spPr>
          <a:xfrm>
            <a:off x="4114800" y="5523250"/>
            <a:ext cx="12733200"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“Chinh </a:t>
            </a:r>
            <a:r>
              <a:rPr lang="en-US" sz="4400" dirty="0" err="1">
                <a:latin typeface="Times New Roman" panose="02020603050405020304" pitchFamily="18" charset="0"/>
                <a:cs typeface="Times New Roman" panose="02020603050405020304" pitchFamily="18" charset="0"/>
              </a:rPr>
              <a:t>phụ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ngâm</a:t>
            </a:r>
            <a:r>
              <a:rPr lang="en-US" sz="4400" dirty="0">
                <a:latin typeface="Times New Roman" panose="02020603050405020304" pitchFamily="18" charset="0"/>
                <a:cs typeface="Times New Roman" panose="02020603050405020304" pitchFamily="18" charset="0"/>
              </a:rPr>
              <a:t>”/”Chinh </a:t>
            </a:r>
            <a:r>
              <a:rPr lang="en-US" sz="4400" dirty="0" err="1">
                <a:latin typeface="Times New Roman" panose="02020603050405020304" pitchFamily="18" charset="0"/>
                <a:cs typeface="Times New Roman" panose="02020603050405020304" pitchFamily="18" charset="0"/>
              </a:rPr>
              <a:t>phụ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trận</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6440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8">
            <a:extLst>
              <a:ext uri="{FF2B5EF4-FFF2-40B4-BE49-F238E27FC236}">
                <a16:creationId xmlns:a16="http://schemas.microsoft.com/office/drawing/2014/main" id="{CDEF2B04-8A31-FCC1-91B5-3BDD43E5726A}"/>
              </a:ext>
            </a:extLst>
          </p:cNvPr>
          <p:cNvSpPr txBox="1"/>
          <p:nvPr/>
        </p:nvSpPr>
        <p:spPr>
          <a:xfrm>
            <a:off x="8382000" y="2476500"/>
            <a:ext cx="9220200" cy="3990003"/>
          </a:xfrm>
          <a:prstGeom prst="rect">
            <a:avLst/>
          </a:prstGeom>
        </p:spPr>
        <p:txBody>
          <a:bodyPr wrap="square" lIns="0" tIns="0" rIns="0" bIns="0" rtlCol="0" anchor="t">
            <a:spAutoFit/>
          </a:bodyPr>
          <a:lstStyle/>
          <a:p>
            <a:pPr algn="ctr">
              <a:lnSpc>
                <a:spcPts val="16800"/>
              </a:lnSpc>
              <a:spcBef>
                <a:spcPct val="0"/>
              </a:spcBef>
            </a:pPr>
            <a:r>
              <a:rPr lang="en-US" sz="9600" dirty="0">
                <a:solidFill>
                  <a:srgbClr val="0A1F30"/>
                </a:solidFill>
                <a:latin typeface="#9Slide07 SVNGuerrilla" panose="00000500000000000000" pitchFamily="2" charset="0"/>
              </a:rPr>
              <a:t>I. </a:t>
            </a:r>
          </a:p>
          <a:p>
            <a:pPr algn="ctr">
              <a:lnSpc>
                <a:spcPts val="16800"/>
              </a:lnSpc>
              <a:spcBef>
                <a:spcPct val="0"/>
              </a:spcBef>
            </a:pPr>
            <a:r>
              <a:rPr lang="en-US" sz="9600" dirty="0" err="1">
                <a:solidFill>
                  <a:srgbClr val="0A1F30"/>
                </a:solidFill>
                <a:latin typeface="#9Slide07 SVNGuerrilla" panose="00000500000000000000" pitchFamily="2" charset="0"/>
              </a:rPr>
              <a:t>Giới</a:t>
            </a:r>
            <a:r>
              <a:rPr lang="en-US" sz="9600" dirty="0">
                <a:solidFill>
                  <a:srgbClr val="0A1F30"/>
                </a:solidFill>
                <a:latin typeface="#9Slide07 SVNGuerrilla" panose="00000500000000000000" pitchFamily="2" charset="0"/>
              </a:rPr>
              <a:t> </a:t>
            </a:r>
            <a:r>
              <a:rPr lang="en-US" sz="9600" dirty="0" err="1">
                <a:solidFill>
                  <a:srgbClr val="0A1F30"/>
                </a:solidFill>
                <a:latin typeface="#9Slide07 SVNGuerrilla" panose="00000500000000000000" pitchFamily="2" charset="0"/>
              </a:rPr>
              <a:t>thiệu</a:t>
            </a:r>
            <a:r>
              <a:rPr lang="en-US" sz="9600" dirty="0">
                <a:solidFill>
                  <a:srgbClr val="0A1F30"/>
                </a:solidFill>
                <a:latin typeface="#9Slide07 SVNGuerrilla" panose="00000500000000000000" pitchFamily="2" charset="0"/>
              </a:rPr>
              <a:t> </a:t>
            </a:r>
            <a:r>
              <a:rPr lang="en-US" sz="9600" dirty="0" err="1">
                <a:solidFill>
                  <a:srgbClr val="0A1F30"/>
                </a:solidFill>
                <a:latin typeface="#9Slide07 SVNGuerrilla" panose="00000500000000000000" pitchFamily="2" charset="0"/>
              </a:rPr>
              <a:t>bài</a:t>
            </a:r>
            <a:r>
              <a:rPr lang="en-US" sz="9600" dirty="0">
                <a:solidFill>
                  <a:srgbClr val="0A1F30"/>
                </a:solidFill>
                <a:latin typeface="#9Slide07 SVNGuerrilla" panose="00000500000000000000" pitchFamily="2" charset="0"/>
              </a:rPr>
              <a:t> </a:t>
            </a:r>
            <a:r>
              <a:rPr lang="en-US" sz="9600" dirty="0" err="1">
                <a:solidFill>
                  <a:srgbClr val="0A1F30"/>
                </a:solidFill>
                <a:latin typeface="#9Slide07 SVNGuerrilla" panose="00000500000000000000" pitchFamily="2" charset="0"/>
              </a:rPr>
              <a:t>học</a:t>
            </a:r>
            <a:endParaRPr lang="en-US" sz="9600" dirty="0">
              <a:solidFill>
                <a:srgbClr val="0A1F30"/>
              </a:solidFill>
              <a:latin typeface="#9Slide07 SVNGuerrilla" panose="00000500000000000000" pitchFamily="2" charset="0"/>
            </a:endParaRPr>
          </a:p>
        </p:txBody>
      </p:sp>
      <p:pic>
        <p:nvPicPr>
          <p:cNvPr id="15" name="Picture 14">
            <a:extLst>
              <a:ext uri="{FF2B5EF4-FFF2-40B4-BE49-F238E27FC236}">
                <a16:creationId xmlns:a16="http://schemas.microsoft.com/office/drawing/2014/main" id="{95F3BB9F-204A-B5A9-BB59-64ED586FCA90}"/>
              </a:ext>
            </a:extLst>
          </p:cNvPr>
          <p:cNvPicPr>
            <a:picLocks noChangeAspect="1"/>
          </p:cNvPicPr>
          <p:nvPr/>
        </p:nvPicPr>
        <p:blipFill>
          <a:blip r:embed="rId3"/>
          <a:stretch>
            <a:fillRect/>
          </a:stretch>
        </p:blipFill>
        <p:spPr>
          <a:xfrm>
            <a:off x="9099" y="-190501"/>
            <a:ext cx="8372901" cy="10807751"/>
          </a:xfrm>
          <a:prstGeom prst="rect">
            <a:avLst/>
          </a:prstGeom>
        </p:spPr>
      </p:pic>
    </p:spTree>
    <p:extLst>
      <p:ext uri="{BB962C8B-B14F-4D97-AF65-F5344CB8AC3E}">
        <p14:creationId xmlns:p14="http://schemas.microsoft.com/office/powerpoint/2010/main" val="28130155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6ADF42F-89C8-413C-EFD1-6F9CEB9D476E}"/>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atin typeface="Times New Roman" panose="02020603050405020304" pitchFamily="18" charset="0"/>
                <a:cs typeface="Times New Roman" panose="02020603050405020304" pitchFamily="18" charset="0"/>
              </a:rPr>
              <a:t>2. </a:t>
            </a:r>
            <a:r>
              <a:rPr lang="en-US" b="1" dirty="0" err="1">
                <a:latin typeface="Times New Roman" panose="02020603050405020304" pitchFamily="18" charset="0"/>
                <a:cs typeface="Times New Roman" panose="02020603050405020304" pitchFamily="18" charset="0"/>
              </a:rPr>
              <a:t>Tìm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hiểu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chung</a:t>
            </a:r>
            <a:endParaRPr lang="en-US"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9A817A8-6DB9-12B5-E308-C58E209FE9D7}"/>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Freeform 4">
            <a:extLst>
              <a:ext uri="{FF2B5EF4-FFF2-40B4-BE49-F238E27FC236}">
                <a16:creationId xmlns:a16="http://schemas.microsoft.com/office/drawing/2014/main" id="{13482254-3F00-89FB-D867-BF0F56525CDF}"/>
              </a:ext>
            </a:extLst>
          </p:cNvPr>
          <p:cNvSpPr/>
          <p:nvPr/>
        </p:nvSpPr>
        <p:spPr>
          <a:xfrm>
            <a:off x="13030200" y="-5978608"/>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3"/>
            <a:stretch>
              <a:fillRect/>
            </a:stretch>
          </a:blipFill>
        </p:spPr>
      </p:sp>
      <p:sp>
        <p:nvSpPr>
          <p:cNvPr id="8" name="Freeform 7">
            <a:extLst>
              <a:ext uri="{FF2B5EF4-FFF2-40B4-BE49-F238E27FC236}">
                <a16:creationId xmlns:a16="http://schemas.microsoft.com/office/drawing/2014/main" id="{8DA15FF4-23F6-7CCE-EA28-CB57053F2769}"/>
              </a:ext>
            </a:extLst>
          </p:cNvPr>
          <p:cNvSpPr/>
          <p:nvPr/>
        </p:nvSpPr>
        <p:spPr>
          <a:xfrm rot="10800000">
            <a:off x="-128194" y="-1863808"/>
            <a:ext cx="2929878" cy="3171722"/>
          </a:xfrm>
          <a:custGeom>
            <a:avLst/>
            <a:gdLst/>
            <a:ahLst/>
            <a:cxnLst/>
            <a:rect l="l" t="t" r="r" b="b"/>
            <a:pathLst>
              <a:path w="3801046" h="4114800">
                <a:moveTo>
                  <a:pt x="0" y="0"/>
                </a:moveTo>
                <a:lnTo>
                  <a:pt x="3801046" y="0"/>
                </a:lnTo>
                <a:lnTo>
                  <a:pt x="380104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3">
            <a:extLst>
              <a:ext uri="{FF2B5EF4-FFF2-40B4-BE49-F238E27FC236}">
                <a16:creationId xmlns:a16="http://schemas.microsoft.com/office/drawing/2014/main" id="{C0752ADB-8842-A893-FB4E-9151433997D6}"/>
              </a:ext>
            </a:extLst>
          </p:cNvPr>
          <p:cNvSpPr txBox="1"/>
          <p:nvPr/>
        </p:nvSpPr>
        <p:spPr>
          <a:xfrm>
            <a:off x="1981200" y="3332612"/>
            <a:ext cx="137922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r>
              <a:rPr lang="en-US" sz="4400" b="1" dirty="0">
                <a:latin typeface="Times New Roman" panose="02020603050405020304" pitchFamily="18" charset="0"/>
                <a:cs typeface="Times New Roman" panose="02020603050405020304" pitchFamily="18" charset="0"/>
              </a:rPr>
              <a:t> “Chinh </a:t>
            </a:r>
            <a:r>
              <a:rPr lang="en-US" sz="4400" b="1" dirty="0" err="1">
                <a:latin typeface="Times New Roman" panose="02020603050405020304" pitchFamily="18" charset="0"/>
                <a:cs typeface="Times New Roman" panose="02020603050405020304" pitchFamily="18" charset="0"/>
              </a:rPr>
              <a:t>phụ</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ngâm</a:t>
            </a:r>
            <a:r>
              <a:rPr lang="en-US" sz="4400" b="1"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26E95A5D-6392-E5C1-C83A-01C517456D78}"/>
              </a:ext>
            </a:extLst>
          </p:cNvPr>
          <p:cNvSpPr txBox="1"/>
          <p:nvPr/>
        </p:nvSpPr>
        <p:spPr>
          <a:xfrm>
            <a:off x="3810000" y="4457700"/>
            <a:ext cx="2286000"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p>
        </p:txBody>
      </p:sp>
      <p:sp>
        <p:nvSpPr>
          <p:cNvPr id="10" name="Freeform 7">
            <a:extLst>
              <a:ext uri="{FF2B5EF4-FFF2-40B4-BE49-F238E27FC236}">
                <a16:creationId xmlns:a16="http://schemas.microsoft.com/office/drawing/2014/main" id="{6BE2161A-2F2A-37F3-88B8-CFD0E0604364}"/>
              </a:ext>
            </a:extLst>
          </p:cNvPr>
          <p:cNvSpPr/>
          <p:nvPr/>
        </p:nvSpPr>
        <p:spPr>
          <a:xfrm>
            <a:off x="2590800" y="4457700"/>
            <a:ext cx="1076766" cy="1065550"/>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6"/>
            <a:stretch>
              <a:fillRect/>
            </a:stretch>
          </a:blipFill>
        </p:spPr>
      </p:sp>
      <p:sp>
        <p:nvSpPr>
          <p:cNvPr id="5" name="TextBox 4">
            <a:extLst>
              <a:ext uri="{FF2B5EF4-FFF2-40B4-BE49-F238E27FC236}">
                <a16:creationId xmlns:a16="http://schemas.microsoft.com/office/drawing/2014/main" id="{ECAA026E-8412-9200-253F-261788548077}"/>
              </a:ext>
            </a:extLst>
          </p:cNvPr>
          <p:cNvSpPr txBox="1"/>
          <p:nvPr/>
        </p:nvSpPr>
        <p:spPr>
          <a:xfrm>
            <a:off x="6553200" y="5427707"/>
            <a:ext cx="10599600"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Nguyên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trường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đoản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cú</a:t>
            </a:r>
            <a:endParaRPr lang="en-US" sz="4400" b="1" dirty="0">
              <a:latin typeface="Times New Roman" panose="02020603050405020304" pitchFamily="18" charset="0"/>
              <a:cs typeface="Times New Roman" panose="02020603050405020304" pitchFamily="18" charset="0"/>
            </a:endParaRPr>
          </a:p>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dịch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Nôm</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song </a:t>
            </a:r>
            <a:r>
              <a:rPr lang="en-US" sz="4400" b="1" dirty="0" err="1">
                <a:latin typeface="Times New Roman" panose="02020603050405020304" pitchFamily="18" charset="0"/>
                <a:cs typeface="Times New Roman" panose="02020603050405020304" pitchFamily="18" charset="0"/>
              </a:rPr>
              <a:t>thất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lục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bát</a:t>
            </a:r>
            <a:endParaRPr lang="en-US"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65316E6-94D9-6B36-37C0-425244210C98}"/>
              </a:ext>
            </a:extLst>
          </p:cNvPr>
          <p:cNvSpPr txBox="1"/>
          <p:nvPr/>
        </p:nvSpPr>
        <p:spPr>
          <a:xfrm>
            <a:off x="3952434" y="7319252"/>
            <a:ext cx="89916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Dung </a:t>
            </a:r>
            <a:r>
              <a:rPr lang="en-US" sz="4400" dirty="0" err="1">
                <a:latin typeface="Times New Roman" panose="02020603050405020304" pitchFamily="18" charset="0"/>
                <a:cs typeface="Times New Roman" panose="02020603050405020304" pitchFamily="18" charset="0"/>
              </a:rPr>
              <a:t>lượng</a:t>
            </a:r>
            <a:endParaRPr lang="en-US" sz="4400" dirty="0">
              <a:latin typeface="Times New Roman" panose="02020603050405020304" pitchFamily="18" charset="0"/>
              <a:cs typeface="Times New Roman" panose="02020603050405020304" pitchFamily="18" charset="0"/>
            </a:endParaRPr>
          </a:p>
        </p:txBody>
      </p:sp>
      <p:sp>
        <p:nvSpPr>
          <p:cNvPr id="12" name="Freeform 7">
            <a:extLst>
              <a:ext uri="{FF2B5EF4-FFF2-40B4-BE49-F238E27FC236}">
                <a16:creationId xmlns:a16="http://schemas.microsoft.com/office/drawing/2014/main" id="{2F21C012-ED0B-6170-F8B7-6879A3374CEA}"/>
              </a:ext>
            </a:extLst>
          </p:cNvPr>
          <p:cNvSpPr/>
          <p:nvPr/>
        </p:nvSpPr>
        <p:spPr>
          <a:xfrm>
            <a:off x="2590800" y="7251013"/>
            <a:ext cx="1076766" cy="1065550"/>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6"/>
            <a:stretch>
              <a:fillRect/>
            </a:stretch>
          </a:blipFill>
        </p:spPr>
      </p:sp>
      <p:sp>
        <p:nvSpPr>
          <p:cNvPr id="13" name="TextBox 12">
            <a:extLst>
              <a:ext uri="{FF2B5EF4-FFF2-40B4-BE49-F238E27FC236}">
                <a16:creationId xmlns:a16="http://schemas.microsoft.com/office/drawing/2014/main" id="{FDF396A2-31C2-7B94-1DF4-4ED8FDEE21CD}"/>
              </a:ext>
            </a:extLst>
          </p:cNvPr>
          <p:cNvSpPr txBox="1"/>
          <p:nvPr/>
        </p:nvSpPr>
        <p:spPr>
          <a:xfrm>
            <a:off x="4419600" y="8345150"/>
            <a:ext cx="12733200"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Nguyên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Hán</a:t>
            </a:r>
            <a:r>
              <a:rPr lang="en-US" sz="4400" dirty="0">
                <a:latin typeface="Times New Roman" panose="02020603050405020304" pitchFamily="18" charset="0"/>
                <a:cs typeface="Times New Roman" panose="02020603050405020304" pitchFamily="18" charset="0"/>
              </a:rPr>
              <a:t>: 478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endParaRPr lang="en-US" sz="4400" b="1" dirty="0">
              <a:latin typeface="Times New Roman" panose="02020603050405020304" pitchFamily="18" charset="0"/>
              <a:cs typeface="Times New Roman" panose="02020603050405020304" pitchFamily="18" charset="0"/>
            </a:endParaRPr>
          </a:p>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dịch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Nôm</a:t>
            </a:r>
            <a:r>
              <a:rPr lang="en-US" sz="4400" b="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408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endParaRPr lang="en-US" sz="4400"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29194D4-B383-9474-38D6-3AD9E7BDA586}"/>
              </a:ext>
            </a:extLst>
          </p:cNvPr>
          <p:cNvSpPr txBox="1"/>
          <p:nvPr/>
        </p:nvSpPr>
        <p:spPr>
          <a:xfrm>
            <a:off x="6324600" y="4496216"/>
            <a:ext cx="5410200"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Ngâm</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ngâm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khúc</a:t>
            </a:r>
            <a:endParaRPr lang="en-US" sz="44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8CA6B42-FD2E-C720-DBF6-C0AFEB7DAC16}"/>
              </a:ext>
            </a:extLst>
          </p:cNvPr>
          <p:cNvSpPr txBox="1"/>
          <p:nvPr/>
        </p:nvSpPr>
        <p:spPr>
          <a:xfrm>
            <a:off x="3810000" y="5659821"/>
            <a:ext cx="2286000"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9282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6" grpId="0"/>
      <p:bldP spid="13" grpId="0"/>
      <p:bldP spid="11"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6ADF42F-89C8-413C-EFD1-6F9CEB9D476E}"/>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atin typeface="Times New Roman" panose="02020603050405020304" pitchFamily="18" charset="0"/>
                <a:cs typeface="Times New Roman" panose="02020603050405020304" pitchFamily="18" charset="0"/>
              </a:rPr>
              <a:t>2. </a:t>
            </a:r>
            <a:r>
              <a:rPr lang="en-US" b="1" dirty="0" err="1">
                <a:latin typeface="Times New Roman" panose="02020603050405020304" pitchFamily="18" charset="0"/>
                <a:cs typeface="Times New Roman" panose="02020603050405020304" pitchFamily="18" charset="0"/>
              </a:rPr>
              <a:t>Tìm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hiểu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chung</a:t>
            </a:r>
            <a:endParaRPr lang="en-US"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9A817A8-6DB9-12B5-E308-C58E209FE9D7}"/>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Freeform 7">
            <a:extLst>
              <a:ext uri="{FF2B5EF4-FFF2-40B4-BE49-F238E27FC236}">
                <a16:creationId xmlns:a16="http://schemas.microsoft.com/office/drawing/2014/main" id="{8DA15FF4-23F6-7CCE-EA28-CB57053F2769}"/>
              </a:ext>
            </a:extLst>
          </p:cNvPr>
          <p:cNvSpPr/>
          <p:nvPr/>
        </p:nvSpPr>
        <p:spPr>
          <a:xfrm rot="10800000">
            <a:off x="-128194" y="-1863808"/>
            <a:ext cx="2929878" cy="3171722"/>
          </a:xfrm>
          <a:custGeom>
            <a:avLst/>
            <a:gdLst/>
            <a:ahLst/>
            <a:cxnLst/>
            <a:rect l="l" t="t" r="r" b="b"/>
            <a:pathLst>
              <a:path w="3801046" h="4114800">
                <a:moveTo>
                  <a:pt x="0" y="0"/>
                </a:moveTo>
                <a:lnTo>
                  <a:pt x="3801046" y="0"/>
                </a:lnTo>
                <a:lnTo>
                  <a:pt x="380104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TextBox 3">
            <a:extLst>
              <a:ext uri="{FF2B5EF4-FFF2-40B4-BE49-F238E27FC236}">
                <a16:creationId xmlns:a16="http://schemas.microsoft.com/office/drawing/2014/main" id="{C0752ADB-8842-A893-FB4E-9151433997D6}"/>
              </a:ext>
            </a:extLst>
          </p:cNvPr>
          <p:cNvSpPr txBox="1"/>
          <p:nvPr/>
        </p:nvSpPr>
        <p:spPr>
          <a:xfrm>
            <a:off x="1981200" y="3332612"/>
            <a:ext cx="137922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Đoạn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trích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Nỗi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niềm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phụ</a:t>
            </a:r>
            <a:r>
              <a:rPr lang="en-US" sz="4400" b="1"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26E95A5D-6392-E5C1-C83A-01C517456D78}"/>
              </a:ext>
            </a:extLst>
          </p:cNvPr>
          <p:cNvSpPr txBox="1"/>
          <p:nvPr/>
        </p:nvSpPr>
        <p:spPr>
          <a:xfrm>
            <a:off x="3810000" y="4457700"/>
            <a:ext cx="8991600" cy="769441"/>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Vị</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trí</a:t>
            </a:r>
            <a:endParaRPr lang="en-US" sz="4400" b="1" dirty="0">
              <a:latin typeface="Times New Roman" panose="02020603050405020304" pitchFamily="18" charset="0"/>
              <a:cs typeface="Times New Roman" panose="02020603050405020304" pitchFamily="18" charset="0"/>
            </a:endParaRPr>
          </a:p>
        </p:txBody>
      </p:sp>
      <p:sp>
        <p:nvSpPr>
          <p:cNvPr id="10" name="Freeform 7">
            <a:extLst>
              <a:ext uri="{FF2B5EF4-FFF2-40B4-BE49-F238E27FC236}">
                <a16:creationId xmlns:a16="http://schemas.microsoft.com/office/drawing/2014/main" id="{6BE2161A-2F2A-37F3-88B8-CFD0E0604364}"/>
              </a:ext>
            </a:extLst>
          </p:cNvPr>
          <p:cNvSpPr/>
          <p:nvPr/>
        </p:nvSpPr>
        <p:spPr>
          <a:xfrm>
            <a:off x="2590800" y="4457700"/>
            <a:ext cx="1076766" cy="1065550"/>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5"/>
            <a:stretch>
              <a:fillRect/>
            </a:stretch>
          </a:blipFill>
        </p:spPr>
      </p:sp>
      <p:sp>
        <p:nvSpPr>
          <p:cNvPr id="11" name="TextBox 10">
            <a:extLst>
              <a:ext uri="{FF2B5EF4-FFF2-40B4-BE49-F238E27FC236}">
                <a16:creationId xmlns:a16="http://schemas.microsoft.com/office/drawing/2014/main" id="{18F3183F-22E7-2165-27AA-57C79DDBB612}"/>
              </a:ext>
            </a:extLst>
          </p:cNvPr>
          <p:cNvSpPr txBox="1"/>
          <p:nvPr/>
        </p:nvSpPr>
        <p:spPr>
          <a:xfrm>
            <a:off x="4114800" y="5523250"/>
            <a:ext cx="12733200"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gồm</a:t>
            </a:r>
            <a:r>
              <a:rPr lang="en-US" sz="4400" dirty="0">
                <a:latin typeface="Times New Roman" panose="02020603050405020304" pitchFamily="18" charset="0"/>
                <a:cs typeface="Times New Roman" panose="02020603050405020304" pitchFamily="18" charset="0"/>
              </a:rPr>
              <a:t> 52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13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64)</a:t>
            </a:r>
          </a:p>
        </p:txBody>
      </p:sp>
      <p:sp>
        <p:nvSpPr>
          <p:cNvPr id="14" name="TextBox 13">
            <a:extLst>
              <a:ext uri="{FF2B5EF4-FFF2-40B4-BE49-F238E27FC236}">
                <a16:creationId xmlns:a16="http://schemas.microsoft.com/office/drawing/2014/main" id="{A08694D3-51FB-2003-B057-5376459B3E25}"/>
              </a:ext>
            </a:extLst>
          </p:cNvPr>
          <p:cNvSpPr txBox="1"/>
          <p:nvPr/>
        </p:nvSpPr>
        <p:spPr>
          <a:xfrm>
            <a:off x="3799114" y="6661222"/>
            <a:ext cx="8991600" cy="769441"/>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 </a:t>
            </a:r>
            <a:r>
              <a:rPr lang="en-US" sz="4400" b="1" dirty="0" err="1">
                <a:latin typeface="Times New Roman" panose="02020603050405020304" pitchFamily="18" charset="0"/>
                <a:cs typeface="Times New Roman" panose="02020603050405020304" pitchFamily="18" charset="0"/>
              </a:rPr>
              <a:t>đoạn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trích</a:t>
            </a:r>
            <a:endParaRPr lang="en-US" sz="4400" b="1" dirty="0">
              <a:latin typeface="Times New Roman" panose="02020603050405020304" pitchFamily="18" charset="0"/>
              <a:cs typeface="Times New Roman" panose="02020603050405020304" pitchFamily="18" charset="0"/>
            </a:endParaRPr>
          </a:p>
        </p:txBody>
      </p:sp>
      <p:sp>
        <p:nvSpPr>
          <p:cNvPr id="15" name="Freeform 7">
            <a:extLst>
              <a:ext uri="{FF2B5EF4-FFF2-40B4-BE49-F238E27FC236}">
                <a16:creationId xmlns:a16="http://schemas.microsoft.com/office/drawing/2014/main" id="{57A2466F-B6BE-2750-C09E-1ACC2E4B28C4}"/>
              </a:ext>
            </a:extLst>
          </p:cNvPr>
          <p:cNvSpPr/>
          <p:nvPr/>
        </p:nvSpPr>
        <p:spPr>
          <a:xfrm>
            <a:off x="2579914" y="6661222"/>
            <a:ext cx="1076766" cy="1065550"/>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5"/>
            <a:stretch>
              <a:fillRect/>
            </a:stretch>
          </a:blipFill>
        </p:spPr>
      </p:sp>
      <p:sp>
        <p:nvSpPr>
          <p:cNvPr id="16" name="TextBox 15">
            <a:extLst>
              <a:ext uri="{FF2B5EF4-FFF2-40B4-BE49-F238E27FC236}">
                <a16:creationId xmlns:a16="http://schemas.microsoft.com/office/drawing/2014/main" id="{768E3517-3B00-79A7-1794-04B09450CF85}"/>
              </a:ext>
            </a:extLst>
          </p:cNvPr>
          <p:cNvSpPr txBox="1"/>
          <p:nvPr/>
        </p:nvSpPr>
        <p:spPr>
          <a:xfrm>
            <a:off x="4103914" y="7726772"/>
            <a:ext cx="12733200"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luyến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lúc</a:t>
            </a:r>
            <a:r>
              <a:rPr lang="en-US" sz="4400" dirty="0">
                <a:latin typeface="Times New Roman" panose="02020603050405020304" pitchFamily="18" charset="0"/>
                <a:cs typeface="Times New Roman" panose="02020603050405020304" pitchFamily="18" charset="0"/>
              </a:rPr>
              <a:t> chia </a:t>
            </a:r>
            <a:r>
              <a:rPr lang="en-US" sz="4400" dirty="0" err="1">
                <a:latin typeface="Times New Roman" panose="02020603050405020304" pitchFamily="18" charset="0"/>
                <a:cs typeface="Times New Roman" panose="02020603050405020304" pitchFamily="18" charset="0"/>
              </a:rPr>
              <a:t>tay</a:t>
            </a:r>
            <a:r>
              <a:rPr lang="en-US" sz="4400" dirty="0">
                <a:latin typeface="Times New Roman" panose="02020603050405020304" pitchFamily="18" charset="0"/>
                <a:cs typeface="Times New Roman" panose="02020603050405020304" pitchFamily="18" charset="0"/>
              </a:rPr>
              <a:t>.</a:t>
            </a:r>
          </a:p>
        </p:txBody>
      </p:sp>
      <p:sp>
        <p:nvSpPr>
          <p:cNvPr id="17" name="Freeform 4">
            <a:extLst>
              <a:ext uri="{FF2B5EF4-FFF2-40B4-BE49-F238E27FC236}">
                <a16:creationId xmlns:a16="http://schemas.microsoft.com/office/drawing/2014/main" id="{27AFEB1A-939A-329A-EA88-C010C00EDBE8}"/>
              </a:ext>
            </a:extLst>
          </p:cNvPr>
          <p:cNvSpPr/>
          <p:nvPr/>
        </p:nvSpPr>
        <p:spPr>
          <a:xfrm>
            <a:off x="11277600" y="1165450"/>
            <a:ext cx="8460801" cy="2936603"/>
          </a:xfrm>
          <a:custGeom>
            <a:avLst/>
            <a:gdLst/>
            <a:ahLst/>
            <a:cxnLst/>
            <a:rect l="l" t="t" r="r" b="b"/>
            <a:pathLst>
              <a:path w="20863211" h="7241273">
                <a:moveTo>
                  <a:pt x="0" y="0"/>
                </a:moveTo>
                <a:lnTo>
                  <a:pt x="20863212" y="0"/>
                </a:lnTo>
                <a:lnTo>
                  <a:pt x="20863212" y="7241273"/>
                </a:lnTo>
                <a:lnTo>
                  <a:pt x="0" y="7241273"/>
                </a:lnTo>
                <a:lnTo>
                  <a:pt x="0" y="0"/>
                </a:lnTo>
                <a:close/>
              </a:path>
            </a:pathLst>
          </a:custGeom>
          <a:blipFill>
            <a:blip r:embed="rId6">
              <a:duotone>
                <a:prstClr val="black"/>
                <a:srgbClr val="D9C3A5">
                  <a:tint val="50000"/>
                  <a:satMod val="180000"/>
                </a:srgbClr>
              </a:duotone>
            </a:blip>
            <a:stretch>
              <a:fillRect/>
            </a:stretch>
          </a:blipFill>
        </p:spPr>
      </p:sp>
    </p:spTree>
    <p:extLst>
      <p:ext uri="{BB962C8B-B14F-4D97-AF65-F5344CB8AC3E}">
        <p14:creationId xmlns:p14="http://schemas.microsoft.com/office/powerpoint/2010/main" val="246657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1" grpId="0"/>
      <p:bldP spid="14"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6ADF42F-89C8-413C-EFD1-6F9CEB9D476E}"/>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atin typeface="Times New Roman" panose="02020603050405020304" pitchFamily="18" charset="0"/>
                <a:cs typeface="Times New Roman" panose="02020603050405020304" pitchFamily="18" charset="0"/>
              </a:rPr>
              <a:t>2. </a:t>
            </a:r>
            <a:r>
              <a:rPr lang="en-US" b="1" dirty="0" err="1">
                <a:latin typeface="Times New Roman" panose="02020603050405020304" pitchFamily="18" charset="0"/>
                <a:cs typeface="Times New Roman" panose="02020603050405020304" pitchFamily="18" charset="0"/>
              </a:rPr>
              <a:t>Tìm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hiểu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chung</a:t>
            </a:r>
            <a:endParaRPr lang="en-US"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9A817A8-6DB9-12B5-E308-C58E209FE9D7}"/>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Freeform 7">
            <a:extLst>
              <a:ext uri="{FF2B5EF4-FFF2-40B4-BE49-F238E27FC236}">
                <a16:creationId xmlns:a16="http://schemas.microsoft.com/office/drawing/2014/main" id="{8DA15FF4-23F6-7CCE-EA28-CB57053F2769}"/>
              </a:ext>
            </a:extLst>
          </p:cNvPr>
          <p:cNvSpPr/>
          <p:nvPr/>
        </p:nvSpPr>
        <p:spPr>
          <a:xfrm rot="10800000">
            <a:off x="-128194" y="-1863808"/>
            <a:ext cx="2929878" cy="3171722"/>
          </a:xfrm>
          <a:custGeom>
            <a:avLst/>
            <a:gdLst/>
            <a:ahLst/>
            <a:cxnLst/>
            <a:rect l="l" t="t" r="r" b="b"/>
            <a:pathLst>
              <a:path w="3801046" h="4114800">
                <a:moveTo>
                  <a:pt x="0" y="0"/>
                </a:moveTo>
                <a:lnTo>
                  <a:pt x="3801046" y="0"/>
                </a:lnTo>
                <a:lnTo>
                  <a:pt x="380104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TextBox 3">
            <a:extLst>
              <a:ext uri="{FF2B5EF4-FFF2-40B4-BE49-F238E27FC236}">
                <a16:creationId xmlns:a16="http://schemas.microsoft.com/office/drawing/2014/main" id="{C0752ADB-8842-A893-FB4E-9151433997D6}"/>
              </a:ext>
            </a:extLst>
          </p:cNvPr>
          <p:cNvSpPr txBox="1"/>
          <p:nvPr/>
        </p:nvSpPr>
        <p:spPr>
          <a:xfrm>
            <a:off x="1981200" y="3332612"/>
            <a:ext cx="137922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Đoạn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trích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Nỗi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niềm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phụ</a:t>
            </a:r>
            <a:r>
              <a:rPr lang="en-US" sz="4400" b="1"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26E95A5D-6392-E5C1-C83A-01C517456D78}"/>
              </a:ext>
            </a:extLst>
          </p:cNvPr>
          <p:cNvSpPr txBox="1"/>
          <p:nvPr/>
        </p:nvSpPr>
        <p:spPr>
          <a:xfrm>
            <a:off x="3810000" y="4457700"/>
            <a:ext cx="8991600" cy="769441"/>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Bố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cục</a:t>
            </a:r>
            <a:endParaRPr lang="en-US" sz="4400" b="1" dirty="0">
              <a:latin typeface="Times New Roman" panose="02020603050405020304" pitchFamily="18" charset="0"/>
              <a:cs typeface="Times New Roman" panose="02020603050405020304" pitchFamily="18" charset="0"/>
            </a:endParaRPr>
          </a:p>
        </p:txBody>
      </p:sp>
      <p:sp>
        <p:nvSpPr>
          <p:cNvPr id="10" name="Freeform 7">
            <a:extLst>
              <a:ext uri="{FF2B5EF4-FFF2-40B4-BE49-F238E27FC236}">
                <a16:creationId xmlns:a16="http://schemas.microsoft.com/office/drawing/2014/main" id="{6BE2161A-2F2A-37F3-88B8-CFD0E0604364}"/>
              </a:ext>
            </a:extLst>
          </p:cNvPr>
          <p:cNvSpPr/>
          <p:nvPr/>
        </p:nvSpPr>
        <p:spPr>
          <a:xfrm>
            <a:off x="2590800" y="4457700"/>
            <a:ext cx="1076766" cy="1065550"/>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5"/>
            <a:stretch>
              <a:fillRect/>
            </a:stretch>
          </a:blipFill>
        </p:spPr>
        <p:txBody>
          <a:bodyPr/>
          <a:lstStyle/>
          <a:p>
            <a:endParaRPr lang="en-US" dirty="0"/>
          </a:p>
        </p:txBody>
      </p:sp>
      <p:sp>
        <p:nvSpPr>
          <p:cNvPr id="11" name="TextBox 10">
            <a:extLst>
              <a:ext uri="{FF2B5EF4-FFF2-40B4-BE49-F238E27FC236}">
                <a16:creationId xmlns:a16="http://schemas.microsoft.com/office/drawing/2014/main" id="{18F3183F-22E7-2165-27AA-57C79DDBB612}"/>
              </a:ext>
            </a:extLst>
          </p:cNvPr>
          <p:cNvSpPr txBox="1"/>
          <p:nvPr/>
        </p:nvSpPr>
        <p:spPr>
          <a:xfrm>
            <a:off x="762000" y="5878897"/>
            <a:ext cx="17061000" cy="3477875"/>
          </a:xfrm>
          <a:prstGeom prst="rect">
            <a:avLst/>
          </a:prstGeom>
          <a:noFill/>
        </p:spPr>
        <p:txBody>
          <a:bodyPr wrap="square" rtlCol="0">
            <a:spAutoFit/>
          </a:bodyPr>
          <a:lstStyle/>
          <a:p>
            <a:pPr marL="0" marR="0" algn="just">
              <a:spcBef>
                <a:spcPts val="0"/>
              </a:spcBef>
              <a:spcAft>
                <a:spcPts val="0"/>
              </a:spcAft>
            </a:pP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1: 12 </a:t>
            </a:r>
            <a:r>
              <a:rPr lang="en-US" sz="4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chinh</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phu</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endParaRPr lang="en-US" sz="4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2: 16 </a:t>
            </a:r>
            <a:r>
              <a:rPr lang="en-US" sz="4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chinh</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buổi</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li</a:t>
            </a:r>
            <a:endParaRPr lang="en-US" sz="4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3: 12 </a:t>
            </a:r>
            <a:r>
              <a:rPr lang="en-US" sz="4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chinh</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li</a:t>
            </a:r>
            <a:endParaRPr lang="en-US" sz="4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4: 12 </a:t>
            </a:r>
            <a:r>
              <a:rPr lang="en-US" sz="4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chinh</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chia li</a:t>
            </a:r>
            <a:endParaRPr lang="en-US" sz="4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Freeform 4">
            <a:extLst>
              <a:ext uri="{FF2B5EF4-FFF2-40B4-BE49-F238E27FC236}">
                <a16:creationId xmlns:a16="http://schemas.microsoft.com/office/drawing/2014/main" id="{27AFEB1A-939A-329A-EA88-C010C00EDBE8}"/>
              </a:ext>
            </a:extLst>
          </p:cNvPr>
          <p:cNvSpPr/>
          <p:nvPr/>
        </p:nvSpPr>
        <p:spPr>
          <a:xfrm>
            <a:off x="11277600" y="1165450"/>
            <a:ext cx="8460801" cy="2936603"/>
          </a:xfrm>
          <a:custGeom>
            <a:avLst/>
            <a:gdLst/>
            <a:ahLst/>
            <a:cxnLst/>
            <a:rect l="l" t="t" r="r" b="b"/>
            <a:pathLst>
              <a:path w="20863211" h="7241273">
                <a:moveTo>
                  <a:pt x="0" y="0"/>
                </a:moveTo>
                <a:lnTo>
                  <a:pt x="20863212" y="0"/>
                </a:lnTo>
                <a:lnTo>
                  <a:pt x="20863212" y="7241273"/>
                </a:lnTo>
                <a:lnTo>
                  <a:pt x="0" y="7241273"/>
                </a:lnTo>
                <a:lnTo>
                  <a:pt x="0" y="0"/>
                </a:lnTo>
                <a:close/>
              </a:path>
            </a:pathLst>
          </a:custGeom>
          <a:blipFill>
            <a:blip r:embed="rId6">
              <a:duotone>
                <a:prstClr val="black"/>
                <a:srgbClr val="D9C3A5">
                  <a:tint val="50000"/>
                  <a:satMod val="180000"/>
                </a:srgbClr>
              </a:duotone>
            </a:blip>
            <a:stretch>
              <a:fillRect/>
            </a:stretch>
          </a:blipFill>
        </p:spPr>
      </p:sp>
    </p:spTree>
    <p:extLst>
      <p:ext uri="{BB962C8B-B14F-4D97-AF65-F5344CB8AC3E}">
        <p14:creationId xmlns:p14="http://schemas.microsoft.com/office/powerpoint/2010/main" val="154212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B9A217-F309-8776-30B5-24A8DCF668C4}"/>
              </a:ext>
            </a:extLst>
          </p:cNvPr>
          <p:cNvSpPr txBox="1"/>
          <p:nvPr/>
        </p:nvSpPr>
        <p:spPr>
          <a:xfrm>
            <a:off x="87086" y="3771900"/>
            <a:ext cx="7891353" cy="2123658"/>
          </a:xfrm>
          <a:prstGeom prst="rect">
            <a:avLst/>
          </a:prstGeom>
          <a:noFill/>
        </p:spPr>
        <p:txBody>
          <a:bodyPr wrap="square" rtlCol="0">
            <a:spAutoFit/>
          </a:bodyPr>
          <a:lstStyle/>
          <a:p>
            <a:pPr algn="ctr"/>
            <a:r>
              <a:rPr lang="en-US" sz="6600" dirty="0">
                <a:latin typeface="#9Slide07 IcielBC Cubano Normal" panose="00000500000000000000" pitchFamily="2" charset="0"/>
                <a:cs typeface="Times New Roman" panose="02020603050405020304" pitchFamily="18" charset="0"/>
              </a:rPr>
              <a:t>II. </a:t>
            </a:r>
          </a:p>
          <a:p>
            <a:pPr algn="ctr"/>
            <a:r>
              <a:rPr lang="en-US" sz="6600" dirty="0" err="1">
                <a:latin typeface="#9Slide07 IcielBC Cubano Normal" panose="00000500000000000000" pitchFamily="2" charset="0"/>
                <a:cs typeface="Times New Roman" panose="02020603050405020304" pitchFamily="18" charset="0"/>
              </a:rPr>
              <a:t>Khám</a:t>
            </a:r>
            <a:r>
              <a:rPr lang="en-US" sz="6600" dirty="0">
                <a:latin typeface="#9Slide07 IcielBC Cubano Normal" panose="00000500000000000000" pitchFamily="2" charset="0"/>
                <a:cs typeface="Times New Roman" panose="02020603050405020304" pitchFamily="18" charset="0"/>
              </a:rPr>
              <a:t> </a:t>
            </a:r>
            <a:r>
              <a:rPr lang="en-US" sz="6600" dirty="0" err="1">
                <a:latin typeface="#9Slide07 IcielBC Cubano Normal" panose="00000500000000000000" pitchFamily="2" charset="0"/>
                <a:cs typeface="Times New Roman" panose="02020603050405020304" pitchFamily="18" charset="0"/>
              </a:rPr>
              <a:t>phá</a:t>
            </a:r>
            <a:r>
              <a:rPr lang="en-US" sz="6600" dirty="0">
                <a:latin typeface="#9Slide07 IcielBC Cubano Normal" panose="00000500000000000000" pitchFamily="2" charset="0"/>
                <a:cs typeface="Times New Roman" panose="02020603050405020304" pitchFamily="18" charset="0"/>
              </a:rPr>
              <a:t> </a:t>
            </a:r>
            <a:r>
              <a:rPr lang="en-US" sz="6600" dirty="0" err="1">
                <a:latin typeface="#9Slide07 IcielBC Cubano Normal" panose="00000500000000000000" pitchFamily="2" charset="0"/>
                <a:cs typeface="Times New Roman" panose="02020603050405020304" pitchFamily="18" charset="0"/>
              </a:rPr>
              <a:t>văn</a:t>
            </a:r>
            <a:r>
              <a:rPr lang="en-US" sz="6600" dirty="0">
                <a:latin typeface="#9Slide07 IcielBC Cubano Normal" panose="00000500000000000000" pitchFamily="2" charset="0"/>
                <a:cs typeface="Times New Roman" panose="02020603050405020304" pitchFamily="18" charset="0"/>
              </a:rPr>
              <a:t> </a:t>
            </a:r>
            <a:r>
              <a:rPr lang="en-US" sz="6600" dirty="0" err="1">
                <a:latin typeface="#9Slide07 IcielBC Cubano Normal" panose="00000500000000000000" pitchFamily="2" charset="0"/>
                <a:cs typeface="Times New Roman" panose="02020603050405020304" pitchFamily="18" charset="0"/>
              </a:rPr>
              <a:t>bản</a:t>
            </a:r>
            <a:endParaRPr lang="en-US" sz="6600" dirty="0">
              <a:latin typeface="#9Slide07 IcielBC Cubano Normal" panose="00000500000000000000" pitchFamily="2" charset="0"/>
              <a:cs typeface="Times New Roman" panose="02020603050405020304" pitchFamily="18" charset="0"/>
            </a:endParaRPr>
          </a:p>
        </p:txBody>
      </p:sp>
      <p:pic>
        <p:nvPicPr>
          <p:cNvPr id="3" name="Picture 2">
            <a:extLst>
              <a:ext uri="{FF2B5EF4-FFF2-40B4-BE49-F238E27FC236}">
                <a16:creationId xmlns:a16="http://schemas.microsoft.com/office/drawing/2014/main" id="{8F6CCE41-D52E-4723-F1D3-ABB98ACCD35D}"/>
              </a:ext>
            </a:extLst>
          </p:cNvPr>
          <p:cNvPicPr>
            <a:picLocks noChangeAspect="1"/>
          </p:cNvPicPr>
          <p:nvPr/>
        </p:nvPicPr>
        <p:blipFill rotWithShape="1">
          <a:blip r:embed="rId3"/>
          <a:srcRect l="14080" r="11444" b="-1"/>
          <a:stretch/>
        </p:blipFill>
        <p:spPr>
          <a:xfrm>
            <a:off x="7967553" y="10"/>
            <a:ext cx="10318162" cy="10286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25869530"/>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4E8B74CE-2FB9-5E25-885D-FF73113987BA}"/>
              </a:ext>
            </a:extLst>
          </p:cNvPr>
          <p:cNvGrpSpPr/>
          <p:nvPr/>
        </p:nvGrpSpPr>
        <p:grpSpPr>
          <a:xfrm>
            <a:off x="-227067" y="4097264"/>
            <a:ext cx="18742134" cy="4887106"/>
            <a:chOff x="0" y="0"/>
            <a:chExt cx="4936200" cy="2847514"/>
          </a:xfrm>
        </p:grpSpPr>
        <p:sp>
          <p:nvSpPr>
            <p:cNvPr id="9" name="Freeform 4">
              <a:extLst>
                <a:ext uri="{FF2B5EF4-FFF2-40B4-BE49-F238E27FC236}">
                  <a16:creationId xmlns:a16="http://schemas.microsoft.com/office/drawing/2014/main" id="{8E2B45DB-8FAA-7E8F-0FE8-9CDC932EB380}"/>
                </a:ext>
              </a:extLst>
            </p:cNvPr>
            <p:cNvSpPr/>
            <p:nvPr/>
          </p:nvSpPr>
          <p:spPr>
            <a:xfrm>
              <a:off x="0" y="0"/>
              <a:ext cx="4936200" cy="2847514"/>
            </a:xfrm>
            <a:custGeom>
              <a:avLst/>
              <a:gdLst/>
              <a:ahLst/>
              <a:cxnLst/>
              <a:rect l="l" t="t" r="r" b="b"/>
              <a:pathLst>
                <a:path w="4936200" h="2847514">
                  <a:moveTo>
                    <a:pt x="0" y="0"/>
                  </a:moveTo>
                  <a:lnTo>
                    <a:pt x="4936200" y="0"/>
                  </a:lnTo>
                  <a:lnTo>
                    <a:pt x="4936200" y="2847514"/>
                  </a:lnTo>
                  <a:lnTo>
                    <a:pt x="0" y="2847514"/>
                  </a:lnTo>
                  <a:close/>
                </a:path>
              </a:pathLst>
            </a:custGeom>
            <a:solidFill>
              <a:srgbClr val="613424">
                <a:alpha val="74902"/>
              </a:srgbClr>
            </a:solidFill>
          </p:spPr>
        </p:sp>
        <p:sp>
          <p:nvSpPr>
            <p:cNvPr id="10" name="TextBox 5">
              <a:extLst>
                <a:ext uri="{FF2B5EF4-FFF2-40B4-BE49-F238E27FC236}">
                  <a16:creationId xmlns:a16="http://schemas.microsoft.com/office/drawing/2014/main" id="{901F6EC8-201A-74CC-EE2B-237E500C4269}"/>
                </a:ext>
              </a:extLst>
            </p:cNvPr>
            <p:cNvSpPr txBox="1"/>
            <p:nvPr/>
          </p:nvSpPr>
          <p:spPr>
            <a:xfrm>
              <a:off x="0" y="-38100"/>
              <a:ext cx="4936200" cy="2885614"/>
            </a:xfrm>
            <a:prstGeom prst="rect">
              <a:avLst/>
            </a:prstGeom>
          </p:spPr>
          <p:txBody>
            <a:bodyPr lIns="50800" tIns="50800" rIns="50800" bIns="50800" rtlCol="0" anchor="ctr"/>
            <a:lstStyle/>
            <a:p>
              <a:pPr algn="ctr">
                <a:lnSpc>
                  <a:spcPts val="2659"/>
                </a:lnSpc>
              </a:pPr>
              <a:endParaRPr/>
            </a:p>
          </p:txBody>
        </p:sp>
      </p:grpSp>
      <p:sp>
        <p:nvSpPr>
          <p:cNvPr id="2" name="TextBox 1">
            <a:extLst>
              <a:ext uri="{FF2B5EF4-FFF2-40B4-BE49-F238E27FC236}">
                <a16:creationId xmlns:a16="http://schemas.microsoft.com/office/drawing/2014/main" id="{B5B9A217-F309-8776-30B5-24A8DCF668C4}"/>
              </a:ext>
            </a:extLst>
          </p:cNvPr>
          <p:cNvSpPr txBox="1"/>
          <p:nvPr/>
        </p:nvSpPr>
        <p:spPr>
          <a:xfrm>
            <a:off x="1447800" y="495300"/>
            <a:ext cx="14401800" cy="3139321"/>
          </a:xfrm>
          <a:prstGeom prst="rect">
            <a:avLst/>
          </a:prstGeom>
          <a:noFill/>
        </p:spPr>
        <p:txBody>
          <a:bodyPr wrap="square" rtlCol="0">
            <a:spAutoFit/>
          </a:bodyPr>
          <a:lstStyle/>
          <a:p>
            <a:pPr algn="ctr"/>
            <a:r>
              <a:rPr lang="en-US" sz="6600" dirty="0">
                <a:latin typeface="#9Slide05 FS Blonde Script" panose="03000503000000000000" pitchFamily="65" charset="0"/>
                <a:cs typeface="Times New Roman" panose="02020603050405020304" pitchFamily="18" charset="0"/>
              </a:rPr>
              <a:t>1. </a:t>
            </a:r>
          </a:p>
          <a:p>
            <a:pPr algn="ctr"/>
            <a:r>
              <a:rPr lang="en-US" sz="6600" dirty="0" err="1">
                <a:latin typeface="#9Slide05 FS Blonde Script" panose="03000503000000000000" pitchFamily="65" charset="0"/>
                <a:cs typeface="Times New Roman" panose="02020603050405020304" pitchFamily="18" charset="0"/>
              </a:rPr>
              <a:t>Đặc</a:t>
            </a:r>
            <a:r>
              <a:rPr lang="en-US" sz="6600" dirty="0">
                <a:latin typeface="#9Slide05 FS Blonde Script" panose="03000503000000000000" pitchFamily="65" charset="0"/>
                <a:cs typeface="Times New Roman" panose="02020603050405020304" pitchFamily="18" charset="0"/>
              </a:rPr>
              <a:t> </a:t>
            </a:r>
            <a:r>
              <a:rPr lang="en-US" sz="6600" dirty="0" err="1">
                <a:latin typeface="#9Slide05 FS Blonde Script" panose="03000503000000000000" pitchFamily="65" charset="0"/>
                <a:cs typeface="Times New Roman" panose="02020603050405020304" pitchFamily="18" charset="0"/>
              </a:rPr>
              <a:t>điểm</a:t>
            </a:r>
            <a:r>
              <a:rPr lang="en-US" sz="6600" dirty="0">
                <a:latin typeface="#9Slide05 FS Blonde Script" panose="03000503000000000000" pitchFamily="65" charset="0"/>
                <a:cs typeface="Times New Roman" panose="02020603050405020304" pitchFamily="18" charset="0"/>
              </a:rPr>
              <a:t> </a:t>
            </a:r>
            <a:r>
              <a:rPr lang="en-US" sz="6600" dirty="0" err="1">
                <a:latin typeface="#9Slide05 FS Blonde Script" panose="03000503000000000000" pitchFamily="65" charset="0"/>
                <a:cs typeface="Times New Roman" panose="02020603050405020304" pitchFamily="18" charset="0"/>
              </a:rPr>
              <a:t>của</a:t>
            </a:r>
            <a:r>
              <a:rPr lang="en-US" sz="6600" dirty="0">
                <a:latin typeface="#9Slide05 FS Blonde Script" panose="03000503000000000000" pitchFamily="65" charset="0"/>
                <a:cs typeface="Times New Roman" panose="02020603050405020304" pitchFamily="18" charset="0"/>
              </a:rPr>
              <a:t> </a:t>
            </a:r>
            <a:r>
              <a:rPr lang="en-US" sz="6600" dirty="0" err="1">
                <a:latin typeface="#9Slide05 FS Blonde Script" panose="03000503000000000000" pitchFamily="65" charset="0"/>
                <a:cs typeface="Times New Roman" panose="02020603050405020304" pitchFamily="18" charset="0"/>
              </a:rPr>
              <a:t>thể</a:t>
            </a:r>
            <a:r>
              <a:rPr lang="en-US" sz="6600" dirty="0">
                <a:latin typeface="#9Slide05 FS Blonde Script" panose="03000503000000000000" pitchFamily="65" charset="0"/>
                <a:cs typeface="Times New Roman" panose="02020603050405020304" pitchFamily="18" charset="0"/>
              </a:rPr>
              <a:t> </a:t>
            </a:r>
            <a:r>
              <a:rPr lang="en-US" sz="6600" dirty="0" err="1">
                <a:latin typeface="#9Slide05 FS Blonde Script" panose="03000503000000000000" pitchFamily="65" charset="0"/>
                <a:cs typeface="Times New Roman" panose="02020603050405020304" pitchFamily="18" charset="0"/>
              </a:rPr>
              <a:t>thơ</a:t>
            </a:r>
            <a:r>
              <a:rPr lang="en-US" sz="6600" dirty="0">
                <a:latin typeface="#9Slide05 FS Blonde Script" panose="03000503000000000000" pitchFamily="65" charset="0"/>
                <a:cs typeface="Times New Roman" panose="02020603050405020304" pitchFamily="18" charset="0"/>
              </a:rPr>
              <a:t> song </a:t>
            </a:r>
            <a:r>
              <a:rPr lang="en-US" sz="6600" dirty="0" err="1">
                <a:latin typeface="#9Slide05 FS Blonde Script" panose="03000503000000000000" pitchFamily="65" charset="0"/>
                <a:cs typeface="Times New Roman" panose="02020603050405020304" pitchFamily="18" charset="0"/>
              </a:rPr>
              <a:t>thất</a:t>
            </a:r>
            <a:r>
              <a:rPr lang="en-US" sz="6600" dirty="0">
                <a:latin typeface="#9Slide05 FS Blonde Script" panose="03000503000000000000" pitchFamily="65" charset="0"/>
                <a:cs typeface="Times New Roman" panose="02020603050405020304" pitchFamily="18" charset="0"/>
              </a:rPr>
              <a:t> </a:t>
            </a:r>
            <a:r>
              <a:rPr lang="en-US" sz="6600" dirty="0" err="1">
                <a:latin typeface="#9Slide05 FS Blonde Script" panose="03000503000000000000" pitchFamily="65" charset="0"/>
                <a:cs typeface="Times New Roman" panose="02020603050405020304" pitchFamily="18" charset="0"/>
              </a:rPr>
              <a:t>lục</a:t>
            </a:r>
            <a:r>
              <a:rPr lang="en-US" sz="6600" dirty="0">
                <a:latin typeface="#9Slide05 FS Blonde Script" panose="03000503000000000000" pitchFamily="65" charset="0"/>
                <a:cs typeface="Times New Roman" panose="02020603050405020304" pitchFamily="18" charset="0"/>
              </a:rPr>
              <a:t> </a:t>
            </a:r>
            <a:r>
              <a:rPr lang="en-US" sz="6600" dirty="0" err="1">
                <a:latin typeface="#9Slide05 FS Blonde Script" panose="03000503000000000000" pitchFamily="65" charset="0"/>
                <a:cs typeface="Times New Roman" panose="02020603050405020304" pitchFamily="18" charset="0"/>
              </a:rPr>
              <a:t>bát</a:t>
            </a:r>
            <a:r>
              <a:rPr lang="en-US" sz="6600" dirty="0">
                <a:latin typeface="#9Slide05 FS Blonde Script" panose="03000503000000000000" pitchFamily="65" charset="0"/>
                <a:cs typeface="Times New Roman" panose="02020603050405020304" pitchFamily="18" charset="0"/>
              </a:rPr>
              <a:t> </a:t>
            </a:r>
          </a:p>
          <a:p>
            <a:pPr algn="ctr"/>
            <a:r>
              <a:rPr lang="en-US" sz="6600" dirty="0" err="1">
                <a:latin typeface="#9Slide05 FS Blonde Script" panose="03000503000000000000" pitchFamily="65" charset="0"/>
                <a:cs typeface="Times New Roman" panose="02020603050405020304" pitchFamily="18" charset="0"/>
              </a:rPr>
              <a:t>thể</a:t>
            </a:r>
            <a:r>
              <a:rPr lang="en-US" sz="6600" dirty="0">
                <a:latin typeface="#9Slide05 FS Blonde Script" panose="03000503000000000000" pitchFamily="65" charset="0"/>
                <a:cs typeface="Times New Roman" panose="02020603050405020304" pitchFamily="18" charset="0"/>
              </a:rPr>
              <a:t> </a:t>
            </a:r>
            <a:r>
              <a:rPr lang="en-US" sz="6600" dirty="0" err="1">
                <a:latin typeface="#9Slide05 FS Blonde Script" panose="03000503000000000000" pitchFamily="65" charset="0"/>
                <a:cs typeface="Times New Roman" panose="02020603050405020304" pitchFamily="18" charset="0"/>
              </a:rPr>
              <a:t>hiện</a:t>
            </a:r>
            <a:r>
              <a:rPr lang="en-US" sz="6600" dirty="0">
                <a:latin typeface="#9Slide05 FS Blonde Script" panose="03000503000000000000" pitchFamily="65" charset="0"/>
                <a:cs typeface="Times New Roman" panose="02020603050405020304" pitchFamily="18" charset="0"/>
              </a:rPr>
              <a:t> </a:t>
            </a:r>
            <a:r>
              <a:rPr lang="en-US" sz="6600" dirty="0" err="1">
                <a:latin typeface="#9Slide05 FS Blonde Script" panose="03000503000000000000" pitchFamily="65" charset="0"/>
                <a:cs typeface="Times New Roman" panose="02020603050405020304" pitchFamily="18" charset="0"/>
              </a:rPr>
              <a:t>trong</a:t>
            </a:r>
            <a:r>
              <a:rPr lang="en-US" sz="6600" dirty="0">
                <a:latin typeface="#9Slide05 FS Blonde Script" panose="03000503000000000000" pitchFamily="65" charset="0"/>
                <a:cs typeface="Times New Roman" panose="02020603050405020304" pitchFamily="18" charset="0"/>
              </a:rPr>
              <a:t> </a:t>
            </a:r>
            <a:r>
              <a:rPr lang="en-US" sz="6600" dirty="0" err="1">
                <a:latin typeface="#9Slide05 FS Blonde Script" panose="03000503000000000000" pitchFamily="65" charset="0"/>
                <a:cs typeface="Times New Roman" panose="02020603050405020304" pitchFamily="18" charset="0"/>
              </a:rPr>
              <a:t>đoạn</a:t>
            </a:r>
            <a:r>
              <a:rPr lang="en-US" sz="6600" dirty="0">
                <a:latin typeface="#9Slide05 FS Blonde Script" panose="03000503000000000000" pitchFamily="65" charset="0"/>
                <a:cs typeface="Times New Roman" panose="02020603050405020304" pitchFamily="18" charset="0"/>
              </a:rPr>
              <a:t> </a:t>
            </a:r>
            <a:r>
              <a:rPr lang="en-US" sz="6600" dirty="0" err="1">
                <a:latin typeface="#9Slide05 FS Blonde Script" panose="03000503000000000000" pitchFamily="65" charset="0"/>
                <a:cs typeface="Times New Roman" panose="02020603050405020304" pitchFamily="18" charset="0"/>
              </a:rPr>
              <a:t>trích</a:t>
            </a:r>
            <a:endParaRPr lang="en-US" sz="6600" dirty="0">
              <a:latin typeface="#9Slide05 FS Blonde Script" panose="03000503000000000000" pitchFamily="65" charset="0"/>
              <a:cs typeface="Times New Roman" panose="02020603050405020304" pitchFamily="18" charset="0"/>
            </a:endParaRPr>
          </a:p>
        </p:txBody>
      </p:sp>
      <p:grpSp>
        <p:nvGrpSpPr>
          <p:cNvPr id="13" name="Group 12">
            <a:extLst>
              <a:ext uri="{FF2B5EF4-FFF2-40B4-BE49-F238E27FC236}">
                <a16:creationId xmlns:a16="http://schemas.microsoft.com/office/drawing/2014/main" id="{E57D4A06-4023-1182-456D-12EC870B5EE7}"/>
              </a:ext>
            </a:extLst>
          </p:cNvPr>
          <p:cNvGrpSpPr/>
          <p:nvPr/>
        </p:nvGrpSpPr>
        <p:grpSpPr>
          <a:xfrm>
            <a:off x="-1" y="5410065"/>
            <a:ext cx="18288001" cy="4876935"/>
            <a:chOff x="-1" y="5502593"/>
            <a:chExt cx="18288001" cy="4876935"/>
          </a:xfrm>
        </p:grpSpPr>
        <p:pic>
          <p:nvPicPr>
            <p:cNvPr id="7" name="Picture 6">
              <a:extLst>
                <a:ext uri="{FF2B5EF4-FFF2-40B4-BE49-F238E27FC236}">
                  <a16:creationId xmlns:a16="http://schemas.microsoft.com/office/drawing/2014/main" id="{A6BC3B4A-9B69-85DC-32A7-C4A38719F1A2}"/>
                </a:ext>
              </a:extLst>
            </p:cNvPr>
            <p:cNvPicPr>
              <a:picLocks noChangeAspect="1"/>
            </p:cNvPicPr>
            <p:nvPr/>
          </p:nvPicPr>
          <p:blipFill>
            <a:blip r:embed="rId3"/>
            <a:stretch>
              <a:fillRect/>
            </a:stretch>
          </p:blipFill>
          <p:spPr>
            <a:xfrm>
              <a:off x="0" y="5752664"/>
              <a:ext cx="18288000" cy="4626864"/>
            </a:xfrm>
            <a:prstGeom prst="rect">
              <a:avLst/>
            </a:prstGeom>
          </p:spPr>
        </p:pic>
        <p:grpSp>
          <p:nvGrpSpPr>
            <p:cNvPr id="11" name="Group 12">
              <a:extLst>
                <a:ext uri="{FF2B5EF4-FFF2-40B4-BE49-F238E27FC236}">
                  <a16:creationId xmlns:a16="http://schemas.microsoft.com/office/drawing/2014/main" id="{B135274B-6EEB-D6ED-80C5-70EA85544636}"/>
                </a:ext>
              </a:extLst>
            </p:cNvPr>
            <p:cNvGrpSpPr/>
            <p:nvPr/>
          </p:nvGrpSpPr>
          <p:grpSpPr>
            <a:xfrm rot="-5400000">
              <a:off x="9008468" y="-3505876"/>
              <a:ext cx="271061" cy="18288000"/>
              <a:chOff x="0" y="0"/>
              <a:chExt cx="361415" cy="24384000"/>
            </a:xfrm>
          </p:grpSpPr>
          <p:sp>
            <p:nvSpPr>
              <p:cNvPr id="12" name="AutoShape 13">
                <a:extLst>
                  <a:ext uri="{FF2B5EF4-FFF2-40B4-BE49-F238E27FC236}">
                    <a16:creationId xmlns:a16="http://schemas.microsoft.com/office/drawing/2014/main" id="{199940EA-047E-A9B4-A569-2FD9FC86D72B}"/>
                  </a:ext>
                </a:extLst>
              </p:cNvPr>
              <p:cNvSpPr/>
              <p:nvPr/>
            </p:nvSpPr>
            <p:spPr>
              <a:xfrm>
                <a:off x="0" y="0"/>
                <a:ext cx="361415" cy="24384000"/>
              </a:xfrm>
              <a:prstGeom prst="rect">
                <a:avLst/>
              </a:prstGeom>
              <a:solidFill>
                <a:srgbClr val="E4CEBB"/>
              </a:solidFill>
            </p:spPr>
          </p:sp>
        </p:grpSp>
      </p:grpSp>
    </p:spTree>
    <p:extLst>
      <p:ext uri="{BB962C8B-B14F-4D97-AF65-F5344CB8AC3E}">
        <p14:creationId xmlns:p14="http://schemas.microsoft.com/office/powerpoint/2010/main" val="1276167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5C11E3-5C91-766F-A68B-09446B60A55D}"/>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3223137" y="3352800"/>
            <a:ext cx="10698725" cy="10287000"/>
          </a:xfrm>
          <a:prstGeom prst="rect">
            <a:avLst/>
          </a:prstGeom>
        </p:spPr>
      </p:pic>
      <p:sp>
        <p:nvSpPr>
          <p:cNvPr id="4" name="Freeform 7">
            <a:extLst>
              <a:ext uri="{FF2B5EF4-FFF2-40B4-BE49-F238E27FC236}">
                <a16:creationId xmlns:a16="http://schemas.microsoft.com/office/drawing/2014/main" id="{C1911C2B-A540-5419-4C16-0A10AF5E2F0D}"/>
              </a:ext>
            </a:extLst>
          </p:cNvPr>
          <p:cNvSpPr/>
          <p:nvPr/>
        </p:nvSpPr>
        <p:spPr>
          <a:xfrm rot="16200000">
            <a:off x="0" y="-266701"/>
            <a:ext cx="990600" cy="2362200"/>
          </a:xfrm>
          <a:custGeom>
            <a:avLst/>
            <a:gdLst/>
            <a:ahLst/>
            <a:cxnLst/>
            <a:rect l="l" t="t" r="r" b="b"/>
            <a:pathLst>
              <a:path w="660400" h="985294">
                <a:moveTo>
                  <a:pt x="220252" y="966225"/>
                </a:moveTo>
                <a:cubicBezTo>
                  <a:pt x="254109" y="977739"/>
                  <a:pt x="292600" y="985294"/>
                  <a:pt x="330378" y="985294"/>
                </a:cubicBezTo>
                <a:cubicBezTo>
                  <a:pt x="368157" y="985294"/>
                  <a:pt x="404509" y="978817"/>
                  <a:pt x="438009" y="967304"/>
                </a:cubicBezTo>
                <a:cubicBezTo>
                  <a:pt x="438723" y="966944"/>
                  <a:pt x="439435" y="966944"/>
                  <a:pt x="440148" y="966585"/>
                </a:cubicBezTo>
                <a:cubicBezTo>
                  <a:pt x="565955" y="920529"/>
                  <a:pt x="658618" y="798916"/>
                  <a:pt x="660400" y="652961"/>
                </a:cubicBezTo>
                <a:lnTo>
                  <a:pt x="660400" y="0"/>
                </a:lnTo>
                <a:lnTo>
                  <a:pt x="0" y="0"/>
                </a:lnTo>
                <a:lnTo>
                  <a:pt x="0" y="652476"/>
                </a:lnTo>
                <a:cubicBezTo>
                  <a:pt x="1782" y="799634"/>
                  <a:pt x="93019" y="921250"/>
                  <a:pt x="220252" y="966225"/>
                </a:cubicBezTo>
                <a:close/>
              </a:path>
            </a:pathLst>
          </a:custGeom>
          <a:solidFill>
            <a:srgbClr val="E4CEBB"/>
          </a:solidFill>
        </p:spPr>
      </p:sp>
      <p:sp>
        <p:nvSpPr>
          <p:cNvPr id="6" name="TextBox 5">
            <a:extLst>
              <a:ext uri="{FF2B5EF4-FFF2-40B4-BE49-F238E27FC236}">
                <a16:creationId xmlns:a16="http://schemas.microsoft.com/office/drawing/2014/main" id="{AF62FBA3-BEF7-BC6E-18CE-2C8DF71DEA8B}"/>
              </a:ext>
            </a:extLst>
          </p:cNvPr>
          <p:cNvSpPr txBox="1"/>
          <p:nvPr/>
        </p:nvSpPr>
        <p:spPr>
          <a:xfrm>
            <a:off x="1676400" y="529678"/>
            <a:ext cx="137922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Số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tiếng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mỗi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5C89FBA-58E8-1988-5401-01A12FFBA71B}"/>
              </a:ext>
            </a:extLst>
          </p:cNvPr>
          <p:cNvSpPr txBox="1"/>
          <p:nvPr/>
        </p:nvSpPr>
        <p:spPr>
          <a:xfrm>
            <a:off x="2133600" y="1714500"/>
            <a:ext cx="15163800" cy="1446550"/>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Tuân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song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(2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7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6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1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8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476D7751-F8D3-4E1E-FC7D-EF4A5EC1396E}"/>
              </a:ext>
            </a:extLst>
          </p:cNvPr>
          <p:cNvSpPr txBox="1"/>
          <p:nvPr/>
        </p:nvSpPr>
        <p:spPr>
          <a:xfrm>
            <a:off x="3902127" y="3789693"/>
            <a:ext cx="10134600" cy="4033348"/>
          </a:xfrm>
          <a:prstGeom prst="rect">
            <a:avLst/>
          </a:prstGeom>
          <a:noFill/>
        </p:spPr>
        <p:txBody>
          <a:bodyPr wrap="square" rtlCol="0">
            <a:spAutoFit/>
          </a:bodyPr>
          <a:lstStyle/>
          <a:p>
            <a:pPr algn="ctr">
              <a:lnSpc>
                <a:spcPct val="150000"/>
              </a:lnSpc>
            </a:pPr>
            <a:r>
              <a:rPr lang="en-US" sz="4400" b="1" i="1" dirty="0" err="1">
                <a:latin typeface="Times New Roman" panose="02020603050405020304" pitchFamily="18" charset="0"/>
                <a:cs typeface="Times New Roman" panose="02020603050405020304" pitchFamily="18" charset="0"/>
              </a:rPr>
              <a:t>Tiếng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địch</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thổi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nghe</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chừng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đồng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vọng</a:t>
            </a:r>
            <a:r>
              <a:rPr lang="en-US" sz="4400" b="1" i="1" dirty="0">
                <a:latin typeface="Times New Roman" panose="02020603050405020304" pitchFamily="18" charset="0"/>
                <a:cs typeface="Times New Roman" panose="02020603050405020304" pitchFamily="18" charset="0"/>
              </a:rPr>
              <a:t>,</a:t>
            </a:r>
          </a:p>
          <a:p>
            <a:pPr algn="ctr">
              <a:lnSpc>
                <a:spcPct val="150000"/>
              </a:lnSpc>
            </a:pPr>
            <a:r>
              <a:rPr lang="en-US" sz="4400" b="1" i="1" dirty="0" err="1">
                <a:latin typeface="Times New Roman" panose="02020603050405020304" pitchFamily="18" charset="0"/>
                <a:cs typeface="Times New Roman" panose="02020603050405020304" pitchFamily="18" charset="0"/>
              </a:rPr>
              <a:t>Hàng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cờ</a:t>
            </a:r>
            <a:r>
              <a:rPr lang="en-US" sz="4400" b="1" i="1" dirty="0">
                <a:latin typeface="Times New Roman" panose="02020603050405020304" pitchFamily="18" charset="0"/>
                <a:cs typeface="Times New Roman" panose="02020603050405020304" pitchFamily="18" charset="0"/>
              </a:rPr>
              <a:t> bay </a:t>
            </a:r>
            <a:r>
              <a:rPr lang="en-US" sz="4400" b="1" i="1" dirty="0" err="1">
                <a:latin typeface="Times New Roman" panose="02020603050405020304" pitchFamily="18" charset="0"/>
                <a:cs typeface="Times New Roman" panose="02020603050405020304" pitchFamily="18" charset="0"/>
              </a:rPr>
              <a:t>trông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bóng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phất</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phơ</a:t>
            </a:r>
            <a:r>
              <a:rPr lang="en-US" sz="4400" b="1" i="1" dirty="0">
                <a:latin typeface="Times New Roman" panose="02020603050405020304" pitchFamily="18" charset="0"/>
                <a:cs typeface="Times New Roman" panose="02020603050405020304" pitchFamily="18" charset="0"/>
              </a:rPr>
              <a:t>.</a:t>
            </a:r>
          </a:p>
          <a:p>
            <a:pPr algn="ctr">
              <a:lnSpc>
                <a:spcPct val="150000"/>
              </a:lnSpc>
            </a:pP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Dấu</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chàng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theo</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lớp</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mây</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đưa</a:t>
            </a:r>
            <a:r>
              <a:rPr lang="en-US" sz="4400" b="1" i="1" dirty="0">
                <a:latin typeface="Times New Roman" panose="02020603050405020304" pitchFamily="18" charset="0"/>
                <a:cs typeface="Times New Roman" panose="02020603050405020304" pitchFamily="18" charset="0"/>
              </a:rPr>
              <a:t>,</a:t>
            </a:r>
          </a:p>
          <a:p>
            <a:pPr algn="ctr">
              <a:lnSpc>
                <a:spcPct val="150000"/>
              </a:lnSpc>
            </a:pPr>
            <a:r>
              <a:rPr lang="en-US" sz="4400" b="1" i="1" dirty="0" err="1">
                <a:latin typeface="Times New Roman" panose="02020603050405020304" pitchFamily="18" charset="0"/>
                <a:cs typeface="Times New Roman" panose="02020603050405020304" pitchFamily="18" charset="0"/>
              </a:rPr>
              <a:t>Thiếp</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nhìn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rặng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núi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ngẩn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ngơ</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nỗi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nhà</a:t>
            </a:r>
            <a:r>
              <a:rPr lang="en-US" sz="4400" b="1" i="1"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BC21444F-09E4-96EA-0074-EC2A43AE7344}"/>
              </a:ext>
            </a:extLst>
          </p:cNvPr>
          <p:cNvSpPr txBox="1"/>
          <p:nvPr/>
        </p:nvSpPr>
        <p:spPr>
          <a:xfrm>
            <a:off x="15044647" y="4444786"/>
            <a:ext cx="28194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Song </a:t>
            </a:r>
            <a:r>
              <a:rPr lang="en-US" sz="4400" dirty="0" err="1">
                <a:latin typeface="Times New Roman" panose="02020603050405020304" pitchFamily="18" charset="0"/>
                <a:cs typeface="Times New Roman" panose="02020603050405020304" pitchFamily="18" charset="0"/>
              </a:rPr>
              <a:t>thất</a:t>
            </a:r>
            <a:endParaRPr lang="en-US" sz="4400" dirty="0">
              <a:latin typeface="Times New Roman" panose="02020603050405020304" pitchFamily="18" charset="0"/>
              <a:cs typeface="Times New Roman" panose="02020603050405020304" pitchFamily="18" charset="0"/>
            </a:endParaRPr>
          </a:p>
        </p:txBody>
      </p:sp>
      <p:sp>
        <p:nvSpPr>
          <p:cNvPr id="13" name="Right Brace 12">
            <a:extLst>
              <a:ext uri="{FF2B5EF4-FFF2-40B4-BE49-F238E27FC236}">
                <a16:creationId xmlns:a16="http://schemas.microsoft.com/office/drawing/2014/main" id="{0DF07D04-8764-F3BA-8FB0-FA53583D0ACF}"/>
              </a:ext>
            </a:extLst>
          </p:cNvPr>
          <p:cNvSpPr/>
          <p:nvPr/>
        </p:nvSpPr>
        <p:spPr>
          <a:xfrm>
            <a:off x="13132576" y="3991307"/>
            <a:ext cx="1583141" cy="16764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5" name="Right Brace 14">
            <a:extLst>
              <a:ext uri="{FF2B5EF4-FFF2-40B4-BE49-F238E27FC236}">
                <a16:creationId xmlns:a16="http://schemas.microsoft.com/office/drawing/2014/main" id="{0CDE7243-B37A-9F0A-3153-AADCC2349061}"/>
              </a:ext>
            </a:extLst>
          </p:cNvPr>
          <p:cNvSpPr/>
          <p:nvPr/>
        </p:nvSpPr>
        <p:spPr>
          <a:xfrm rot="10800000">
            <a:off x="2698830" y="6146641"/>
            <a:ext cx="1583141" cy="16764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B63768C2-3ED2-07FA-E756-E1035C22A909}"/>
              </a:ext>
            </a:extLst>
          </p:cNvPr>
          <p:cNvSpPr txBox="1"/>
          <p:nvPr/>
        </p:nvSpPr>
        <p:spPr>
          <a:xfrm>
            <a:off x="518627" y="6600120"/>
            <a:ext cx="2819400"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endParaRPr lang="en-US" sz="4400" dirty="0">
              <a:latin typeface="Times New Roman" panose="02020603050405020304" pitchFamily="18" charset="0"/>
              <a:cs typeface="Times New Roman" panose="02020603050405020304" pitchFamily="18" charset="0"/>
            </a:endParaRPr>
          </a:p>
        </p:txBody>
      </p:sp>
      <p:sp>
        <p:nvSpPr>
          <p:cNvPr id="18" name="Freeform 2">
            <a:extLst>
              <a:ext uri="{FF2B5EF4-FFF2-40B4-BE49-F238E27FC236}">
                <a16:creationId xmlns:a16="http://schemas.microsoft.com/office/drawing/2014/main" id="{98084B04-FD94-9428-B219-EA833098730B}"/>
              </a:ext>
            </a:extLst>
          </p:cNvPr>
          <p:cNvSpPr/>
          <p:nvPr/>
        </p:nvSpPr>
        <p:spPr>
          <a:xfrm>
            <a:off x="17068800" y="6438900"/>
            <a:ext cx="1877845" cy="4114800"/>
          </a:xfrm>
          <a:custGeom>
            <a:avLst/>
            <a:gdLst/>
            <a:ahLst/>
            <a:cxnLst/>
            <a:rect l="l" t="t" r="r" b="b"/>
            <a:pathLst>
              <a:path w="1877845" h="4114800">
                <a:moveTo>
                  <a:pt x="0" y="0"/>
                </a:moveTo>
                <a:lnTo>
                  <a:pt x="1877845" y="0"/>
                </a:lnTo>
                <a:lnTo>
                  <a:pt x="1877845"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302652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animBg="1"/>
      <p:bldP spid="15" grpId="0" animBg="1"/>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5C11E3-5C91-766F-A68B-09446B60A55D}"/>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685800" y="1841340"/>
            <a:ext cx="10698725" cy="10287000"/>
          </a:xfrm>
          <a:prstGeom prst="rect">
            <a:avLst/>
          </a:prstGeom>
        </p:spPr>
      </p:pic>
      <p:sp>
        <p:nvSpPr>
          <p:cNvPr id="4" name="Freeform 7">
            <a:extLst>
              <a:ext uri="{FF2B5EF4-FFF2-40B4-BE49-F238E27FC236}">
                <a16:creationId xmlns:a16="http://schemas.microsoft.com/office/drawing/2014/main" id="{C1911C2B-A540-5419-4C16-0A10AF5E2F0D}"/>
              </a:ext>
            </a:extLst>
          </p:cNvPr>
          <p:cNvSpPr/>
          <p:nvPr/>
        </p:nvSpPr>
        <p:spPr>
          <a:xfrm rot="16200000">
            <a:off x="0" y="-266701"/>
            <a:ext cx="990600" cy="2362200"/>
          </a:xfrm>
          <a:custGeom>
            <a:avLst/>
            <a:gdLst/>
            <a:ahLst/>
            <a:cxnLst/>
            <a:rect l="l" t="t" r="r" b="b"/>
            <a:pathLst>
              <a:path w="660400" h="985294">
                <a:moveTo>
                  <a:pt x="220252" y="966225"/>
                </a:moveTo>
                <a:cubicBezTo>
                  <a:pt x="254109" y="977739"/>
                  <a:pt x="292600" y="985294"/>
                  <a:pt x="330378" y="985294"/>
                </a:cubicBezTo>
                <a:cubicBezTo>
                  <a:pt x="368157" y="985294"/>
                  <a:pt x="404509" y="978817"/>
                  <a:pt x="438009" y="967304"/>
                </a:cubicBezTo>
                <a:cubicBezTo>
                  <a:pt x="438723" y="966944"/>
                  <a:pt x="439435" y="966944"/>
                  <a:pt x="440148" y="966585"/>
                </a:cubicBezTo>
                <a:cubicBezTo>
                  <a:pt x="565955" y="920529"/>
                  <a:pt x="658618" y="798916"/>
                  <a:pt x="660400" y="652961"/>
                </a:cubicBezTo>
                <a:lnTo>
                  <a:pt x="660400" y="0"/>
                </a:lnTo>
                <a:lnTo>
                  <a:pt x="0" y="0"/>
                </a:lnTo>
                <a:lnTo>
                  <a:pt x="0" y="652476"/>
                </a:lnTo>
                <a:cubicBezTo>
                  <a:pt x="1782" y="799634"/>
                  <a:pt x="93019" y="921250"/>
                  <a:pt x="220252" y="966225"/>
                </a:cubicBezTo>
                <a:close/>
              </a:path>
            </a:pathLst>
          </a:custGeom>
          <a:solidFill>
            <a:srgbClr val="E4CEBB"/>
          </a:solidFill>
        </p:spPr>
      </p:sp>
      <p:sp>
        <p:nvSpPr>
          <p:cNvPr id="6" name="TextBox 5">
            <a:extLst>
              <a:ext uri="{FF2B5EF4-FFF2-40B4-BE49-F238E27FC236}">
                <a16:creationId xmlns:a16="http://schemas.microsoft.com/office/drawing/2014/main" id="{AF62FBA3-BEF7-BC6E-18CE-2C8DF71DEA8B}"/>
              </a:ext>
            </a:extLst>
          </p:cNvPr>
          <p:cNvSpPr txBox="1"/>
          <p:nvPr/>
        </p:nvSpPr>
        <p:spPr>
          <a:xfrm>
            <a:off x="1676400" y="529678"/>
            <a:ext cx="137922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vần</a:t>
            </a:r>
            <a:endParaRPr lang="en-US" sz="4400"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76D7751-F8D3-4E1E-FC7D-EF4A5EC1396E}"/>
              </a:ext>
            </a:extLst>
          </p:cNvPr>
          <p:cNvSpPr txBox="1"/>
          <p:nvPr/>
        </p:nvSpPr>
        <p:spPr>
          <a:xfrm>
            <a:off x="967862" y="2350952"/>
            <a:ext cx="10134600" cy="4033348"/>
          </a:xfrm>
          <a:prstGeom prst="rect">
            <a:avLst/>
          </a:prstGeom>
          <a:noFill/>
        </p:spPr>
        <p:txBody>
          <a:bodyPr wrap="square" rtlCol="0">
            <a:spAutoFit/>
          </a:bodyPr>
          <a:lstStyle/>
          <a:p>
            <a:pPr algn="ctr">
              <a:lnSpc>
                <a:spcPct val="150000"/>
              </a:lnSpc>
            </a:pPr>
            <a:r>
              <a:rPr lang="en-US" sz="4400" b="1" i="1" dirty="0" err="1">
                <a:latin typeface="Times New Roman" panose="02020603050405020304" pitchFamily="18" charset="0"/>
                <a:cs typeface="Times New Roman" panose="02020603050405020304" pitchFamily="18" charset="0"/>
              </a:rPr>
              <a:t>Tiếng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địch</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thổi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nghe</a:t>
            </a:r>
            <a:r>
              <a:rPr lang="en-US" sz="4400" b="1" i="1" dirty="0">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chừng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đồng</a:t>
            </a:r>
            <a:r>
              <a:rPr lang="en-US" sz="4400" b="1" i="1" dirty="0">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vọng</a:t>
            </a:r>
            <a:r>
              <a:rPr lang="en-US" sz="4400" b="1" i="1" dirty="0">
                <a:solidFill>
                  <a:srgbClr val="FF0000"/>
                </a:solidFill>
                <a:latin typeface="Times New Roman" panose="02020603050405020304" pitchFamily="18" charset="0"/>
                <a:cs typeface="Times New Roman" panose="02020603050405020304" pitchFamily="18" charset="0"/>
              </a:rPr>
              <a:t>,</a:t>
            </a:r>
          </a:p>
          <a:p>
            <a:pPr algn="ctr">
              <a:lnSpc>
                <a:spcPct val="150000"/>
              </a:lnSpc>
            </a:pPr>
            <a:r>
              <a:rPr lang="en-US" sz="4400" b="1" i="1" dirty="0" err="1">
                <a:latin typeface="Times New Roman" panose="02020603050405020304" pitchFamily="18" charset="0"/>
                <a:cs typeface="Times New Roman" panose="02020603050405020304" pitchFamily="18" charset="0"/>
              </a:rPr>
              <a:t>Hàng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cờ</a:t>
            </a:r>
            <a:r>
              <a:rPr lang="en-US" sz="4400" b="1" i="1" dirty="0">
                <a:latin typeface="Times New Roman" panose="02020603050405020304" pitchFamily="18" charset="0"/>
                <a:cs typeface="Times New Roman" panose="02020603050405020304" pitchFamily="18" charset="0"/>
              </a:rPr>
              <a:t> bay </a:t>
            </a:r>
            <a:r>
              <a:rPr lang="en-US" sz="4400" b="1" i="1" dirty="0" err="1">
                <a:latin typeface="Times New Roman" panose="02020603050405020304" pitchFamily="18" charset="0"/>
                <a:cs typeface="Times New Roman" panose="02020603050405020304" pitchFamily="18" charset="0"/>
              </a:rPr>
              <a:t>trông</a:t>
            </a:r>
            <a:r>
              <a:rPr lang="en-US" sz="4400" b="1" i="1" dirty="0">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bóng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phất</a:t>
            </a:r>
            <a:r>
              <a:rPr lang="en-US" sz="4400" b="1" i="1" dirty="0">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phơ</a:t>
            </a:r>
            <a:r>
              <a:rPr lang="en-US" sz="4400" b="1" i="1" dirty="0">
                <a:latin typeface="Times New Roman" panose="02020603050405020304" pitchFamily="18" charset="0"/>
                <a:cs typeface="Times New Roman" panose="02020603050405020304" pitchFamily="18" charset="0"/>
              </a:rPr>
              <a:t>.</a:t>
            </a:r>
          </a:p>
          <a:p>
            <a:pPr algn="ctr">
              <a:lnSpc>
                <a:spcPct val="150000"/>
              </a:lnSpc>
            </a:pP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Dấu</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chàng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theo</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lớp</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mây</a:t>
            </a:r>
            <a:r>
              <a:rPr lang="en-US" sz="4400" b="1" i="1" dirty="0">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đưa</a:t>
            </a:r>
            <a:r>
              <a:rPr lang="en-US" sz="4400" b="1" i="1" dirty="0">
                <a:solidFill>
                  <a:srgbClr val="FF0000"/>
                </a:solidFill>
                <a:latin typeface="Times New Roman" panose="02020603050405020304" pitchFamily="18" charset="0"/>
                <a:cs typeface="Times New Roman" panose="02020603050405020304" pitchFamily="18" charset="0"/>
              </a:rPr>
              <a:t>,</a:t>
            </a:r>
          </a:p>
          <a:p>
            <a:pPr algn="ctr">
              <a:lnSpc>
                <a:spcPct val="150000"/>
              </a:lnSpc>
            </a:pPr>
            <a:r>
              <a:rPr lang="en-US" sz="4400" b="1" i="1" dirty="0" err="1">
                <a:latin typeface="Times New Roman" panose="02020603050405020304" pitchFamily="18" charset="0"/>
                <a:cs typeface="Times New Roman" panose="02020603050405020304" pitchFamily="18" charset="0"/>
              </a:rPr>
              <a:t>Thiếp</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nhìn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rặng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núi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ngẩn</a:t>
            </a:r>
            <a:r>
              <a:rPr lang="en-US" sz="4400" b="1" i="1" dirty="0">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ngơ</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nỗi</a:t>
            </a:r>
            <a:r>
              <a:rPr lang="en-US" sz="4400" b="1" i="1" dirty="0">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nhà</a:t>
            </a:r>
            <a:r>
              <a:rPr lang="en-US" sz="4400" b="1" i="1" dirty="0">
                <a:solidFill>
                  <a:srgbClr val="FF0000"/>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BC21444F-09E4-96EA-0074-EC2A43AE7344}"/>
              </a:ext>
            </a:extLst>
          </p:cNvPr>
          <p:cNvSpPr txBox="1"/>
          <p:nvPr/>
        </p:nvSpPr>
        <p:spPr>
          <a:xfrm>
            <a:off x="12115800" y="2354840"/>
            <a:ext cx="5707013"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lưng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yêu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vận</a:t>
            </a:r>
            <a:r>
              <a:rPr lang="en-US" sz="4400" b="1" dirty="0">
                <a:latin typeface="Times New Roman" panose="02020603050405020304" pitchFamily="18" charset="0"/>
                <a:cs typeface="Times New Roman" panose="02020603050405020304" pitchFamily="18" charset="0"/>
              </a:rPr>
              <a:t>):</a:t>
            </a:r>
          </a:p>
          <a:p>
            <a:pPr algn="just"/>
            <a:r>
              <a:rPr lang="en-US" sz="4400" i="1" dirty="0" err="1">
                <a:latin typeface="Times New Roman" panose="02020603050405020304" pitchFamily="18" charset="0"/>
                <a:cs typeface="Times New Roman" panose="02020603050405020304" pitchFamily="18" charset="0"/>
              </a:rPr>
              <a:t>chừng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bóng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ngơ</a:t>
            </a:r>
            <a:r>
              <a:rPr lang="en-US" sz="4400" i="1" dirty="0">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 </a:t>
            </a:r>
          </a:p>
        </p:txBody>
      </p:sp>
      <p:sp>
        <p:nvSpPr>
          <p:cNvPr id="2" name="TextBox 1">
            <a:extLst>
              <a:ext uri="{FF2B5EF4-FFF2-40B4-BE49-F238E27FC236}">
                <a16:creationId xmlns:a16="http://schemas.microsoft.com/office/drawing/2014/main" id="{49633196-30E9-3F7D-1877-43682C495499}"/>
              </a:ext>
            </a:extLst>
          </p:cNvPr>
          <p:cNvSpPr txBox="1"/>
          <p:nvPr/>
        </p:nvSpPr>
        <p:spPr>
          <a:xfrm>
            <a:off x="12118322" y="4826787"/>
            <a:ext cx="5707013"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vận</a:t>
            </a:r>
            <a:r>
              <a:rPr lang="en-US" sz="4400" b="1" dirty="0">
                <a:latin typeface="Times New Roman" panose="02020603050405020304" pitchFamily="18" charset="0"/>
                <a:cs typeface="Times New Roman" panose="02020603050405020304" pitchFamily="18" charset="0"/>
              </a:rPr>
              <a:t>):</a:t>
            </a:r>
          </a:p>
          <a:p>
            <a:pPr algn="just"/>
            <a:r>
              <a:rPr lang="en-US" sz="4400" i="1" dirty="0" err="1">
                <a:latin typeface="Times New Roman" panose="02020603050405020304" pitchFamily="18" charset="0"/>
                <a:cs typeface="Times New Roman" panose="02020603050405020304" pitchFamily="18" charset="0"/>
              </a:rPr>
              <a:t>vọng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nhà</a:t>
            </a:r>
            <a:endParaRPr lang="en-US" sz="4400" b="1" dirty="0">
              <a:latin typeface="Times New Roman" panose="02020603050405020304" pitchFamily="18" charset="0"/>
              <a:cs typeface="Times New Roman" panose="02020603050405020304" pitchFamily="18" charset="0"/>
            </a:endParaRPr>
          </a:p>
        </p:txBody>
      </p:sp>
      <p:sp>
        <p:nvSpPr>
          <p:cNvPr id="3" name="Freeform 6">
            <a:extLst>
              <a:ext uri="{FF2B5EF4-FFF2-40B4-BE49-F238E27FC236}">
                <a16:creationId xmlns:a16="http://schemas.microsoft.com/office/drawing/2014/main" id="{FDACB036-63B6-51E4-1AD2-9BE8AD4EE377}"/>
              </a:ext>
            </a:extLst>
          </p:cNvPr>
          <p:cNvSpPr/>
          <p:nvPr/>
        </p:nvSpPr>
        <p:spPr>
          <a:xfrm>
            <a:off x="8539843" y="5146963"/>
            <a:ext cx="5482971" cy="8229600"/>
          </a:xfrm>
          <a:custGeom>
            <a:avLst/>
            <a:gdLst/>
            <a:ahLst/>
            <a:cxnLst/>
            <a:rect l="l" t="t" r="r" b="b"/>
            <a:pathLst>
              <a:path w="5482971" h="8229600">
                <a:moveTo>
                  <a:pt x="0" y="0"/>
                </a:moveTo>
                <a:lnTo>
                  <a:pt x="5482971" y="0"/>
                </a:lnTo>
                <a:lnTo>
                  <a:pt x="5482971" y="8229600"/>
                </a:lnTo>
                <a:lnTo>
                  <a:pt x="0" y="8229600"/>
                </a:lnTo>
                <a:lnTo>
                  <a:pt x="0" y="0"/>
                </a:lnTo>
                <a:close/>
              </a:path>
            </a:pathLst>
          </a:custGeom>
          <a:blipFill>
            <a:blip r:embed="rId5"/>
            <a:stretch>
              <a:fillRect/>
            </a:stretch>
          </a:blipFill>
        </p:spPr>
      </p:sp>
    </p:spTree>
    <p:extLst>
      <p:ext uri="{BB962C8B-B14F-4D97-AF65-F5344CB8AC3E}">
        <p14:creationId xmlns:p14="http://schemas.microsoft.com/office/powerpoint/2010/main" val="46151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5C11E3-5C91-766F-A68B-09446B60A55D}"/>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685800" y="1841340"/>
            <a:ext cx="10698725" cy="10287000"/>
          </a:xfrm>
          <a:prstGeom prst="rect">
            <a:avLst/>
          </a:prstGeom>
        </p:spPr>
      </p:pic>
      <p:sp>
        <p:nvSpPr>
          <p:cNvPr id="4" name="Freeform 7">
            <a:extLst>
              <a:ext uri="{FF2B5EF4-FFF2-40B4-BE49-F238E27FC236}">
                <a16:creationId xmlns:a16="http://schemas.microsoft.com/office/drawing/2014/main" id="{C1911C2B-A540-5419-4C16-0A10AF5E2F0D}"/>
              </a:ext>
            </a:extLst>
          </p:cNvPr>
          <p:cNvSpPr/>
          <p:nvPr/>
        </p:nvSpPr>
        <p:spPr>
          <a:xfrm rot="16200000">
            <a:off x="0" y="-266701"/>
            <a:ext cx="990600" cy="2362200"/>
          </a:xfrm>
          <a:custGeom>
            <a:avLst/>
            <a:gdLst/>
            <a:ahLst/>
            <a:cxnLst/>
            <a:rect l="l" t="t" r="r" b="b"/>
            <a:pathLst>
              <a:path w="660400" h="985294">
                <a:moveTo>
                  <a:pt x="220252" y="966225"/>
                </a:moveTo>
                <a:cubicBezTo>
                  <a:pt x="254109" y="977739"/>
                  <a:pt x="292600" y="985294"/>
                  <a:pt x="330378" y="985294"/>
                </a:cubicBezTo>
                <a:cubicBezTo>
                  <a:pt x="368157" y="985294"/>
                  <a:pt x="404509" y="978817"/>
                  <a:pt x="438009" y="967304"/>
                </a:cubicBezTo>
                <a:cubicBezTo>
                  <a:pt x="438723" y="966944"/>
                  <a:pt x="439435" y="966944"/>
                  <a:pt x="440148" y="966585"/>
                </a:cubicBezTo>
                <a:cubicBezTo>
                  <a:pt x="565955" y="920529"/>
                  <a:pt x="658618" y="798916"/>
                  <a:pt x="660400" y="652961"/>
                </a:cubicBezTo>
                <a:lnTo>
                  <a:pt x="660400" y="0"/>
                </a:lnTo>
                <a:lnTo>
                  <a:pt x="0" y="0"/>
                </a:lnTo>
                <a:lnTo>
                  <a:pt x="0" y="652476"/>
                </a:lnTo>
                <a:cubicBezTo>
                  <a:pt x="1782" y="799634"/>
                  <a:pt x="93019" y="921250"/>
                  <a:pt x="220252" y="966225"/>
                </a:cubicBezTo>
                <a:close/>
              </a:path>
            </a:pathLst>
          </a:custGeom>
          <a:solidFill>
            <a:srgbClr val="E4CEBB"/>
          </a:solidFill>
        </p:spPr>
      </p:sp>
      <p:sp>
        <p:nvSpPr>
          <p:cNvPr id="6" name="TextBox 5">
            <a:extLst>
              <a:ext uri="{FF2B5EF4-FFF2-40B4-BE49-F238E27FC236}">
                <a16:creationId xmlns:a16="http://schemas.microsoft.com/office/drawing/2014/main" id="{AF62FBA3-BEF7-BC6E-18CE-2C8DF71DEA8B}"/>
              </a:ext>
            </a:extLst>
          </p:cNvPr>
          <p:cNvSpPr txBox="1"/>
          <p:nvPr/>
        </p:nvSpPr>
        <p:spPr>
          <a:xfrm>
            <a:off x="1676400" y="529678"/>
            <a:ext cx="137922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điệu</a:t>
            </a:r>
            <a:endParaRPr lang="en-US" sz="4400"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76D7751-F8D3-4E1E-FC7D-EF4A5EC1396E}"/>
              </a:ext>
            </a:extLst>
          </p:cNvPr>
          <p:cNvSpPr txBox="1"/>
          <p:nvPr/>
        </p:nvSpPr>
        <p:spPr>
          <a:xfrm>
            <a:off x="967862" y="2350952"/>
            <a:ext cx="10134600" cy="6572505"/>
          </a:xfrm>
          <a:prstGeom prst="rect">
            <a:avLst/>
          </a:prstGeom>
          <a:noFill/>
        </p:spPr>
        <p:txBody>
          <a:bodyPr wrap="square" rtlCol="0">
            <a:spAutoFit/>
          </a:bodyPr>
          <a:lstStyle/>
          <a:p>
            <a:pPr algn="ctr">
              <a:lnSpc>
                <a:spcPct val="250000"/>
              </a:lnSpc>
            </a:pPr>
            <a:r>
              <a:rPr lang="en-US" sz="4400" b="1" i="1" dirty="0" err="1">
                <a:latin typeface="Times New Roman" panose="02020603050405020304" pitchFamily="18" charset="0"/>
                <a:cs typeface="Times New Roman" panose="02020603050405020304" pitchFamily="18" charset="0"/>
              </a:rPr>
              <a:t>Tiếng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địch</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thổi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nghe</a:t>
            </a:r>
            <a:r>
              <a:rPr lang="en-US" sz="4400" b="1" i="1" dirty="0">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chừng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đồng</a:t>
            </a:r>
            <a:r>
              <a:rPr lang="en-US" sz="4400" b="1" i="1" dirty="0">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vọng</a:t>
            </a:r>
            <a:r>
              <a:rPr lang="en-US" sz="4400" b="1" i="1" dirty="0">
                <a:solidFill>
                  <a:srgbClr val="FF0000"/>
                </a:solidFill>
                <a:latin typeface="Times New Roman" panose="02020603050405020304" pitchFamily="18" charset="0"/>
                <a:cs typeface="Times New Roman" panose="02020603050405020304" pitchFamily="18" charset="0"/>
              </a:rPr>
              <a:t>,</a:t>
            </a:r>
          </a:p>
          <a:p>
            <a:pPr algn="ctr">
              <a:lnSpc>
                <a:spcPct val="250000"/>
              </a:lnSpc>
            </a:pPr>
            <a:r>
              <a:rPr lang="en-US" sz="4400" b="1" i="1" dirty="0" err="1">
                <a:latin typeface="Times New Roman" panose="02020603050405020304" pitchFamily="18" charset="0"/>
                <a:cs typeface="Times New Roman" panose="02020603050405020304" pitchFamily="18" charset="0"/>
              </a:rPr>
              <a:t>Hàng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cờ</a:t>
            </a:r>
            <a:r>
              <a:rPr lang="en-US" sz="4400" b="1" i="1" dirty="0">
                <a:latin typeface="Times New Roman" panose="02020603050405020304" pitchFamily="18" charset="0"/>
                <a:cs typeface="Times New Roman" panose="02020603050405020304" pitchFamily="18" charset="0"/>
              </a:rPr>
              <a:t> </a:t>
            </a:r>
            <a:r>
              <a:rPr lang="en-US" sz="4400" b="1" i="1" dirty="0">
                <a:solidFill>
                  <a:srgbClr val="FF0000"/>
                </a:solidFill>
                <a:latin typeface="Times New Roman" panose="02020603050405020304" pitchFamily="18" charset="0"/>
                <a:cs typeface="Times New Roman" panose="02020603050405020304" pitchFamily="18" charset="0"/>
              </a:rPr>
              <a:t>bay </a:t>
            </a:r>
            <a:r>
              <a:rPr lang="en-US" sz="4400" b="1" i="1" dirty="0" err="1">
                <a:latin typeface="Times New Roman" panose="02020603050405020304" pitchFamily="18" charset="0"/>
                <a:cs typeface="Times New Roman" panose="02020603050405020304" pitchFamily="18" charset="0"/>
              </a:rPr>
              <a:t>trông</a:t>
            </a:r>
            <a:r>
              <a:rPr lang="en-US" sz="4400" b="1" i="1" dirty="0">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bóng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phất</a:t>
            </a:r>
            <a:r>
              <a:rPr lang="en-US" sz="4400" b="1" i="1" dirty="0">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phơ</a:t>
            </a:r>
            <a:r>
              <a:rPr lang="en-US" sz="4400" b="1" i="1" dirty="0">
                <a:latin typeface="Times New Roman" panose="02020603050405020304" pitchFamily="18" charset="0"/>
                <a:cs typeface="Times New Roman" panose="02020603050405020304" pitchFamily="18" charset="0"/>
              </a:rPr>
              <a:t>.</a:t>
            </a:r>
          </a:p>
          <a:p>
            <a:pPr algn="ctr">
              <a:lnSpc>
                <a:spcPct val="250000"/>
              </a:lnSpc>
            </a:pP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Dấu</a:t>
            </a:r>
            <a:r>
              <a:rPr lang="en-US" sz="4400" b="1" i="1" dirty="0">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chàng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theo</a:t>
            </a:r>
            <a:r>
              <a:rPr lang="en-US" sz="4400" b="1" i="1" dirty="0">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lớp</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mây</a:t>
            </a:r>
            <a:r>
              <a:rPr lang="en-US" sz="4400" b="1" i="1" dirty="0">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đưa</a:t>
            </a:r>
            <a:r>
              <a:rPr lang="en-US" sz="4400" b="1" i="1" dirty="0">
                <a:solidFill>
                  <a:srgbClr val="FF0000"/>
                </a:solidFill>
                <a:latin typeface="Times New Roman" panose="02020603050405020304" pitchFamily="18" charset="0"/>
                <a:cs typeface="Times New Roman" panose="02020603050405020304" pitchFamily="18" charset="0"/>
              </a:rPr>
              <a:t>,</a:t>
            </a:r>
          </a:p>
          <a:p>
            <a:pPr algn="ctr">
              <a:lnSpc>
                <a:spcPct val="250000"/>
              </a:lnSpc>
            </a:pPr>
            <a:r>
              <a:rPr lang="en-US" sz="4400" b="1" i="1" dirty="0" err="1">
                <a:latin typeface="Times New Roman" panose="02020603050405020304" pitchFamily="18" charset="0"/>
                <a:cs typeface="Times New Roman" panose="02020603050405020304" pitchFamily="18" charset="0"/>
              </a:rPr>
              <a:t>Thiếp</a:t>
            </a:r>
            <a:r>
              <a:rPr lang="en-US" sz="4400" b="1" i="1" dirty="0">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nhìn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rặng</a:t>
            </a:r>
            <a:r>
              <a:rPr lang="en-US" sz="4400" b="1" i="1" dirty="0">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núi</a:t>
            </a:r>
            <a:r>
              <a:rPr lang="en-US" sz="4400" b="1" i="1" dirty="0">
                <a:solidFill>
                  <a:srgbClr val="FF0000"/>
                </a:solidFill>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ngẩn</a:t>
            </a:r>
            <a:r>
              <a:rPr lang="en-US" sz="4400" b="1" i="1" dirty="0">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ngơ</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nỗi</a:t>
            </a:r>
            <a:r>
              <a:rPr lang="en-US" sz="4400" b="1" i="1" dirty="0">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nhà</a:t>
            </a:r>
            <a:r>
              <a:rPr lang="en-US" sz="4400" b="1" i="1" dirty="0">
                <a:solidFill>
                  <a:srgbClr val="FF0000"/>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BC21444F-09E4-96EA-0074-EC2A43AE7344}"/>
              </a:ext>
            </a:extLst>
          </p:cNvPr>
          <p:cNvSpPr txBox="1"/>
          <p:nvPr/>
        </p:nvSpPr>
        <p:spPr>
          <a:xfrm>
            <a:off x="11924734" y="3105506"/>
            <a:ext cx="5707013" cy="280076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(B) – </a:t>
            </a:r>
            <a:r>
              <a:rPr lang="en-US" sz="4400" dirty="0" err="1">
                <a:latin typeface="Times New Roman" panose="02020603050405020304" pitchFamily="18" charset="0"/>
                <a:cs typeface="Times New Roman" panose="02020603050405020304" pitchFamily="18" charset="0"/>
              </a:rPr>
              <a:t>trắc</a:t>
            </a:r>
            <a:r>
              <a:rPr lang="en-US" sz="4400" dirty="0">
                <a:latin typeface="Times New Roman" panose="02020603050405020304" pitchFamily="18" charset="0"/>
                <a:cs typeface="Times New Roman" panose="02020603050405020304" pitchFamily="18" charset="0"/>
              </a:rPr>
              <a:t> (T)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endParaRPr lang="en-US" sz="4400" dirty="0"/>
          </a:p>
        </p:txBody>
      </p:sp>
      <p:sp>
        <p:nvSpPr>
          <p:cNvPr id="5" name="TextBox 4">
            <a:extLst>
              <a:ext uri="{FF2B5EF4-FFF2-40B4-BE49-F238E27FC236}">
                <a16:creationId xmlns:a16="http://schemas.microsoft.com/office/drawing/2014/main" id="{6C087A06-C4F2-8C83-E255-B5235EFAE61F}"/>
              </a:ext>
            </a:extLst>
          </p:cNvPr>
          <p:cNvSpPr txBox="1"/>
          <p:nvPr/>
        </p:nvSpPr>
        <p:spPr>
          <a:xfrm>
            <a:off x="1108894" y="3168488"/>
            <a:ext cx="10134600" cy="6572505"/>
          </a:xfrm>
          <a:prstGeom prst="rect">
            <a:avLst/>
          </a:prstGeom>
          <a:noFill/>
        </p:spPr>
        <p:txBody>
          <a:bodyPr wrap="square" rtlCol="0">
            <a:spAutoFit/>
          </a:bodyPr>
          <a:lstStyle/>
          <a:p>
            <a:pPr algn="just">
              <a:lnSpc>
                <a:spcPct val="250000"/>
              </a:lnSpc>
            </a:pPr>
            <a:r>
              <a:rPr lang="en-US" sz="4400" b="1" dirty="0">
                <a:solidFill>
                  <a:srgbClr val="002060"/>
                </a:solidFill>
                <a:latin typeface="Times New Roman" panose="02020603050405020304" pitchFamily="18" charset="0"/>
                <a:cs typeface="Times New Roman" panose="02020603050405020304" pitchFamily="18" charset="0"/>
              </a:rPr>
              <a:t>                                       B                 T</a:t>
            </a:r>
          </a:p>
          <a:p>
            <a:pPr algn="just">
              <a:lnSpc>
                <a:spcPct val="250000"/>
              </a:lnSpc>
            </a:pPr>
            <a:r>
              <a:rPr lang="en-US" sz="4400" b="1" dirty="0">
                <a:solidFill>
                  <a:srgbClr val="002060"/>
                </a:solidFill>
                <a:latin typeface="Times New Roman" panose="02020603050405020304" pitchFamily="18" charset="0"/>
                <a:cs typeface="Times New Roman" panose="02020603050405020304" pitchFamily="18" charset="0"/>
              </a:rPr>
              <a:t>                       B                T              B</a:t>
            </a:r>
          </a:p>
          <a:p>
            <a:pPr algn="just">
              <a:lnSpc>
                <a:spcPct val="250000"/>
              </a:lnSpc>
            </a:pPr>
            <a:r>
              <a:rPr lang="en-US" sz="4400" b="1" dirty="0">
                <a:solidFill>
                  <a:srgbClr val="002060"/>
                </a:solidFill>
                <a:latin typeface="Times New Roman" panose="02020603050405020304" pitchFamily="18" charset="0"/>
                <a:cs typeface="Times New Roman" panose="02020603050405020304" pitchFamily="18" charset="0"/>
              </a:rPr>
              <a:t>                         B              T             B</a:t>
            </a:r>
          </a:p>
          <a:p>
            <a:pPr algn="just">
              <a:lnSpc>
                <a:spcPct val="250000"/>
              </a:lnSpc>
            </a:pPr>
            <a:r>
              <a:rPr lang="en-US" sz="4400" b="1" dirty="0">
                <a:solidFill>
                  <a:srgbClr val="002060"/>
                </a:solidFill>
                <a:latin typeface="Times New Roman" panose="02020603050405020304" pitchFamily="18" charset="0"/>
                <a:cs typeface="Times New Roman" panose="02020603050405020304" pitchFamily="18" charset="0"/>
              </a:rPr>
              <a:t>              B               T              B             </a:t>
            </a:r>
            <a:r>
              <a:rPr lang="en-US" sz="4400" b="1" dirty="0" err="1">
                <a:solidFill>
                  <a:srgbClr val="002060"/>
                </a:solidFill>
                <a:latin typeface="Times New Roman" panose="02020603050405020304" pitchFamily="18" charset="0"/>
                <a:cs typeface="Times New Roman" panose="02020603050405020304" pitchFamily="18" charset="0"/>
              </a:rPr>
              <a:t>B</a:t>
            </a:r>
            <a:r>
              <a:rPr lang="en-US" sz="4400" b="1" dirty="0">
                <a:solidFill>
                  <a:srgbClr val="002060"/>
                </a:solidFill>
                <a:latin typeface="Times New Roman" panose="02020603050405020304" pitchFamily="18" charset="0"/>
                <a:cs typeface="Times New Roman" panose="02020603050405020304" pitchFamily="18" charset="0"/>
              </a:rPr>
              <a:t>                       </a:t>
            </a:r>
          </a:p>
        </p:txBody>
      </p:sp>
      <p:sp>
        <p:nvSpPr>
          <p:cNvPr id="10" name="Freeform 4">
            <a:extLst>
              <a:ext uri="{FF2B5EF4-FFF2-40B4-BE49-F238E27FC236}">
                <a16:creationId xmlns:a16="http://schemas.microsoft.com/office/drawing/2014/main" id="{07AA531D-DB36-7A90-DC94-009DDAED96B3}"/>
              </a:ext>
            </a:extLst>
          </p:cNvPr>
          <p:cNvSpPr/>
          <p:nvPr/>
        </p:nvSpPr>
        <p:spPr>
          <a:xfrm>
            <a:off x="14730370" y="-101265"/>
            <a:ext cx="3122201" cy="2800767"/>
          </a:xfrm>
          <a:custGeom>
            <a:avLst/>
            <a:gdLst/>
            <a:ahLst/>
            <a:cxnLst/>
            <a:rect l="l" t="t" r="r" b="b"/>
            <a:pathLst>
              <a:path w="4798601" h="4114800">
                <a:moveTo>
                  <a:pt x="0" y="0"/>
                </a:moveTo>
                <a:lnTo>
                  <a:pt x="4798600" y="0"/>
                </a:lnTo>
                <a:lnTo>
                  <a:pt x="479860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238427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5C11E3-5C91-766F-A68B-09446B60A55D}"/>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685800" y="1841340"/>
            <a:ext cx="10698725" cy="10287000"/>
          </a:xfrm>
          <a:prstGeom prst="rect">
            <a:avLst/>
          </a:prstGeom>
        </p:spPr>
      </p:pic>
      <p:sp>
        <p:nvSpPr>
          <p:cNvPr id="4" name="Freeform 7">
            <a:extLst>
              <a:ext uri="{FF2B5EF4-FFF2-40B4-BE49-F238E27FC236}">
                <a16:creationId xmlns:a16="http://schemas.microsoft.com/office/drawing/2014/main" id="{C1911C2B-A540-5419-4C16-0A10AF5E2F0D}"/>
              </a:ext>
            </a:extLst>
          </p:cNvPr>
          <p:cNvSpPr/>
          <p:nvPr/>
        </p:nvSpPr>
        <p:spPr>
          <a:xfrm rot="16200000">
            <a:off x="0" y="-266701"/>
            <a:ext cx="990600" cy="2362200"/>
          </a:xfrm>
          <a:custGeom>
            <a:avLst/>
            <a:gdLst/>
            <a:ahLst/>
            <a:cxnLst/>
            <a:rect l="l" t="t" r="r" b="b"/>
            <a:pathLst>
              <a:path w="660400" h="985294">
                <a:moveTo>
                  <a:pt x="220252" y="966225"/>
                </a:moveTo>
                <a:cubicBezTo>
                  <a:pt x="254109" y="977739"/>
                  <a:pt x="292600" y="985294"/>
                  <a:pt x="330378" y="985294"/>
                </a:cubicBezTo>
                <a:cubicBezTo>
                  <a:pt x="368157" y="985294"/>
                  <a:pt x="404509" y="978817"/>
                  <a:pt x="438009" y="967304"/>
                </a:cubicBezTo>
                <a:cubicBezTo>
                  <a:pt x="438723" y="966944"/>
                  <a:pt x="439435" y="966944"/>
                  <a:pt x="440148" y="966585"/>
                </a:cubicBezTo>
                <a:cubicBezTo>
                  <a:pt x="565955" y="920529"/>
                  <a:pt x="658618" y="798916"/>
                  <a:pt x="660400" y="652961"/>
                </a:cubicBezTo>
                <a:lnTo>
                  <a:pt x="660400" y="0"/>
                </a:lnTo>
                <a:lnTo>
                  <a:pt x="0" y="0"/>
                </a:lnTo>
                <a:lnTo>
                  <a:pt x="0" y="652476"/>
                </a:lnTo>
                <a:cubicBezTo>
                  <a:pt x="1782" y="799634"/>
                  <a:pt x="93019" y="921250"/>
                  <a:pt x="220252" y="966225"/>
                </a:cubicBezTo>
                <a:close/>
              </a:path>
            </a:pathLst>
          </a:custGeom>
          <a:solidFill>
            <a:srgbClr val="E4CEBB"/>
          </a:solidFill>
        </p:spPr>
      </p:sp>
      <p:sp>
        <p:nvSpPr>
          <p:cNvPr id="6" name="TextBox 5">
            <a:extLst>
              <a:ext uri="{FF2B5EF4-FFF2-40B4-BE49-F238E27FC236}">
                <a16:creationId xmlns:a16="http://schemas.microsoft.com/office/drawing/2014/main" id="{AF62FBA3-BEF7-BC6E-18CE-2C8DF71DEA8B}"/>
              </a:ext>
            </a:extLst>
          </p:cNvPr>
          <p:cNvSpPr txBox="1"/>
          <p:nvPr/>
        </p:nvSpPr>
        <p:spPr>
          <a:xfrm>
            <a:off x="1676400" y="529678"/>
            <a:ext cx="137922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d.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nhịp</a:t>
            </a:r>
            <a:endParaRPr lang="en-US" sz="4400"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76D7751-F8D3-4E1E-FC7D-EF4A5EC1396E}"/>
              </a:ext>
            </a:extLst>
          </p:cNvPr>
          <p:cNvSpPr txBox="1"/>
          <p:nvPr/>
        </p:nvSpPr>
        <p:spPr>
          <a:xfrm>
            <a:off x="967862" y="2350952"/>
            <a:ext cx="10134600" cy="6572505"/>
          </a:xfrm>
          <a:prstGeom prst="rect">
            <a:avLst/>
          </a:prstGeom>
          <a:noFill/>
        </p:spPr>
        <p:txBody>
          <a:bodyPr wrap="square" rtlCol="0">
            <a:spAutoFit/>
          </a:bodyPr>
          <a:lstStyle/>
          <a:p>
            <a:pPr algn="ctr">
              <a:lnSpc>
                <a:spcPct val="250000"/>
              </a:lnSpc>
            </a:pPr>
            <a:r>
              <a:rPr lang="en-US" sz="4400" b="1" i="1" dirty="0" err="1">
                <a:latin typeface="Times New Roman" panose="02020603050405020304" pitchFamily="18" charset="0"/>
                <a:cs typeface="Times New Roman" panose="02020603050405020304" pitchFamily="18" charset="0"/>
              </a:rPr>
              <a:t>Tiếng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địch</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thổi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nghe</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chừng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đồng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vọng</a:t>
            </a:r>
            <a:r>
              <a:rPr lang="en-US" sz="4400" b="1" i="1" dirty="0">
                <a:latin typeface="Times New Roman" panose="02020603050405020304" pitchFamily="18" charset="0"/>
                <a:cs typeface="Times New Roman" panose="02020603050405020304" pitchFamily="18" charset="0"/>
              </a:rPr>
              <a:t>,</a:t>
            </a:r>
          </a:p>
          <a:p>
            <a:pPr algn="ctr">
              <a:lnSpc>
                <a:spcPct val="250000"/>
              </a:lnSpc>
            </a:pPr>
            <a:r>
              <a:rPr lang="en-US" sz="4400" b="1" i="1" dirty="0" err="1">
                <a:latin typeface="Times New Roman" panose="02020603050405020304" pitchFamily="18" charset="0"/>
                <a:cs typeface="Times New Roman" panose="02020603050405020304" pitchFamily="18" charset="0"/>
              </a:rPr>
              <a:t>Hàng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cờ</a:t>
            </a:r>
            <a:r>
              <a:rPr lang="en-US" sz="4400" b="1" i="1" dirty="0">
                <a:latin typeface="Times New Roman" panose="02020603050405020304" pitchFamily="18" charset="0"/>
                <a:cs typeface="Times New Roman" panose="02020603050405020304" pitchFamily="18" charset="0"/>
              </a:rPr>
              <a:t> bay </a:t>
            </a:r>
            <a:r>
              <a:rPr lang="en-US" sz="4400" b="1" i="1" dirty="0" err="1">
                <a:latin typeface="Times New Roman" panose="02020603050405020304" pitchFamily="18" charset="0"/>
                <a:cs typeface="Times New Roman" panose="02020603050405020304" pitchFamily="18" charset="0"/>
              </a:rPr>
              <a:t>trông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bóng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phất</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phơ</a:t>
            </a:r>
            <a:r>
              <a:rPr lang="en-US" sz="4400" b="1" i="1" dirty="0">
                <a:latin typeface="Times New Roman" panose="02020603050405020304" pitchFamily="18" charset="0"/>
                <a:cs typeface="Times New Roman" panose="02020603050405020304" pitchFamily="18" charset="0"/>
              </a:rPr>
              <a:t>.</a:t>
            </a:r>
          </a:p>
          <a:p>
            <a:pPr algn="ctr">
              <a:lnSpc>
                <a:spcPct val="250000"/>
              </a:lnSpc>
            </a:pP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Dấu</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chàng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theo</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lớp</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mây</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đưa</a:t>
            </a:r>
            <a:r>
              <a:rPr lang="en-US" sz="4400" b="1" i="1" dirty="0">
                <a:latin typeface="Times New Roman" panose="02020603050405020304" pitchFamily="18" charset="0"/>
                <a:cs typeface="Times New Roman" panose="02020603050405020304" pitchFamily="18" charset="0"/>
              </a:rPr>
              <a:t>,</a:t>
            </a:r>
          </a:p>
          <a:p>
            <a:pPr algn="ctr">
              <a:lnSpc>
                <a:spcPct val="250000"/>
              </a:lnSpc>
            </a:pPr>
            <a:r>
              <a:rPr lang="en-US" sz="4400" b="1" i="1" dirty="0" err="1">
                <a:latin typeface="Times New Roman" panose="02020603050405020304" pitchFamily="18" charset="0"/>
                <a:cs typeface="Times New Roman" panose="02020603050405020304" pitchFamily="18" charset="0"/>
              </a:rPr>
              <a:t>Thiếp</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nhìn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rặng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núi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ngẩn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ngơ</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nỗi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nhà</a:t>
            </a:r>
            <a:r>
              <a:rPr lang="en-US" sz="4400" b="1" i="1"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BC21444F-09E4-96EA-0074-EC2A43AE7344}"/>
              </a:ext>
            </a:extLst>
          </p:cNvPr>
          <p:cNvSpPr txBox="1"/>
          <p:nvPr/>
        </p:nvSpPr>
        <p:spPr>
          <a:xfrm>
            <a:off x="11924734" y="3105506"/>
            <a:ext cx="5707013" cy="2800767"/>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Cặp</a:t>
            </a:r>
            <a:r>
              <a:rPr lang="en-US" sz="4400" b="1" dirty="0">
                <a:latin typeface="Times New Roman" panose="02020603050405020304" pitchFamily="18" charset="0"/>
                <a:cs typeface="Times New Roman" panose="02020603050405020304" pitchFamily="18" charset="0"/>
              </a:rPr>
              <a:t> song </a:t>
            </a:r>
            <a:r>
              <a:rPr lang="en-US" sz="4400" b="1" dirty="0" err="1">
                <a:latin typeface="Times New Roman" panose="02020603050405020304" pitchFamily="18" charset="0"/>
                <a:cs typeface="Times New Roman" panose="02020603050405020304" pitchFamily="18" charset="0"/>
              </a:rPr>
              <a:t>thất</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chẵn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 (3/4)</a:t>
            </a:r>
          </a:p>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Cặp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lục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bát</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(2/4), (4/4)</a:t>
            </a:r>
            <a:endParaRPr lang="en-US" sz="44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B4CDC2A-5EEE-512C-80FC-BD56393580F8}"/>
              </a:ext>
            </a:extLst>
          </p:cNvPr>
          <p:cNvPicPr>
            <a:picLocks noChangeAspect="1"/>
          </p:cNvPicPr>
          <p:nvPr/>
        </p:nvPicPr>
        <p:blipFill>
          <a:blip r:embed="rId5"/>
          <a:stretch>
            <a:fillRect/>
          </a:stretch>
        </p:blipFill>
        <p:spPr>
          <a:xfrm>
            <a:off x="4191000" y="2434923"/>
            <a:ext cx="1679561" cy="2393178"/>
          </a:xfrm>
          <a:prstGeom prst="rect">
            <a:avLst/>
          </a:prstGeom>
        </p:spPr>
      </p:pic>
      <p:pic>
        <p:nvPicPr>
          <p:cNvPr id="8" name="Picture 7">
            <a:extLst>
              <a:ext uri="{FF2B5EF4-FFF2-40B4-BE49-F238E27FC236}">
                <a16:creationId xmlns:a16="http://schemas.microsoft.com/office/drawing/2014/main" id="{631869A6-270F-2B33-95C8-D009A21ED344}"/>
              </a:ext>
            </a:extLst>
          </p:cNvPr>
          <p:cNvPicPr>
            <a:picLocks noChangeAspect="1"/>
          </p:cNvPicPr>
          <p:nvPr/>
        </p:nvPicPr>
        <p:blipFill>
          <a:blip r:embed="rId5"/>
          <a:stretch>
            <a:fillRect/>
          </a:stretch>
        </p:blipFill>
        <p:spPr>
          <a:xfrm>
            <a:off x="4191000" y="4037364"/>
            <a:ext cx="1679561" cy="2393178"/>
          </a:xfrm>
          <a:prstGeom prst="rect">
            <a:avLst/>
          </a:prstGeom>
        </p:spPr>
      </p:pic>
      <p:pic>
        <p:nvPicPr>
          <p:cNvPr id="9" name="Picture 8">
            <a:extLst>
              <a:ext uri="{FF2B5EF4-FFF2-40B4-BE49-F238E27FC236}">
                <a16:creationId xmlns:a16="http://schemas.microsoft.com/office/drawing/2014/main" id="{AB8BA6D0-B8A1-0084-C81D-EA3F7BA4088E}"/>
              </a:ext>
            </a:extLst>
          </p:cNvPr>
          <p:cNvPicPr>
            <a:picLocks noChangeAspect="1"/>
          </p:cNvPicPr>
          <p:nvPr/>
        </p:nvPicPr>
        <p:blipFill>
          <a:blip r:embed="rId5"/>
          <a:stretch>
            <a:fillRect/>
          </a:stretch>
        </p:blipFill>
        <p:spPr>
          <a:xfrm>
            <a:off x="4873639" y="5743565"/>
            <a:ext cx="1679561" cy="2393178"/>
          </a:xfrm>
          <a:prstGeom prst="rect">
            <a:avLst/>
          </a:prstGeom>
        </p:spPr>
      </p:pic>
      <p:pic>
        <p:nvPicPr>
          <p:cNvPr id="10" name="Picture 9">
            <a:extLst>
              <a:ext uri="{FF2B5EF4-FFF2-40B4-BE49-F238E27FC236}">
                <a16:creationId xmlns:a16="http://schemas.microsoft.com/office/drawing/2014/main" id="{601EE953-5CDF-5E36-79C2-BF745D44F204}"/>
              </a:ext>
            </a:extLst>
          </p:cNvPr>
          <p:cNvPicPr>
            <a:picLocks noChangeAspect="1"/>
          </p:cNvPicPr>
          <p:nvPr/>
        </p:nvPicPr>
        <p:blipFill>
          <a:blip r:embed="rId5"/>
          <a:stretch>
            <a:fillRect/>
          </a:stretch>
        </p:blipFill>
        <p:spPr>
          <a:xfrm>
            <a:off x="5410200" y="7383380"/>
            <a:ext cx="1679561" cy="2393178"/>
          </a:xfrm>
          <a:prstGeom prst="rect">
            <a:avLst/>
          </a:prstGeom>
        </p:spPr>
      </p:pic>
      <p:sp>
        <p:nvSpPr>
          <p:cNvPr id="13" name="Freeform 9">
            <a:extLst>
              <a:ext uri="{FF2B5EF4-FFF2-40B4-BE49-F238E27FC236}">
                <a16:creationId xmlns:a16="http://schemas.microsoft.com/office/drawing/2014/main" id="{A1107A06-86D9-8ABD-A0D0-32FF9E9FC04F}"/>
              </a:ext>
            </a:extLst>
          </p:cNvPr>
          <p:cNvSpPr/>
          <p:nvPr/>
        </p:nvSpPr>
        <p:spPr>
          <a:xfrm>
            <a:off x="12877800" y="8171103"/>
            <a:ext cx="7315200" cy="3045783"/>
          </a:xfrm>
          <a:custGeom>
            <a:avLst/>
            <a:gdLst/>
            <a:ahLst/>
            <a:cxnLst/>
            <a:rect l="l" t="t" r="r" b="b"/>
            <a:pathLst>
              <a:path w="7315200" h="3045783">
                <a:moveTo>
                  <a:pt x="0" y="0"/>
                </a:moveTo>
                <a:lnTo>
                  <a:pt x="7315200" y="0"/>
                </a:lnTo>
                <a:lnTo>
                  <a:pt x="7315200" y="3045783"/>
                </a:lnTo>
                <a:lnTo>
                  <a:pt x="0" y="30457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193272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barn(inVertical)">
                                      <p:cBhvr>
                                        <p:cTn id="35" dur="500"/>
                                        <p:tgtEl>
                                          <p:spTgt spid="12">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2">
                                            <p:txEl>
                                              <p:pRg st="1" end="1"/>
                                            </p:txEl>
                                          </p:spTgt>
                                        </p:tgtEl>
                                        <p:attrNameLst>
                                          <p:attrName>style.visibility</p:attrName>
                                        </p:attrNameLst>
                                      </p:cBhvr>
                                      <p:to>
                                        <p:strVal val="visible"/>
                                      </p:to>
                                    </p:set>
                                    <p:animEffect transition="in" filter="barn(inVertical)">
                                      <p:cBhvr>
                                        <p:cTn id="40"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162ED6D-E064-58E7-D761-E0F4B53E8F3A}"/>
              </a:ext>
            </a:extLst>
          </p:cNvPr>
          <p:cNvGrpSpPr/>
          <p:nvPr/>
        </p:nvGrpSpPr>
        <p:grpSpPr>
          <a:xfrm>
            <a:off x="0" y="-68580"/>
            <a:ext cx="18288000" cy="1977390"/>
            <a:chOff x="0" y="-68580"/>
            <a:chExt cx="18288000" cy="1977390"/>
          </a:xfrm>
        </p:grpSpPr>
        <p:pic>
          <p:nvPicPr>
            <p:cNvPr id="4" name="Picture 3">
              <a:extLst>
                <a:ext uri="{FF2B5EF4-FFF2-40B4-BE49-F238E27FC236}">
                  <a16:creationId xmlns:a16="http://schemas.microsoft.com/office/drawing/2014/main" id="{B6D40D1B-4AD3-7E43-E40D-673AED617FC4}"/>
                </a:ext>
              </a:extLst>
            </p:cNvPr>
            <p:cNvPicPr>
              <a:picLocks noChangeAspect="1"/>
            </p:cNvPicPr>
            <p:nvPr/>
          </p:nvPicPr>
          <p:blipFill>
            <a:blip r:embed="rId3">
              <a:duotone>
                <a:schemeClr val="accent6">
                  <a:shade val="45000"/>
                  <a:satMod val="135000"/>
                </a:schemeClr>
                <a:prstClr val="white"/>
              </a:duotone>
            </a:blip>
            <a:stretch>
              <a:fillRect/>
            </a:stretch>
          </p:blipFill>
          <p:spPr>
            <a:xfrm>
              <a:off x="0" y="-68580"/>
              <a:ext cx="18288000" cy="1977390"/>
            </a:xfrm>
            <a:prstGeom prst="rect">
              <a:avLst/>
            </a:prstGeom>
          </p:spPr>
        </p:pic>
        <p:sp>
          <p:nvSpPr>
            <p:cNvPr id="3" name="TextBox 2">
              <a:extLst>
                <a:ext uri="{FF2B5EF4-FFF2-40B4-BE49-F238E27FC236}">
                  <a16:creationId xmlns:a16="http://schemas.microsoft.com/office/drawing/2014/main" id="{D8AC92AF-E8BD-E093-A855-22FC94318DA2}"/>
                </a:ext>
              </a:extLst>
            </p:cNvPr>
            <p:cNvSpPr txBox="1"/>
            <p:nvPr/>
          </p:nvSpPr>
          <p:spPr>
            <a:xfrm>
              <a:off x="1066800" y="419100"/>
              <a:ext cx="163830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biệt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giữa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song </a:t>
              </a:r>
              <a:r>
                <a:rPr lang="en-US" sz="4400" b="1" dirty="0" err="1">
                  <a:latin typeface="Times New Roman" panose="02020603050405020304" pitchFamily="18" charset="0"/>
                  <a:cs typeface="Times New Roman" panose="02020603050405020304" pitchFamily="18" charset="0"/>
                </a:rPr>
                <a:t>thất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lục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lục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bát</a:t>
              </a:r>
              <a:endParaRPr lang="en-US" sz="4400" b="1" dirty="0">
                <a:latin typeface="Times New Roman" panose="02020603050405020304" pitchFamily="18" charset="0"/>
                <a:cs typeface="Times New Roman" panose="02020603050405020304" pitchFamily="18" charset="0"/>
              </a:endParaRPr>
            </a:p>
          </p:txBody>
        </p:sp>
      </p:grpSp>
      <p:sp>
        <p:nvSpPr>
          <p:cNvPr id="6" name="TextBox 5">
            <a:extLst>
              <a:ext uri="{FF2B5EF4-FFF2-40B4-BE49-F238E27FC236}">
                <a16:creationId xmlns:a16="http://schemas.microsoft.com/office/drawing/2014/main" id="{54069D54-C038-E2AC-278C-505C05DE7918}"/>
              </a:ext>
            </a:extLst>
          </p:cNvPr>
          <p:cNvSpPr txBox="1"/>
          <p:nvPr/>
        </p:nvSpPr>
        <p:spPr>
          <a:xfrm>
            <a:off x="533400" y="2552700"/>
            <a:ext cx="5334000" cy="3477875"/>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song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endParaRPr lang="en-US" sz="4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25FBE8E-B265-4BAD-899C-05391FB464A1}"/>
              </a:ext>
            </a:extLst>
          </p:cNvPr>
          <p:cNvSpPr txBox="1"/>
          <p:nvPr/>
        </p:nvSpPr>
        <p:spPr>
          <a:xfrm>
            <a:off x="6248400" y="2552700"/>
            <a:ext cx="6324600" cy="7540526"/>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Do </a:t>
            </a:r>
            <a:r>
              <a:rPr lang="en-US" sz="4400" dirty="0" err="1">
                <a:latin typeface="Times New Roman" panose="02020603050405020304" pitchFamily="18" charset="0"/>
                <a:cs typeface="Times New Roman" panose="02020603050405020304" pitchFamily="18" charset="0"/>
              </a:rPr>
              <a:t>cặp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song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đan</a:t>
            </a:r>
            <a:r>
              <a:rPr lang="en-US" sz="4400" dirty="0">
                <a:latin typeface="Times New Roman" panose="02020603050405020304" pitchFamily="18" charset="0"/>
                <a:cs typeface="Times New Roman" panose="02020603050405020304" pitchFamily="18" charset="0"/>
              </a:rPr>
              <a:t> xen </a:t>
            </a:r>
            <a:r>
              <a:rPr lang="en-US" sz="4400" dirty="0" err="1">
                <a:latin typeface="Times New Roman" panose="02020603050405020304" pitchFamily="18" charset="0"/>
                <a:cs typeface="Times New Roman" panose="02020603050405020304" pitchFamily="18" charset="0"/>
              </a:rPr>
              <a:t>cặp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lưng</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a:t>
            </a:r>
            <a:r>
              <a:rPr lang="en-US" sz="44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D891BC0D-EA93-DDF4-5025-F8AD9272FE98}"/>
              </a:ext>
            </a:extLst>
          </p:cNvPr>
          <p:cNvSpPr txBox="1"/>
          <p:nvPr/>
        </p:nvSpPr>
        <p:spPr>
          <a:xfrm>
            <a:off x="12954000" y="2552700"/>
            <a:ext cx="4800600" cy="3477875"/>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nhịp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nhịp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chẵn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nhịp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so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a:t>
            </a:r>
          </a:p>
        </p:txBody>
      </p:sp>
      <p:sp>
        <p:nvSpPr>
          <p:cNvPr id="9" name="Freeform 3">
            <a:extLst>
              <a:ext uri="{FF2B5EF4-FFF2-40B4-BE49-F238E27FC236}">
                <a16:creationId xmlns:a16="http://schemas.microsoft.com/office/drawing/2014/main" id="{B221B48D-CF9A-CF0B-65F3-F488A67829B0}"/>
              </a:ext>
            </a:extLst>
          </p:cNvPr>
          <p:cNvSpPr/>
          <p:nvPr/>
        </p:nvSpPr>
        <p:spPr>
          <a:xfrm>
            <a:off x="13868400" y="7200900"/>
            <a:ext cx="5815972" cy="4114800"/>
          </a:xfrm>
          <a:custGeom>
            <a:avLst/>
            <a:gdLst/>
            <a:ahLst/>
            <a:cxnLst/>
            <a:rect l="l" t="t" r="r" b="b"/>
            <a:pathLst>
              <a:path w="5815972" h="4114800">
                <a:moveTo>
                  <a:pt x="0" y="0"/>
                </a:moveTo>
                <a:lnTo>
                  <a:pt x="5815972" y="0"/>
                </a:lnTo>
                <a:lnTo>
                  <a:pt x="5815972"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4">
            <a:extLst>
              <a:ext uri="{FF2B5EF4-FFF2-40B4-BE49-F238E27FC236}">
                <a16:creationId xmlns:a16="http://schemas.microsoft.com/office/drawing/2014/main" id="{EA98B7B1-88DC-8B48-0386-41F5A2D27A9C}"/>
              </a:ext>
            </a:extLst>
          </p:cNvPr>
          <p:cNvSpPr/>
          <p:nvPr/>
        </p:nvSpPr>
        <p:spPr>
          <a:xfrm>
            <a:off x="-3003568" y="8011775"/>
            <a:ext cx="6007135" cy="53340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6"/>
            <a:stretch>
              <a:fillRect/>
            </a:stretch>
          </a:blipFill>
        </p:spPr>
      </p:sp>
    </p:spTree>
    <p:extLst>
      <p:ext uri="{BB962C8B-B14F-4D97-AF65-F5344CB8AC3E}">
        <p14:creationId xmlns:p14="http://schemas.microsoft.com/office/powerpoint/2010/main" val="188697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93F88C4-74F9-5109-7071-A3BC2BA8209B}"/>
              </a:ext>
            </a:extLst>
          </p:cNvPr>
          <p:cNvPicPr>
            <a:picLocks noChangeAspect="1"/>
          </p:cNvPicPr>
          <p:nvPr/>
        </p:nvPicPr>
        <p:blipFill>
          <a:blip r:embed="rId3">
            <a:duotone>
              <a:schemeClr val="accent6">
                <a:shade val="45000"/>
                <a:satMod val="135000"/>
              </a:schemeClr>
              <a:prstClr val="white"/>
            </a:duotone>
          </a:blip>
          <a:stretch>
            <a:fillRect/>
          </a:stretch>
        </p:blipFill>
        <p:spPr>
          <a:xfrm>
            <a:off x="-69582" y="1714500"/>
            <a:ext cx="18288000" cy="3925824"/>
          </a:xfrm>
          <a:prstGeom prst="rect">
            <a:avLst/>
          </a:prstGeom>
        </p:spPr>
      </p:pic>
      <p:sp>
        <p:nvSpPr>
          <p:cNvPr id="2" name="TextBox 1">
            <a:extLst>
              <a:ext uri="{FF2B5EF4-FFF2-40B4-BE49-F238E27FC236}">
                <a16:creationId xmlns:a16="http://schemas.microsoft.com/office/drawing/2014/main" id="{C5945032-D2F5-E8D2-1CFC-CB13AA9F6D90}"/>
              </a:ext>
            </a:extLst>
          </p:cNvPr>
          <p:cNvSpPr txBox="1"/>
          <p:nvPr/>
        </p:nvSpPr>
        <p:spPr>
          <a:xfrm>
            <a:off x="609600" y="329252"/>
            <a:ext cx="2479705"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vi-VN" sz="4400" b="1" dirty="0">
                <a:latin typeface="Times New Roman" panose="02020603050405020304" pitchFamily="18" charset="0"/>
                <a:cs typeface="Times New Roman" panose="02020603050405020304" pitchFamily="18" charset="0"/>
              </a:rPr>
              <a:t>Chủ đề</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1C2E7B8-4EE7-0702-F6A0-00E1B8A8481B}"/>
              </a:ext>
            </a:extLst>
          </p:cNvPr>
          <p:cNvSpPr txBox="1"/>
          <p:nvPr/>
        </p:nvSpPr>
        <p:spPr>
          <a:xfrm>
            <a:off x="1866512" y="3162300"/>
            <a:ext cx="15544800"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niềm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p>
        </p:txBody>
      </p:sp>
      <p:sp>
        <p:nvSpPr>
          <p:cNvPr id="10" name="Freeform 6">
            <a:extLst>
              <a:ext uri="{FF2B5EF4-FFF2-40B4-BE49-F238E27FC236}">
                <a16:creationId xmlns:a16="http://schemas.microsoft.com/office/drawing/2014/main" id="{9BCBD935-B3B3-AF13-646A-FFDF2F4FD557}"/>
              </a:ext>
            </a:extLst>
          </p:cNvPr>
          <p:cNvSpPr/>
          <p:nvPr/>
        </p:nvSpPr>
        <p:spPr>
          <a:xfrm>
            <a:off x="257046" y="5884789"/>
            <a:ext cx="5153154" cy="4248841"/>
          </a:xfrm>
          <a:custGeom>
            <a:avLst/>
            <a:gdLst/>
            <a:ahLst/>
            <a:cxnLst/>
            <a:rect l="l" t="t" r="r" b="b"/>
            <a:pathLst>
              <a:path w="3799860" h="3799860">
                <a:moveTo>
                  <a:pt x="0" y="0"/>
                </a:moveTo>
                <a:lnTo>
                  <a:pt x="3799859" y="0"/>
                </a:lnTo>
                <a:lnTo>
                  <a:pt x="3799859" y="3799860"/>
                </a:lnTo>
                <a:lnTo>
                  <a:pt x="0" y="3799860"/>
                </a:lnTo>
                <a:lnTo>
                  <a:pt x="0" y="0"/>
                </a:lnTo>
                <a:close/>
              </a:path>
            </a:pathLst>
          </a:custGeom>
          <a:blipFill>
            <a:blip r:embed="rId4"/>
            <a:stretch>
              <a:fillRect/>
            </a:stretch>
          </a:blipFill>
        </p:spPr>
      </p:sp>
      <p:sp>
        <p:nvSpPr>
          <p:cNvPr id="11" name="Freeform 7">
            <a:extLst>
              <a:ext uri="{FF2B5EF4-FFF2-40B4-BE49-F238E27FC236}">
                <a16:creationId xmlns:a16="http://schemas.microsoft.com/office/drawing/2014/main" id="{160254E5-DF3B-69EA-92DE-26AF98ED678C}"/>
              </a:ext>
            </a:extLst>
          </p:cNvPr>
          <p:cNvSpPr/>
          <p:nvPr/>
        </p:nvSpPr>
        <p:spPr>
          <a:xfrm>
            <a:off x="12268200" y="5912002"/>
            <a:ext cx="5762754" cy="4248842"/>
          </a:xfrm>
          <a:custGeom>
            <a:avLst/>
            <a:gdLst/>
            <a:ahLst/>
            <a:cxnLst/>
            <a:rect l="l" t="t" r="r" b="b"/>
            <a:pathLst>
              <a:path w="5778062" h="5778062">
                <a:moveTo>
                  <a:pt x="0" y="0"/>
                </a:moveTo>
                <a:lnTo>
                  <a:pt x="5778062" y="0"/>
                </a:lnTo>
                <a:lnTo>
                  <a:pt x="5778062" y="5778062"/>
                </a:lnTo>
                <a:lnTo>
                  <a:pt x="0" y="5778062"/>
                </a:lnTo>
                <a:lnTo>
                  <a:pt x="0" y="0"/>
                </a:lnTo>
                <a:close/>
              </a:path>
            </a:pathLst>
          </a:custGeom>
          <a:blipFill>
            <a:blip r:embed="rId5"/>
            <a:stretch>
              <a:fillRect/>
            </a:stretch>
          </a:blipFill>
        </p:spPr>
      </p:sp>
      <p:sp>
        <p:nvSpPr>
          <p:cNvPr id="12" name="Freeform 2">
            <a:extLst>
              <a:ext uri="{FF2B5EF4-FFF2-40B4-BE49-F238E27FC236}">
                <a16:creationId xmlns:a16="http://schemas.microsoft.com/office/drawing/2014/main" id="{730B340C-74FB-1D3E-819E-7CA9C9E17AD0}"/>
              </a:ext>
            </a:extLst>
          </p:cNvPr>
          <p:cNvSpPr/>
          <p:nvPr/>
        </p:nvSpPr>
        <p:spPr>
          <a:xfrm>
            <a:off x="6070017" y="5911998"/>
            <a:ext cx="5486400" cy="4248843"/>
          </a:xfrm>
          <a:custGeom>
            <a:avLst/>
            <a:gdLst/>
            <a:ahLst/>
            <a:cxnLst/>
            <a:rect l="l" t="t" r="r" b="b"/>
            <a:pathLst>
              <a:path w="5778062" h="5778062">
                <a:moveTo>
                  <a:pt x="0" y="0"/>
                </a:moveTo>
                <a:lnTo>
                  <a:pt x="5778062" y="0"/>
                </a:lnTo>
                <a:lnTo>
                  <a:pt x="5778062" y="5778063"/>
                </a:lnTo>
                <a:lnTo>
                  <a:pt x="0" y="5778063"/>
                </a:lnTo>
                <a:lnTo>
                  <a:pt x="0" y="0"/>
                </a:lnTo>
                <a:close/>
              </a:path>
            </a:pathLst>
          </a:custGeom>
          <a:blipFill>
            <a:blip r:embed="rId6"/>
            <a:stretch>
              <a:fillRect/>
            </a:stretch>
          </a:blipFill>
        </p:spPr>
      </p:sp>
    </p:spTree>
    <p:extLst>
      <p:ext uri="{BB962C8B-B14F-4D97-AF65-F5344CB8AC3E}">
        <p14:creationId xmlns:p14="http://schemas.microsoft.com/office/powerpoint/2010/main" val="382486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CDC05C-B018-5E79-F72F-C2FA35A3A254}"/>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3664975" y="3974187"/>
            <a:ext cx="11346425" cy="10287000"/>
          </a:xfrm>
          <a:prstGeom prst="rect">
            <a:avLst/>
          </a:prstGeom>
        </p:spPr>
      </p:pic>
      <p:sp>
        <p:nvSpPr>
          <p:cNvPr id="2" name="TextBox 1">
            <a:extLst>
              <a:ext uri="{FF2B5EF4-FFF2-40B4-BE49-F238E27FC236}">
                <a16:creationId xmlns:a16="http://schemas.microsoft.com/office/drawing/2014/main" id="{B5B9A217-F309-8776-30B5-24A8DCF668C4}"/>
              </a:ext>
            </a:extLst>
          </p:cNvPr>
          <p:cNvSpPr txBox="1"/>
          <p:nvPr/>
        </p:nvSpPr>
        <p:spPr>
          <a:xfrm>
            <a:off x="1752600" y="2171700"/>
            <a:ext cx="15544800"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nhịp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nhịp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CEA95FE8-CC49-DF3D-88A1-51A7F94F5940}"/>
              </a:ext>
            </a:extLst>
          </p:cNvPr>
          <p:cNvSpPr txBox="1"/>
          <p:nvPr/>
        </p:nvSpPr>
        <p:spPr>
          <a:xfrm>
            <a:off x="1981200" y="800100"/>
            <a:ext cx="15544800" cy="1015663"/>
          </a:xfrm>
          <a:prstGeom prst="rect">
            <a:avLst/>
          </a:prstGeom>
          <a:noFill/>
        </p:spPr>
        <p:txBody>
          <a:bodyPr wrap="square" rtlCol="0">
            <a:spAutoFit/>
          </a:bodyPr>
          <a:lstStyle/>
          <a:p>
            <a:pPr algn="ctr"/>
            <a:r>
              <a:rPr lang="en-US" sz="6000" b="1" dirty="0" err="1">
                <a:solidFill>
                  <a:srgbClr val="C00000"/>
                </a:solidFill>
                <a:latin typeface="#9Slide07 IcielBC Cubano Normal" panose="00000500000000000000" pitchFamily="2" charset="0"/>
                <a:cs typeface="Times New Roman" panose="02020603050405020304" pitchFamily="18" charset="0"/>
              </a:rPr>
              <a:t>Hoạt</a:t>
            </a:r>
            <a:r>
              <a:rPr lang="en-US" sz="6000" b="1" dirty="0">
                <a:solidFill>
                  <a:srgbClr val="C00000"/>
                </a:solidFill>
                <a:latin typeface="#9Slide07 IcielBC Cubano Normal" panose="00000500000000000000" pitchFamily="2" charset="0"/>
                <a:cs typeface="Times New Roman" panose="02020603050405020304" pitchFamily="18" charset="0"/>
              </a:rPr>
              <a:t> </a:t>
            </a:r>
            <a:r>
              <a:rPr lang="en-US" sz="6000" b="1" dirty="0" err="1">
                <a:solidFill>
                  <a:srgbClr val="C00000"/>
                </a:solidFill>
                <a:latin typeface="#9Slide07 IcielBC Cubano Normal" panose="00000500000000000000" pitchFamily="2" charset="0"/>
                <a:cs typeface="Times New Roman" panose="02020603050405020304" pitchFamily="18" charset="0"/>
              </a:rPr>
              <a:t>động</a:t>
            </a:r>
            <a:r>
              <a:rPr lang="en-US" sz="6000" b="1" dirty="0">
                <a:solidFill>
                  <a:srgbClr val="C00000"/>
                </a:solidFill>
                <a:latin typeface="#9Slide07 IcielBC Cubano Normal" panose="00000500000000000000" pitchFamily="2" charset="0"/>
                <a:cs typeface="Times New Roman" panose="02020603050405020304" pitchFamily="18" charset="0"/>
              </a:rPr>
              <a:t> </a:t>
            </a:r>
            <a:r>
              <a:rPr lang="en-US" sz="6000" b="1" dirty="0" err="1">
                <a:solidFill>
                  <a:srgbClr val="C00000"/>
                </a:solidFill>
                <a:latin typeface="#9Slide07 IcielBC Cubano Normal" panose="00000500000000000000" pitchFamily="2" charset="0"/>
                <a:cs typeface="Times New Roman" panose="02020603050405020304" pitchFamily="18" charset="0"/>
              </a:rPr>
              <a:t>nhóm</a:t>
            </a:r>
            <a:r>
              <a:rPr lang="en-US" sz="6000" b="1" dirty="0">
                <a:solidFill>
                  <a:srgbClr val="C00000"/>
                </a:solidFill>
                <a:latin typeface="#9Slide07 IcielBC Cubano Normal" panose="00000500000000000000" pitchFamily="2" charset="0"/>
                <a:cs typeface="Times New Roman" panose="02020603050405020304" pitchFamily="18" charset="0"/>
              </a:rPr>
              <a:t> </a:t>
            </a:r>
            <a:r>
              <a:rPr lang="en-US" sz="6000" b="1" dirty="0" err="1">
                <a:solidFill>
                  <a:srgbClr val="C00000"/>
                </a:solidFill>
                <a:latin typeface="#9Slide07 IcielBC Cubano Normal" panose="00000500000000000000" pitchFamily="2" charset="0"/>
                <a:cs typeface="Times New Roman" panose="02020603050405020304" pitchFamily="18" charset="0"/>
              </a:rPr>
              <a:t>bàn</a:t>
            </a:r>
            <a:r>
              <a:rPr lang="en-US" sz="6000" b="1" dirty="0">
                <a:solidFill>
                  <a:srgbClr val="C00000"/>
                </a:solidFill>
                <a:latin typeface="#9Slide07 IcielBC Cubano Normal" panose="00000500000000000000" pitchFamily="2" charset="0"/>
                <a:cs typeface="Times New Roman" panose="02020603050405020304" pitchFamily="18" charset="0"/>
              </a:rPr>
              <a:t> </a:t>
            </a:r>
          </a:p>
        </p:txBody>
      </p:sp>
      <p:sp>
        <p:nvSpPr>
          <p:cNvPr id="5" name="TextBox 4">
            <a:extLst>
              <a:ext uri="{FF2B5EF4-FFF2-40B4-BE49-F238E27FC236}">
                <a16:creationId xmlns:a16="http://schemas.microsoft.com/office/drawing/2014/main" id="{93407B0F-9D16-A20F-B887-23CF8EF61939}"/>
              </a:ext>
            </a:extLst>
          </p:cNvPr>
          <p:cNvSpPr txBox="1"/>
          <p:nvPr/>
        </p:nvSpPr>
        <p:spPr>
          <a:xfrm>
            <a:off x="3924300" y="4457700"/>
            <a:ext cx="10934700" cy="4033348"/>
          </a:xfrm>
          <a:prstGeom prst="rect">
            <a:avLst/>
          </a:prstGeom>
          <a:noFill/>
        </p:spPr>
        <p:txBody>
          <a:bodyPr wrap="square">
            <a:spAutoFit/>
          </a:bodyPr>
          <a:lstStyle/>
          <a:p>
            <a:pPr algn="ctr">
              <a:lnSpc>
                <a:spcPct val="150000"/>
              </a:lnSpc>
            </a:pPr>
            <a:r>
              <a:rPr lang="en-US" sz="4400" i="1" dirty="0" err="1">
                <a:latin typeface="Times New Roman" panose="02020603050405020304" pitchFamily="18" charset="0"/>
                <a:cs typeface="Times New Roman" panose="02020603050405020304" pitchFamily="18" charset="0"/>
              </a:rPr>
              <a:t>Chốn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Kinh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chàng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còn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ngoảnh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lại</a:t>
            </a:r>
            <a:r>
              <a:rPr lang="en-US" sz="4400" i="1" dirty="0">
                <a:latin typeface="Times New Roman" panose="02020603050405020304" pitchFamily="18" charset="0"/>
                <a:cs typeface="Times New Roman" panose="02020603050405020304" pitchFamily="18" charset="0"/>
              </a:rPr>
              <a:t>,</a:t>
            </a:r>
          </a:p>
          <a:p>
            <a:pPr algn="ctr">
              <a:lnSpc>
                <a:spcPct val="150000"/>
              </a:lnSpc>
            </a:pPr>
            <a:r>
              <a:rPr lang="en-US" sz="4400" i="1" dirty="0" err="1">
                <a:latin typeface="Times New Roman" panose="02020603050405020304" pitchFamily="18" charset="0"/>
                <a:cs typeface="Times New Roman" panose="02020603050405020304" pitchFamily="18" charset="0"/>
              </a:rPr>
              <a:t>Bến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Tiêu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Tương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thiếp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hãy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trông</a:t>
            </a:r>
            <a:r>
              <a:rPr lang="en-US" sz="4400" i="1" dirty="0">
                <a:latin typeface="Times New Roman" panose="02020603050405020304" pitchFamily="18" charset="0"/>
                <a:cs typeface="Times New Roman" panose="02020603050405020304" pitchFamily="18" charset="0"/>
              </a:rPr>
              <a:t> sang.</a:t>
            </a:r>
          </a:p>
          <a:p>
            <a:pPr algn="ctr">
              <a:lnSpc>
                <a:spcPct val="150000"/>
              </a:lnSpc>
            </a:pPr>
            <a:r>
              <a:rPr lang="en-US" sz="4400" i="1" dirty="0" err="1">
                <a:latin typeface="Times New Roman" panose="02020603050405020304" pitchFamily="18" charset="0"/>
                <a:cs typeface="Times New Roman" panose="02020603050405020304" pitchFamily="18" charset="0"/>
              </a:rPr>
              <a:t>Khói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Tiêu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Tương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cách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Dương</a:t>
            </a:r>
            <a:r>
              <a:rPr lang="en-US" sz="4400" i="1" dirty="0">
                <a:latin typeface="Times New Roman" panose="02020603050405020304" pitchFamily="18" charset="0"/>
                <a:cs typeface="Times New Roman" panose="02020603050405020304" pitchFamily="18" charset="0"/>
              </a:rPr>
              <a:t>,</a:t>
            </a:r>
          </a:p>
          <a:p>
            <a:pPr algn="ctr">
              <a:lnSpc>
                <a:spcPct val="150000"/>
              </a:lnSpc>
            </a:pPr>
            <a:r>
              <a:rPr lang="en-US" sz="4400" i="1" dirty="0" err="1">
                <a:latin typeface="Times New Roman" panose="02020603050405020304" pitchFamily="18" charset="0"/>
                <a:cs typeface="Times New Roman" panose="02020603050405020304" pitchFamily="18" charset="0"/>
              </a:rPr>
              <a:t>Cây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Dương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cách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Tiêu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Tương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trùng</a:t>
            </a:r>
            <a:r>
              <a:rPr lang="en-US" sz="4400" i="1" dirty="0">
                <a:latin typeface="Times New Roman" panose="02020603050405020304" pitchFamily="18" charset="0"/>
                <a:cs typeface="Times New Roman" panose="02020603050405020304" pitchFamily="18" charset="0"/>
              </a:rPr>
              <a:t>.</a:t>
            </a:r>
          </a:p>
        </p:txBody>
      </p:sp>
      <p:sp>
        <p:nvSpPr>
          <p:cNvPr id="4" name="Freeform 4">
            <a:extLst>
              <a:ext uri="{FF2B5EF4-FFF2-40B4-BE49-F238E27FC236}">
                <a16:creationId xmlns:a16="http://schemas.microsoft.com/office/drawing/2014/main" id="{A1533BB6-2266-D1B2-0A3B-026A1463A606}"/>
              </a:ext>
            </a:extLst>
          </p:cNvPr>
          <p:cNvSpPr/>
          <p:nvPr/>
        </p:nvSpPr>
        <p:spPr>
          <a:xfrm>
            <a:off x="-3003568" y="8011775"/>
            <a:ext cx="6007135" cy="53340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5"/>
            <a:stretch>
              <a:fillRect/>
            </a:stretch>
          </a:blipFill>
        </p:spPr>
      </p:sp>
    </p:spTree>
    <p:extLst>
      <p:ext uri="{BB962C8B-B14F-4D97-AF65-F5344CB8AC3E}">
        <p14:creationId xmlns:p14="http://schemas.microsoft.com/office/powerpoint/2010/main" val="123285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CDC05C-B018-5E79-F72F-C2FA35A3A254}"/>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304800" y="2400300"/>
            <a:ext cx="10698725" cy="10287000"/>
          </a:xfrm>
          <a:prstGeom prst="rect">
            <a:avLst/>
          </a:prstGeom>
        </p:spPr>
      </p:pic>
      <p:sp>
        <p:nvSpPr>
          <p:cNvPr id="5" name="TextBox 4">
            <a:extLst>
              <a:ext uri="{FF2B5EF4-FFF2-40B4-BE49-F238E27FC236}">
                <a16:creationId xmlns:a16="http://schemas.microsoft.com/office/drawing/2014/main" id="{93407B0F-9D16-A20F-B887-23CF8EF61939}"/>
              </a:ext>
            </a:extLst>
          </p:cNvPr>
          <p:cNvSpPr txBox="1"/>
          <p:nvPr/>
        </p:nvSpPr>
        <p:spPr>
          <a:xfrm>
            <a:off x="304800" y="2883813"/>
            <a:ext cx="10698725" cy="4033348"/>
          </a:xfrm>
          <a:prstGeom prst="rect">
            <a:avLst/>
          </a:prstGeom>
          <a:noFill/>
        </p:spPr>
        <p:txBody>
          <a:bodyPr wrap="square">
            <a:spAutoFit/>
          </a:bodyPr>
          <a:lstStyle/>
          <a:p>
            <a:pPr algn="ctr">
              <a:lnSpc>
                <a:spcPct val="150000"/>
              </a:lnSpc>
            </a:pPr>
            <a:r>
              <a:rPr lang="en-US" sz="4400" i="1" dirty="0" err="1">
                <a:latin typeface="Times New Roman" panose="02020603050405020304" pitchFamily="18" charset="0"/>
                <a:cs typeface="Times New Roman" panose="02020603050405020304" pitchFamily="18" charset="0"/>
              </a:rPr>
              <a:t>Chốn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Kinh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chàng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còn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ngoảnh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lại</a:t>
            </a:r>
            <a:r>
              <a:rPr lang="en-US" sz="4400" i="1" dirty="0">
                <a:latin typeface="Times New Roman" panose="02020603050405020304" pitchFamily="18" charset="0"/>
                <a:cs typeface="Times New Roman" panose="02020603050405020304" pitchFamily="18" charset="0"/>
              </a:rPr>
              <a:t>,</a:t>
            </a:r>
          </a:p>
          <a:p>
            <a:pPr algn="ctr">
              <a:lnSpc>
                <a:spcPct val="150000"/>
              </a:lnSpc>
            </a:pPr>
            <a:r>
              <a:rPr lang="en-US" sz="4400" i="1" dirty="0" err="1">
                <a:latin typeface="Times New Roman" panose="02020603050405020304" pitchFamily="18" charset="0"/>
                <a:cs typeface="Times New Roman" panose="02020603050405020304" pitchFamily="18" charset="0"/>
              </a:rPr>
              <a:t>Bến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Tiêu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Tương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thiếp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hãy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trông</a:t>
            </a:r>
            <a:r>
              <a:rPr lang="en-US" sz="4400" i="1" dirty="0">
                <a:latin typeface="Times New Roman" panose="02020603050405020304" pitchFamily="18" charset="0"/>
                <a:cs typeface="Times New Roman" panose="02020603050405020304" pitchFamily="18" charset="0"/>
              </a:rPr>
              <a:t> sang.</a:t>
            </a:r>
          </a:p>
          <a:p>
            <a:pPr algn="ctr">
              <a:lnSpc>
                <a:spcPct val="150000"/>
              </a:lnSpc>
            </a:pPr>
            <a:r>
              <a:rPr lang="en-US" sz="4400" i="1" dirty="0" err="1">
                <a:latin typeface="Times New Roman" panose="02020603050405020304" pitchFamily="18" charset="0"/>
                <a:cs typeface="Times New Roman" panose="02020603050405020304" pitchFamily="18" charset="0"/>
              </a:rPr>
              <a:t>Khói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Tiêu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Tương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cách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Dương</a:t>
            </a:r>
            <a:r>
              <a:rPr lang="en-US" sz="4400" i="1" dirty="0">
                <a:latin typeface="Times New Roman" panose="02020603050405020304" pitchFamily="18" charset="0"/>
                <a:cs typeface="Times New Roman" panose="02020603050405020304" pitchFamily="18" charset="0"/>
              </a:rPr>
              <a:t>,</a:t>
            </a:r>
          </a:p>
          <a:p>
            <a:pPr algn="ctr">
              <a:lnSpc>
                <a:spcPct val="150000"/>
              </a:lnSpc>
            </a:pPr>
            <a:r>
              <a:rPr lang="en-US" sz="4400" i="1" dirty="0" err="1">
                <a:latin typeface="Times New Roman" panose="02020603050405020304" pitchFamily="18" charset="0"/>
                <a:cs typeface="Times New Roman" panose="02020603050405020304" pitchFamily="18" charset="0"/>
              </a:rPr>
              <a:t>Cây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Dương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cách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Tiêu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Tương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trùng</a:t>
            </a:r>
            <a:r>
              <a:rPr lang="en-US" sz="4400" i="1"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04EA7A0C-DDF0-651C-301D-BCE3FA183675}"/>
              </a:ext>
            </a:extLst>
          </p:cNvPr>
          <p:cNvPicPr>
            <a:picLocks noChangeAspect="1"/>
          </p:cNvPicPr>
          <p:nvPr/>
        </p:nvPicPr>
        <p:blipFill>
          <a:blip r:embed="rId5"/>
          <a:stretch>
            <a:fillRect/>
          </a:stretch>
        </p:blipFill>
        <p:spPr>
          <a:xfrm>
            <a:off x="4190999" y="2474168"/>
            <a:ext cx="1679561" cy="2393178"/>
          </a:xfrm>
          <a:prstGeom prst="rect">
            <a:avLst/>
          </a:prstGeom>
        </p:spPr>
      </p:pic>
      <p:sp>
        <p:nvSpPr>
          <p:cNvPr id="7" name="TextBox 6">
            <a:extLst>
              <a:ext uri="{FF2B5EF4-FFF2-40B4-BE49-F238E27FC236}">
                <a16:creationId xmlns:a16="http://schemas.microsoft.com/office/drawing/2014/main" id="{1172E9E2-E493-5B46-1077-A81B230F4B75}"/>
              </a:ext>
            </a:extLst>
          </p:cNvPr>
          <p:cNvSpPr txBox="1"/>
          <p:nvPr/>
        </p:nvSpPr>
        <p:spPr>
          <a:xfrm>
            <a:off x="914400" y="1024980"/>
            <a:ext cx="15544800" cy="769441"/>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Gợi</a:t>
            </a:r>
            <a:r>
              <a:rPr lang="en-US" sz="4400" b="1" dirty="0">
                <a:latin typeface="Times New Roman" panose="02020603050405020304" pitchFamily="18" charset="0"/>
                <a:cs typeface="Times New Roman" panose="02020603050405020304" pitchFamily="18" charset="0"/>
              </a:rPr>
              <a:t> ý </a:t>
            </a:r>
            <a:r>
              <a:rPr lang="en-US" sz="4400" b="1" dirty="0" err="1">
                <a:latin typeface="Times New Roman" panose="02020603050405020304" pitchFamily="18" charset="0"/>
                <a:cs typeface="Times New Roman" panose="02020603050405020304" pitchFamily="18" charset="0"/>
              </a:rPr>
              <a:t>phương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án</a:t>
            </a:r>
            <a:r>
              <a:rPr lang="en-US" sz="4400" b="1" dirty="0">
                <a:latin typeface="Times New Roman" panose="02020603050405020304" pitchFamily="18" charset="0"/>
                <a:cs typeface="Times New Roman" panose="02020603050405020304" pitchFamily="18" charset="0"/>
              </a:rPr>
              <a:t> 1</a:t>
            </a:r>
          </a:p>
        </p:txBody>
      </p:sp>
      <p:pic>
        <p:nvPicPr>
          <p:cNvPr id="8" name="Picture 7">
            <a:extLst>
              <a:ext uri="{FF2B5EF4-FFF2-40B4-BE49-F238E27FC236}">
                <a16:creationId xmlns:a16="http://schemas.microsoft.com/office/drawing/2014/main" id="{FBFA4E61-0409-0BA1-9B8C-77350CC664B8}"/>
              </a:ext>
            </a:extLst>
          </p:cNvPr>
          <p:cNvPicPr>
            <a:picLocks noChangeAspect="1"/>
          </p:cNvPicPr>
          <p:nvPr/>
        </p:nvPicPr>
        <p:blipFill>
          <a:blip r:embed="rId5"/>
          <a:stretch>
            <a:fillRect/>
          </a:stretch>
        </p:blipFill>
        <p:spPr>
          <a:xfrm>
            <a:off x="4269532" y="3482901"/>
            <a:ext cx="1679561" cy="2393178"/>
          </a:xfrm>
          <a:prstGeom prst="rect">
            <a:avLst/>
          </a:prstGeom>
        </p:spPr>
      </p:pic>
      <p:pic>
        <p:nvPicPr>
          <p:cNvPr id="9" name="Picture 8">
            <a:extLst>
              <a:ext uri="{FF2B5EF4-FFF2-40B4-BE49-F238E27FC236}">
                <a16:creationId xmlns:a16="http://schemas.microsoft.com/office/drawing/2014/main" id="{05D01AEA-6C15-7C5A-397E-F807C90E794D}"/>
              </a:ext>
            </a:extLst>
          </p:cNvPr>
          <p:cNvPicPr>
            <a:picLocks noChangeAspect="1"/>
          </p:cNvPicPr>
          <p:nvPr/>
        </p:nvPicPr>
        <p:blipFill>
          <a:blip r:embed="rId5"/>
          <a:stretch>
            <a:fillRect/>
          </a:stretch>
        </p:blipFill>
        <p:spPr>
          <a:xfrm>
            <a:off x="4653292" y="4436923"/>
            <a:ext cx="1679561" cy="2393178"/>
          </a:xfrm>
          <a:prstGeom prst="rect">
            <a:avLst/>
          </a:prstGeom>
        </p:spPr>
      </p:pic>
      <p:pic>
        <p:nvPicPr>
          <p:cNvPr id="10" name="Picture 9">
            <a:extLst>
              <a:ext uri="{FF2B5EF4-FFF2-40B4-BE49-F238E27FC236}">
                <a16:creationId xmlns:a16="http://schemas.microsoft.com/office/drawing/2014/main" id="{11776E26-0FBD-2834-2599-EAF73DEC9CBD}"/>
              </a:ext>
            </a:extLst>
          </p:cNvPr>
          <p:cNvPicPr>
            <a:picLocks noChangeAspect="1"/>
          </p:cNvPicPr>
          <p:nvPr/>
        </p:nvPicPr>
        <p:blipFill>
          <a:blip r:embed="rId5"/>
          <a:stretch>
            <a:fillRect/>
          </a:stretch>
        </p:blipFill>
        <p:spPr>
          <a:xfrm>
            <a:off x="3582365" y="5501426"/>
            <a:ext cx="1679561" cy="2393178"/>
          </a:xfrm>
          <a:prstGeom prst="rect">
            <a:avLst/>
          </a:prstGeom>
        </p:spPr>
      </p:pic>
      <p:sp>
        <p:nvSpPr>
          <p:cNvPr id="2" name="TextBox 1">
            <a:extLst>
              <a:ext uri="{FF2B5EF4-FFF2-40B4-BE49-F238E27FC236}">
                <a16:creationId xmlns:a16="http://schemas.microsoft.com/office/drawing/2014/main" id="{D94D2AD6-819B-0572-3A41-FF50F1B030D2}"/>
              </a:ext>
            </a:extLst>
          </p:cNvPr>
          <p:cNvSpPr txBox="1"/>
          <p:nvPr/>
        </p:nvSpPr>
        <p:spPr>
          <a:xfrm>
            <a:off x="11465818" y="2883813"/>
            <a:ext cx="6477000" cy="4154984"/>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Đảm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nhịp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buồn</a:t>
            </a:r>
            <a:r>
              <a:rPr lang="en-US" sz="4400" dirty="0">
                <a:latin typeface="Times New Roman" panose="02020603050405020304" pitchFamily="18" charset="0"/>
                <a:cs typeface="Times New Roman" panose="02020603050405020304" pitchFamily="18" charset="0"/>
              </a:rPr>
              <a:t> man </a:t>
            </a:r>
            <a:r>
              <a:rPr lang="en-US" sz="4400" dirty="0" err="1">
                <a:latin typeface="Times New Roman" panose="02020603050405020304" pitchFamily="18" charset="0"/>
                <a:cs typeface="Times New Roman" panose="02020603050405020304" pitchFamily="18" charset="0"/>
              </a:rPr>
              <a:t>mác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mênh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mang</a:t>
            </a:r>
            <a:r>
              <a:rPr lang="en-US" sz="4400" dirty="0">
                <a:latin typeface="Times New Roman" panose="02020603050405020304" pitchFamily="18" charset="0"/>
                <a:cs typeface="Times New Roman" panose="02020603050405020304" pitchFamily="18" charset="0"/>
              </a:rPr>
              <a:t>.</a:t>
            </a:r>
          </a:p>
        </p:txBody>
      </p:sp>
      <p:sp>
        <p:nvSpPr>
          <p:cNvPr id="3" name="Freeform 4">
            <a:extLst>
              <a:ext uri="{FF2B5EF4-FFF2-40B4-BE49-F238E27FC236}">
                <a16:creationId xmlns:a16="http://schemas.microsoft.com/office/drawing/2014/main" id="{B94DD529-6BA1-4018-BA0F-1B2897F9D16B}"/>
              </a:ext>
            </a:extLst>
          </p:cNvPr>
          <p:cNvSpPr/>
          <p:nvPr/>
        </p:nvSpPr>
        <p:spPr>
          <a:xfrm>
            <a:off x="14834947" y="7962900"/>
            <a:ext cx="6007135" cy="53340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6"/>
            <a:stretch>
              <a:fillRect/>
            </a:stretch>
          </a:blipFill>
        </p:spPr>
      </p:sp>
    </p:spTree>
    <p:extLst>
      <p:ext uri="{BB962C8B-B14F-4D97-AF65-F5344CB8AC3E}">
        <p14:creationId xmlns:p14="http://schemas.microsoft.com/office/powerpoint/2010/main" val="89321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barn(inVertical)">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CDC05C-B018-5E79-F72F-C2FA35A3A254}"/>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304800" y="2400300"/>
            <a:ext cx="10698725" cy="10287000"/>
          </a:xfrm>
          <a:prstGeom prst="rect">
            <a:avLst/>
          </a:prstGeom>
        </p:spPr>
      </p:pic>
      <p:sp>
        <p:nvSpPr>
          <p:cNvPr id="5" name="TextBox 4">
            <a:extLst>
              <a:ext uri="{FF2B5EF4-FFF2-40B4-BE49-F238E27FC236}">
                <a16:creationId xmlns:a16="http://schemas.microsoft.com/office/drawing/2014/main" id="{93407B0F-9D16-A20F-B887-23CF8EF61939}"/>
              </a:ext>
            </a:extLst>
          </p:cNvPr>
          <p:cNvSpPr txBox="1"/>
          <p:nvPr/>
        </p:nvSpPr>
        <p:spPr>
          <a:xfrm>
            <a:off x="304800" y="2883813"/>
            <a:ext cx="10698725" cy="4033348"/>
          </a:xfrm>
          <a:prstGeom prst="rect">
            <a:avLst/>
          </a:prstGeom>
          <a:noFill/>
        </p:spPr>
        <p:txBody>
          <a:bodyPr wrap="square">
            <a:spAutoFit/>
          </a:bodyPr>
          <a:lstStyle/>
          <a:p>
            <a:pPr algn="ctr">
              <a:lnSpc>
                <a:spcPct val="150000"/>
              </a:lnSpc>
            </a:pPr>
            <a:r>
              <a:rPr lang="en-US" sz="4400" i="1" dirty="0" err="1">
                <a:latin typeface="Times New Roman" panose="02020603050405020304" pitchFamily="18" charset="0"/>
                <a:cs typeface="Times New Roman" panose="02020603050405020304" pitchFamily="18" charset="0"/>
              </a:rPr>
              <a:t>Chốn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Kinh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chàng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còn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ngoảnh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lại</a:t>
            </a:r>
            <a:r>
              <a:rPr lang="en-US" sz="4400" i="1" dirty="0">
                <a:latin typeface="Times New Roman" panose="02020603050405020304" pitchFamily="18" charset="0"/>
                <a:cs typeface="Times New Roman" panose="02020603050405020304" pitchFamily="18" charset="0"/>
              </a:rPr>
              <a:t>,</a:t>
            </a:r>
          </a:p>
          <a:p>
            <a:pPr algn="ctr">
              <a:lnSpc>
                <a:spcPct val="150000"/>
              </a:lnSpc>
            </a:pPr>
            <a:r>
              <a:rPr lang="en-US" sz="4400" i="1" dirty="0" err="1">
                <a:latin typeface="Times New Roman" panose="02020603050405020304" pitchFamily="18" charset="0"/>
                <a:cs typeface="Times New Roman" panose="02020603050405020304" pitchFamily="18" charset="0"/>
              </a:rPr>
              <a:t>Bến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Tiêu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Tương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thiếp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hãy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trông</a:t>
            </a:r>
            <a:r>
              <a:rPr lang="en-US" sz="4400" i="1" dirty="0">
                <a:latin typeface="Times New Roman" panose="02020603050405020304" pitchFamily="18" charset="0"/>
                <a:cs typeface="Times New Roman" panose="02020603050405020304" pitchFamily="18" charset="0"/>
              </a:rPr>
              <a:t> sang.</a:t>
            </a:r>
          </a:p>
          <a:p>
            <a:pPr algn="ctr">
              <a:lnSpc>
                <a:spcPct val="150000"/>
              </a:lnSpc>
            </a:pPr>
            <a:r>
              <a:rPr lang="en-US" sz="4400" i="1" dirty="0" err="1">
                <a:latin typeface="Times New Roman" panose="02020603050405020304" pitchFamily="18" charset="0"/>
                <a:cs typeface="Times New Roman" panose="02020603050405020304" pitchFamily="18" charset="0"/>
              </a:rPr>
              <a:t>Khói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Tiêu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Tương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cách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Dương</a:t>
            </a:r>
            <a:r>
              <a:rPr lang="en-US" sz="4400" i="1" dirty="0">
                <a:latin typeface="Times New Roman" panose="02020603050405020304" pitchFamily="18" charset="0"/>
                <a:cs typeface="Times New Roman" panose="02020603050405020304" pitchFamily="18" charset="0"/>
              </a:rPr>
              <a:t>,</a:t>
            </a:r>
          </a:p>
          <a:p>
            <a:pPr algn="ctr">
              <a:lnSpc>
                <a:spcPct val="150000"/>
              </a:lnSpc>
            </a:pPr>
            <a:r>
              <a:rPr lang="en-US" sz="4400" i="1" dirty="0" err="1">
                <a:latin typeface="Times New Roman" panose="02020603050405020304" pitchFamily="18" charset="0"/>
                <a:cs typeface="Times New Roman" panose="02020603050405020304" pitchFamily="18" charset="0"/>
              </a:rPr>
              <a:t>Cây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Dương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cách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Tiêu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Tương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trùng</a:t>
            </a:r>
            <a:r>
              <a:rPr lang="en-US" sz="4400" i="1"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04EA7A0C-DDF0-651C-301D-BCE3FA183675}"/>
              </a:ext>
            </a:extLst>
          </p:cNvPr>
          <p:cNvPicPr>
            <a:picLocks noChangeAspect="1"/>
          </p:cNvPicPr>
          <p:nvPr/>
        </p:nvPicPr>
        <p:blipFill>
          <a:blip r:embed="rId5"/>
          <a:stretch>
            <a:fillRect/>
          </a:stretch>
        </p:blipFill>
        <p:spPr>
          <a:xfrm>
            <a:off x="4178003" y="2422191"/>
            <a:ext cx="1679561" cy="2393178"/>
          </a:xfrm>
          <a:prstGeom prst="rect">
            <a:avLst/>
          </a:prstGeom>
        </p:spPr>
      </p:pic>
      <p:sp>
        <p:nvSpPr>
          <p:cNvPr id="7" name="TextBox 6">
            <a:extLst>
              <a:ext uri="{FF2B5EF4-FFF2-40B4-BE49-F238E27FC236}">
                <a16:creationId xmlns:a16="http://schemas.microsoft.com/office/drawing/2014/main" id="{1172E9E2-E493-5B46-1077-A81B230F4B75}"/>
              </a:ext>
            </a:extLst>
          </p:cNvPr>
          <p:cNvSpPr txBox="1"/>
          <p:nvPr/>
        </p:nvSpPr>
        <p:spPr>
          <a:xfrm>
            <a:off x="914400" y="1024980"/>
            <a:ext cx="15544800" cy="769441"/>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Gợi</a:t>
            </a:r>
            <a:r>
              <a:rPr lang="en-US" sz="4400" b="1" dirty="0">
                <a:latin typeface="Times New Roman" panose="02020603050405020304" pitchFamily="18" charset="0"/>
                <a:cs typeface="Times New Roman" panose="02020603050405020304" pitchFamily="18" charset="0"/>
              </a:rPr>
              <a:t> ý </a:t>
            </a:r>
            <a:r>
              <a:rPr lang="en-US" sz="4400" b="1" dirty="0" err="1">
                <a:latin typeface="Times New Roman" panose="02020603050405020304" pitchFamily="18" charset="0"/>
                <a:cs typeface="Times New Roman" panose="02020603050405020304" pitchFamily="18" charset="0"/>
              </a:rPr>
              <a:t>phương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án</a:t>
            </a:r>
            <a:r>
              <a:rPr lang="en-US" sz="4400" b="1" dirty="0">
                <a:latin typeface="Times New Roman" panose="02020603050405020304" pitchFamily="18" charset="0"/>
                <a:cs typeface="Times New Roman" panose="02020603050405020304" pitchFamily="18" charset="0"/>
              </a:rPr>
              <a:t> 2</a:t>
            </a:r>
          </a:p>
        </p:txBody>
      </p:sp>
      <p:pic>
        <p:nvPicPr>
          <p:cNvPr id="8" name="Picture 7">
            <a:extLst>
              <a:ext uri="{FF2B5EF4-FFF2-40B4-BE49-F238E27FC236}">
                <a16:creationId xmlns:a16="http://schemas.microsoft.com/office/drawing/2014/main" id="{FBFA4E61-0409-0BA1-9B8C-77350CC664B8}"/>
              </a:ext>
            </a:extLst>
          </p:cNvPr>
          <p:cNvPicPr>
            <a:picLocks noChangeAspect="1"/>
          </p:cNvPicPr>
          <p:nvPr/>
        </p:nvPicPr>
        <p:blipFill>
          <a:blip r:embed="rId5"/>
          <a:stretch>
            <a:fillRect/>
          </a:stretch>
        </p:blipFill>
        <p:spPr>
          <a:xfrm>
            <a:off x="4241701" y="3494442"/>
            <a:ext cx="1679561" cy="2393178"/>
          </a:xfrm>
          <a:prstGeom prst="rect">
            <a:avLst/>
          </a:prstGeom>
        </p:spPr>
      </p:pic>
      <p:pic>
        <p:nvPicPr>
          <p:cNvPr id="9" name="Picture 8">
            <a:extLst>
              <a:ext uri="{FF2B5EF4-FFF2-40B4-BE49-F238E27FC236}">
                <a16:creationId xmlns:a16="http://schemas.microsoft.com/office/drawing/2014/main" id="{05D01AEA-6C15-7C5A-397E-F807C90E794D}"/>
              </a:ext>
            </a:extLst>
          </p:cNvPr>
          <p:cNvPicPr>
            <a:picLocks noChangeAspect="1"/>
          </p:cNvPicPr>
          <p:nvPr/>
        </p:nvPicPr>
        <p:blipFill>
          <a:blip r:embed="rId5"/>
          <a:stretch>
            <a:fillRect/>
          </a:stretch>
        </p:blipFill>
        <p:spPr>
          <a:xfrm>
            <a:off x="4597214" y="4523983"/>
            <a:ext cx="1679561" cy="2393178"/>
          </a:xfrm>
          <a:prstGeom prst="rect">
            <a:avLst/>
          </a:prstGeom>
        </p:spPr>
      </p:pic>
      <p:pic>
        <p:nvPicPr>
          <p:cNvPr id="10" name="Picture 9">
            <a:extLst>
              <a:ext uri="{FF2B5EF4-FFF2-40B4-BE49-F238E27FC236}">
                <a16:creationId xmlns:a16="http://schemas.microsoft.com/office/drawing/2014/main" id="{11776E26-0FBD-2834-2599-EAF73DEC9CBD}"/>
              </a:ext>
            </a:extLst>
          </p:cNvPr>
          <p:cNvPicPr>
            <a:picLocks noChangeAspect="1"/>
          </p:cNvPicPr>
          <p:nvPr/>
        </p:nvPicPr>
        <p:blipFill>
          <a:blip r:embed="rId5"/>
          <a:stretch>
            <a:fillRect/>
          </a:stretch>
        </p:blipFill>
        <p:spPr>
          <a:xfrm>
            <a:off x="5857564" y="4512442"/>
            <a:ext cx="1679561" cy="2393178"/>
          </a:xfrm>
          <a:prstGeom prst="rect">
            <a:avLst/>
          </a:prstGeom>
        </p:spPr>
      </p:pic>
      <p:pic>
        <p:nvPicPr>
          <p:cNvPr id="11" name="Picture 10">
            <a:extLst>
              <a:ext uri="{FF2B5EF4-FFF2-40B4-BE49-F238E27FC236}">
                <a16:creationId xmlns:a16="http://schemas.microsoft.com/office/drawing/2014/main" id="{49F343FA-DAD1-7360-06FB-0B318C2AB5B5}"/>
              </a:ext>
            </a:extLst>
          </p:cNvPr>
          <p:cNvPicPr>
            <a:picLocks noChangeAspect="1"/>
          </p:cNvPicPr>
          <p:nvPr/>
        </p:nvPicPr>
        <p:blipFill>
          <a:blip r:embed="rId5"/>
          <a:stretch>
            <a:fillRect/>
          </a:stretch>
        </p:blipFill>
        <p:spPr>
          <a:xfrm>
            <a:off x="5681739" y="2485535"/>
            <a:ext cx="1679561" cy="2393178"/>
          </a:xfrm>
          <a:prstGeom prst="rect">
            <a:avLst/>
          </a:prstGeom>
        </p:spPr>
      </p:pic>
      <p:pic>
        <p:nvPicPr>
          <p:cNvPr id="12" name="Picture 11">
            <a:extLst>
              <a:ext uri="{FF2B5EF4-FFF2-40B4-BE49-F238E27FC236}">
                <a16:creationId xmlns:a16="http://schemas.microsoft.com/office/drawing/2014/main" id="{B63BF13C-C3D8-C768-58D3-189072A33AF7}"/>
              </a:ext>
            </a:extLst>
          </p:cNvPr>
          <p:cNvPicPr>
            <a:picLocks noChangeAspect="1"/>
          </p:cNvPicPr>
          <p:nvPr/>
        </p:nvPicPr>
        <p:blipFill>
          <a:blip r:embed="rId5"/>
          <a:stretch>
            <a:fillRect/>
          </a:stretch>
        </p:blipFill>
        <p:spPr>
          <a:xfrm>
            <a:off x="5504062" y="3482901"/>
            <a:ext cx="1679561" cy="2393178"/>
          </a:xfrm>
          <a:prstGeom prst="rect">
            <a:avLst/>
          </a:prstGeom>
        </p:spPr>
      </p:pic>
      <p:sp>
        <p:nvSpPr>
          <p:cNvPr id="14" name="TextBox 13">
            <a:extLst>
              <a:ext uri="{FF2B5EF4-FFF2-40B4-BE49-F238E27FC236}">
                <a16:creationId xmlns:a16="http://schemas.microsoft.com/office/drawing/2014/main" id="{57363D91-C894-9FDC-E426-E3D26E5921AD}"/>
              </a:ext>
            </a:extLst>
          </p:cNvPr>
          <p:cNvSpPr txBox="1"/>
          <p:nvPr/>
        </p:nvSpPr>
        <p:spPr>
          <a:xfrm>
            <a:off x="11419170" y="2883813"/>
            <a:ext cx="6477000" cy="3477875"/>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nhịp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giúp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nhớ</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buồn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a:t>
            </a:r>
            <a:r>
              <a:rPr lang="en-US" sz="4400" dirty="0">
                <a:latin typeface="Times New Roman" panose="02020603050405020304" pitchFamily="18" charset="0"/>
                <a:cs typeface="Times New Roman" panose="02020603050405020304" pitchFamily="18" charset="0"/>
              </a:rPr>
              <a:t>.</a:t>
            </a:r>
          </a:p>
        </p:txBody>
      </p:sp>
      <p:sp>
        <p:nvSpPr>
          <p:cNvPr id="3" name="Freeform 4">
            <a:extLst>
              <a:ext uri="{FF2B5EF4-FFF2-40B4-BE49-F238E27FC236}">
                <a16:creationId xmlns:a16="http://schemas.microsoft.com/office/drawing/2014/main" id="{18521240-4A9E-B6C3-3854-9EEA395E504E}"/>
              </a:ext>
            </a:extLst>
          </p:cNvPr>
          <p:cNvSpPr/>
          <p:nvPr/>
        </p:nvSpPr>
        <p:spPr>
          <a:xfrm>
            <a:off x="14965576" y="7962900"/>
            <a:ext cx="6007135" cy="53340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6"/>
            <a:stretch>
              <a:fillRect/>
            </a:stretch>
          </a:blipFill>
        </p:spPr>
      </p:sp>
      <p:pic>
        <p:nvPicPr>
          <p:cNvPr id="2" name="Picture 1">
            <a:extLst>
              <a:ext uri="{FF2B5EF4-FFF2-40B4-BE49-F238E27FC236}">
                <a16:creationId xmlns:a16="http://schemas.microsoft.com/office/drawing/2014/main" id="{7F7ECC8E-5B5F-821F-168C-C958E7D28A01}"/>
              </a:ext>
            </a:extLst>
          </p:cNvPr>
          <p:cNvPicPr>
            <a:picLocks noChangeAspect="1"/>
          </p:cNvPicPr>
          <p:nvPr/>
        </p:nvPicPr>
        <p:blipFill>
          <a:blip r:embed="rId5"/>
          <a:stretch>
            <a:fillRect/>
          </a:stretch>
        </p:blipFill>
        <p:spPr>
          <a:xfrm>
            <a:off x="3581608" y="5453187"/>
            <a:ext cx="1679561" cy="2393178"/>
          </a:xfrm>
          <a:prstGeom prst="rect">
            <a:avLst/>
          </a:prstGeom>
        </p:spPr>
      </p:pic>
      <p:pic>
        <p:nvPicPr>
          <p:cNvPr id="13" name="Picture 12">
            <a:extLst>
              <a:ext uri="{FF2B5EF4-FFF2-40B4-BE49-F238E27FC236}">
                <a16:creationId xmlns:a16="http://schemas.microsoft.com/office/drawing/2014/main" id="{06EEC6B6-7071-B8F1-9D9C-35E69D34A83C}"/>
              </a:ext>
            </a:extLst>
          </p:cNvPr>
          <p:cNvPicPr>
            <a:picLocks noChangeAspect="1"/>
          </p:cNvPicPr>
          <p:nvPr/>
        </p:nvPicPr>
        <p:blipFill>
          <a:blip r:embed="rId5"/>
          <a:stretch>
            <a:fillRect/>
          </a:stretch>
        </p:blipFill>
        <p:spPr>
          <a:xfrm>
            <a:off x="4828360" y="5453187"/>
            <a:ext cx="1679561" cy="2393178"/>
          </a:xfrm>
          <a:prstGeom prst="rect">
            <a:avLst/>
          </a:prstGeom>
        </p:spPr>
      </p:pic>
    </p:spTree>
    <p:extLst>
      <p:ext uri="{BB962C8B-B14F-4D97-AF65-F5344CB8AC3E}">
        <p14:creationId xmlns:p14="http://schemas.microsoft.com/office/powerpoint/2010/main" val="347038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4E8B74CE-2FB9-5E25-885D-FF73113987BA}"/>
              </a:ext>
            </a:extLst>
          </p:cNvPr>
          <p:cNvGrpSpPr/>
          <p:nvPr/>
        </p:nvGrpSpPr>
        <p:grpSpPr>
          <a:xfrm>
            <a:off x="-227067" y="4097264"/>
            <a:ext cx="18742134" cy="4887106"/>
            <a:chOff x="0" y="0"/>
            <a:chExt cx="4936200" cy="2847514"/>
          </a:xfrm>
        </p:grpSpPr>
        <p:sp>
          <p:nvSpPr>
            <p:cNvPr id="9" name="Freeform 4">
              <a:extLst>
                <a:ext uri="{FF2B5EF4-FFF2-40B4-BE49-F238E27FC236}">
                  <a16:creationId xmlns:a16="http://schemas.microsoft.com/office/drawing/2014/main" id="{8E2B45DB-8FAA-7E8F-0FE8-9CDC932EB380}"/>
                </a:ext>
              </a:extLst>
            </p:cNvPr>
            <p:cNvSpPr/>
            <p:nvPr/>
          </p:nvSpPr>
          <p:spPr>
            <a:xfrm>
              <a:off x="0" y="0"/>
              <a:ext cx="4936200" cy="2847514"/>
            </a:xfrm>
            <a:custGeom>
              <a:avLst/>
              <a:gdLst/>
              <a:ahLst/>
              <a:cxnLst/>
              <a:rect l="l" t="t" r="r" b="b"/>
              <a:pathLst>
                <a:path w="4936200" h="2847514">
                  <a:moveTo>
                    <a:pt x="0" y="0"/>
                  </a:moveTo>
                  <a:lnTo>
                    <a:pt x="4936200" y="0"/>
                  </a:lnTo>
                  <a:lnTo>
                    <a:pt x="4936200" y="2847514"/>
                  </a:lnTo>
                  <a:lnTo>
                    <a:pt x="0" y="2847514"/>
                  </a:lnTo>
                  <a:close/>
                </a:path>
              </a:pathLst>
            </a:custGeom>
            <a:solidFill>
              <a:srgbClr val="613424">
                <a:alpha val="74902"/>
              </a:srgbClr>
            </a:solidFill>
          </p:spPr>
        </p:sp>
        <p:sp>
          <p:nvSpPr>
            <p:cNvPr id="10" name="TextBox 5">
              <a:extLst>
                <a:ext uri="{FF2B5EF4-FFF2-40B4-BE49-F238E27FC236}">
                  <a16:creationId xmlns:a16="http://schemas.microsoft.com/office/drawing/2014/main" id="{901F6EC8-201A-74CC-EE2B-237E500C4269}"/>
                </a:ext>
              </a:extLst>
            </p:cNvPr>
            <p:cNvSpPr txBox="1"/>
            <p:nvPr/>
          </p:nvSpPr>
          <p:spPr>
            <a:xfrm>
              <a:off x="0" y="-38100"/>
              <a:ext cx="4936200" cy="2885614"/>
            </a:xfrm>
            <a:prstGeom prst="rect">
              <a:avLst/>
            </a:prstGeom>
          </p:spPr>
          <p:txBody>
            <a:bodyPr lIns="50800" tIns="50800" rIns="50800" bIns="50800" rtlCol="0" anchor="ctr"/>
            <a:lstStyle/>
            <a:p>
              <a:pPr algn="ctr">
                <a:lnSpc>
                  <a:spcPts val="2659"/>
                </a:lnSpc>
              </a:pPr>
              <a:endParaRPr/>
            </a:p>
          </p:txBody>
        </p:sp>
      </p:grpSp>
      <p:sp>
        <p:nvSpPr>
          <p:cNvPr id="2" name="TextBox 1">
            <a:extLst>
              <a:ext uri="{FF2B5EF4-FFF2-40B4-BE49-F238E27FC236}">
                <a16:creationId xmlns:a16="http://schemas.microsoft.com/office/drawing/2014/main" id="{B5B9A217-F309-8776-30B5-24A8DCF668C4}"/>
              </a:ext>
            </a:extLst>
          </p:cNvPr>
          <p:cNvSpPr txBox="1"/>
          <p:nvPr/>
        </p:nvSpPr>
        <p:spPr>
          <a:xfrm>
            <a:off x="1447800" y="495300"/>
            <a:ext cx="14401800" cy="2123658"/>
          </a:xfrm>
          <a:prstGeom prst="rect">
            <a:avLst/>
          </a:prstGeom>
          <a:noFill/>
        </p:spPr>
        <p:txBody>
          <a:bodyPr wrap="square" rtlCol="0">
            <a:spAutoFit/>
          </a:bodyPr>
          <a:lstStyle/>
          <a:p>
            <a:pPr algn="ctr"/>
            <a:r>
              <a:rPr lang="en-US" sz="6600" dirty="0">
                <a:latin typeface="#9Slide05 FS Blonde Script" panose="03000503000000000000" pitchFamily="65" charset="0"/>
                <a:cs typeface="Times New Roman" panose="02020603050405020304" pitchFamily="18" charset="0"/>
              </a:rPr>
              <a:t>2.</a:t>
            </a:r>
          </a:p>
          <a:p>
            <a:pPr algn="ctr"/>
            <a:r>
              <a:rPr lang="en-US" sz="6600" dirty="0" err="1">
                <a:latin typeface="#9Slide05 FS Blonde Script" panose="03000503000000000000" pitchFamily="65" charset="0"/>
                <a:cs typeface="Times New Roman" panose="02020603050405020304" pitchFamily="18" charset="0"/>
              </a:rPr>
              <a:t>Tâm</a:t>
            </a:r>
            <a:r>
              <a:rPr lang="en-US" sz="6600" dirty="0">
                <a:latin typeface="#9Slide05 FS Blonde Script" panose="03000503000000000000" pitchFamily="65" charset="0"/>
                <a:cs typeface="Times New Roman" panose="02020603050405020304" pitchFamily="18" charset="0"/>
              </a:rPr>
              <a:t> </a:t>
            </a:r>
            <a:r>
              <a:rPr lang="en-US" sz="6600" dirty="0" err="1">
                <a:latin typeface="#9Slide05 FS Blonde Script" panose="03000503000000000000" pitchFamily="65" charset="0"/>
                <a:cs typeface="Times New Roman" panose="02020603050405020304" pitchFamily="18" charset="0"/>
              </a:rPr>
              <a:t>trạng</a:t>
            </a:r>
            <a:r>
              <a:rPr lang="en-US" sz="6600" dirty="0">
                <a:latin typeface="#9Slide05 FS Blonde Script" panose="03000503000000000000" pitchFamily="65" charset="0"/>
                <a:cs typeface="Times New Roman" panose="02020603050405020304" pitchFamily="18" charset="0"/>
              </a:rPr>
              <a:t>, </a:t>
            </a:r>
            <a:r>
              <a:rPr lang="en-US" sz="6600" dirty="0" err="1">
                <a:latin typeface="#9Slide05 FS Blonde Script" panose="03000503000000000000" pitchFamily="65" charset="0"/>
                <a:cs typeface="Times New Roman" panose="02020603050405020304" pitchFamily="18" charset="0"/>
              </a:rPr>
              <a:t>nỗi</a:t>
            </a:r>
            <a:r>
              <a:rPr lang="en-US" sz="6600" dirty="0">
                <a:latin typeface="#9Slide05 FS Blonde Script" panose="03000503000000000000" pitchFamily="65" charset="0"/>
                <a:cs typeface="Times New Roman" panose="02020603050405020304" pitchFamily="18" charset="0"/>
              </a:rPr>
              <a:t> </a:t>
            </a:r>
            <a:r>
              <a:rPr lang="en-US" sz="6600" dirty="0" err="1">
                <a:latin typeface="#9Slide05 FS Blonde Script" panose="03000503000000000000" pitchFamily="65" charset="0"/>
                <a:cs typeface="Times New Roman" panose="02020603050405020304" pitchFamily="18" charset="0"/>
              </a:rPr>
              <a:t>niềm</a:t>
            </a:r>
            <a:r>
              <a:rPr lang="en-US" sz="6600" dirty="0">
                <a:latin typeface="#9Slide05 FS Blonde Script" panose="03000503000000000000" pitchFamily="65" charset="0"/>
                <a:cs typeface="Times New Roman" panose="02020603050405020304" pitchFamily="18" charset="0"/>
              </a:rPr>
              <a:t> </a:t>
            </a:r>
            <a:r>
              <a:rPr lang="en-US" sz="6600" dirty="0" err="1">
                <a:latin typeface="#9Slide05 FS Blonde Script" panose="03000503000000000000" pitchFamily="65" charset="0"/>
                <a:cs typeface="Times New Roman" panose="02020603050405020304" pitchFamily="18" charset="0"/>
              </a:rPr>
              <a:t>của</a:t>
            </a:r>
            <a:r>
              <a:rPr lang="en-US" sz="6600" dirty="0">
                <a:latin typeface="#9Slide05 FS Blonde Script" panose="03000503000000000000" pitchFamily="65" charset="0"/>
                <a:cs typeface="Times New Roman" panose="02020603050405020304" pitchFamily="18" charset="0"/>
              </a:rPr>
              <a:t> </a:t>
            </a:r>
            <a:r>
              <a:rPr lang="en-US" sz="6600" dirty="0" err="1">
                <a:latin typeface="#9Slide05 FS Blonde Script" panose="03000503000000000000" pitchFamily="65" charset="0"/>
                <a:cs typeface="Times New Roman" panose="02020603050405020304" pitchFamily="18" charset="0"/>
              </a:rPr>
              <a:t>nhân</a:t>
            </a:r>
            <a:r>
              <a:rPr lang="en-US" sz="6600" dirty="0">
                <a:latin typeface="#9Slide05 FS Blonde Script" panose="03000503000000000000" pitchFamily="65" charset="0"/>
                <a:cs typeface="Times New Roman" panose="02020603050405020304" pitchFamily="18" charset="0"/>
              </a:rPr>
              <a:t> </a:t>
            </a:r>
            <a:r>
              <a:rPr lang="en-US" sz="6600" dirty="0" err="1">
                <a:latin typeface="#9Slide05 FS Blonde Script" panose="03000503000000000000" pitchFamily="65" charset="0"/>
                <a:cs typeface="Times New Roman" panose="02020603050405020304" pitchFamily="18" charset="0"/>
              </a:rPr>
              <a:t>vật</a:t>
            </a:r>
            <a:endParaRPr lang="en-US" sz="6600" dirty="0">
              <a:latin typeface="#9Slide05 FS Blonde Script" panose="03000503000000000000" pitchFamily="65" charset="0"/>
              <a:cs typeface="Times New Roman" panose="02020603050405020304" pitchFamily="18" charset="0"/>
            </a:endParaRPr>
          </a:p>
        </p:txBody>
      </p:sp>
      <p:grpSp>
        <p:nvGrpSpPr>
          <p:cNvPr id="13" name="Group 12">
            <a:extLst>
              <a:ext uri="{FF2B5EF4-FFF2-40B4-BE49-F238E27FC236}">
                <a16:creationId xmlns:a16="http://schemas.microsoft.com/office/drawing/2014/main" id="{E57D4A06-4023-1182-456D-12EC870B5EE7}"/>
              </a:ext>
            </a:extLst>
          </p:cNvPr>
          <p:cNvGrpSpPr/>
          <p:nvPr/>
        </p:nvGrpSpPr>
        <p:grpSpPr>
          <a:xfrm>
            <a:off x="-1" y="5410065"/>
            <a:ext cx="18288001" cy="4876935"/>
            <a:chOff x="-1" y="5502593"/>
            <a:chExt cx="18288001" cy="4876935"/>
          </a:xfrm>
        </p:grpSpPr>
        <p:pic>
          <p:nvPicPr>
            <p:cNvPr id="7" name="Picture 6">
              <a:extLst>
                <a:ext uri="{FF2B5EF4-FFF2-40B4-BE49-F238E27FC236}">
                  <a16:creationId xmlns:a16="http://schemas.microsoft.com/office/drawing/2014/main" id="{A6BC3B4A-9B69-85DC-32A7-C4A38719F1A2}"/>
                </a:ext>
              </a:extLst>
            </p:cNvPr>
            <p:cNvPicPr>
              <a:picLocks noChangeAspect="1"/>
            </p:cNvPicPr>
            <p:nvPr/>
          </p:nvPicPr>
          <p:blipFill>
            <a:blip r:embed="rId3"/>
            <a:stretch>
              <a:fillRect/>
            </a:stretch>
          </p:blipFill>
          <p:spPr>
            <a:xfrm>
              <a:off x="0" y="5752664"/>
              <a:ext cx="18288000" cy="4626864"/>
            </a:xfrm>
            <a:prstGeom prst="rect">
              <a:avLst/>
            </a:prstGeom>
          </p:spPr>
        </p:pic>
        <p:grpSp>
          <p:nvGrpSpPr>
            <p:cNvPr id="11" name="Group 12">
              <a:extLst>
                <a:ext uri="{FF2B5EF4-FFF2-40B4-BE49-F238E27FC236}">
                  <a16:creationId xmlns:a16="http://schemas.microsoft.com/office/drawing/2014/main" id="{B135274B-6EEB-D6ED-80C5-70EA85544636}"/>
                </a:ext>
              </a:extLst>
            </p:cNvPr>
            <p:cNvGrpSpPr/>
            <p:nvPr/>
          </p:nvGrpSpPr>
          <p:grpSpPr>
            <a:xfrm rot="-5400000">
              <a:off x="9008468" y="-3505876"/>
              <a:ext cx="271061" cy="18288000"/>
              <a:chOff x="0" y="0"/>
              <a:chExt cx="361415" cy="24384000"/>
            </a:xfrm>
          </p:grpSpPr>
          <p:sp>
            <p:nvSpPr>
              <p:cNvPr id="12" name="AutoShape 13">
                <a:extLst>
                  <a:ext uri="{FF2B5EF4-FFF2-40B4-BE49-F238E27FC236}">
                    <a16:creationId xmlns:a16="http://schemas.microsoft.com/office/drawing/2014/main" id="{199940EA-047E-A9B4-A569-2FD9FC86D72B}"/>
                  </a:ext>
                </a:extLst>
              </p:cNvPr>
              <p:cNvSpPr/>
              <p:nvPr/>
            </p:nvSpPr>
            <p:spPr>
              <a:xfrm>
                <a:off x="0" y="0"/>
                <a:ext cx="361415" cy="24384000"/>
              </a:xfrm>
              <a:prstGeom prst="rect">
                <a:avLst/>
              </a:prstGeom>
              <a:solidFill>
                <a:srgbClr val="E4CEBB"/>
              </a:solidFill>
            </p:spPr>
          </p:sp>
        </p:grpSp>
      </p:grpSp>
    </p:spTree>
    <p:extLst>
      <p:ext uri="{BB962C8B-B14F-4D97-AF65-F5344CB8AC3E}">
        <p14:creationId xmlns:p14="http://schemas.microsoft.com/office/powerpoint/2010/main" val="3587839337"/>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E23E455C-1D5A-E2A2-4AB8-5A9417DB0532}"/>
              </a:ext>
            </a:extLst>
          </p:cNvPr>
          <p:cNvGrpSpPr/>
          <p:nvPr/>
        </p:nvGrpSpPr>
        <p:grpSpPr>
          <a:xfrm>
            <a:off x="0" y="571500"/>
            <a:ext cx="18211801" cy="9677400"/>
            <a:chOff x="0" y="571500"/>
            <a:chExt cx="18211801" cy="9677400"/>
          </a:xfrm>
        </p:grpSpPr>
        <p:sp>
          <p:nvSpPr>
            <p:cNvPr id="2" name="Freeform 9">
              <a:extLst>
                <a:ext uri="{FF2B5EF4-FFF2-40B4-BE49-F238E27FC236}">
                  <a16:creationId xmlns:a16="http://schemas.microsoft.com/office/drawing/2014/main" id="{5D2DB565-37E1-67EF-DB05-388161E1F293}"/>
                </a:ext>
              </a:extLst>
            </p:cNvPr>
            <p:cNvSpPr/>
            <p:nvPr/>
          </p:nvSpPr>
          <p:spPr>
            <a:xfrm>
              <a:off x="0" y="688578"/>
              <a:ext cx="11595100" cy="9560322"/>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TextBox 2">
              <a:extLst>
                <a:ext uri="{FF2B5EF4-FFF2-40B4-BE49-F238E27FC236}">
                  <a16:creationId xmlns:a16="http://schemas.microsoft.com/office/drawing/2014/main" id="{0982CA80-DD05-0829-6CC0-4406F28DBBC3}"/>
                </a:ext>
              </a:extLst>
            </p:cNvPr>
            <p:cNvSpPr txBox="1"/>
            <p:nvPr/>
          </p:nvSpPr>
          <p:spPr>
            <a:xfrm>
              <a:off x="11658600" y="571500"/>
              <a:ext cx="6553200" cy="2123658"/>
            </a:xfrm>
            <a:prstGeom prst="rect">
              <a:avLst/>
            </a:prstGeom>
            <a:solidFill>
              <a:srgbClr val="2D2C4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chemeClr val="bg1"/>
                  </a:solidFill>
                  <a:effectLst/>
                  <a:uLnTx/>
                  <a:uFillTx/>
                  <a:latin typeface="#9Slide07 IcielTALUHLA" pitchFamily="2" charset="0"/>
                  <a:ea typeface="+mn-ea"/>
                  <a:cs typeface="Times New Roman" panose="02020603050405020304" pitchFamily="18" charset="0"/>
                </a:rPr>
                <a:t>TRẠM</a:t>
              </a:r>
              <a:r>
                <a:rPr kumimoji="0" lang="en-US" sz="6600" b="1" i="0" u="none" strike="noStrike" kern="1200" cap="none" spc="0" normalizeH="0" noProof="0" dirty="0">
                  <a:ln>
                    <a:noFill/>
                  </a:ln>
                  <a:solidFill>
                    <a:schemeClr val="bg1"/>
                  </a:solidFill>
                  <a:effectLst/>
                  <a:uLnTx/>
                  <a:uFillTx/>
                  <a:latin typeface="#9Slide07 IcielTALUHLA" pitchFamily="2" charset="0"/>
                  <a:ea typeface="+mn-ea"/>
                  <a:cs typeface="Times New Roman" panose="02020603050405020304" pitchFamily="18" charset="0"/>
                </a:rPr>
                <a:t> DỪNG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noProof="0" dirty="0">
                  <a:ln>
                    <a:noFill/>
                  </a:ln>
                  <a:solidFill>
                    <a:schemeClr val="bg1"/>
                  </a:solidFill>
                  <a:effectLst/>
                  <a:uLnTx/>
                  <a:uFillTx/>
                  <a:latin typeface="#9Slide07 IcielTALUHLA" pitchFamily="2" charset="0"/>
                  <a:ea typeface="+mn-ea"/>
                  <a:cs typeface="Times New Roman" panose="02020603050405020304" pitchFamily="18" charset="0"/>
                </a:rPr>
                <a:t>CẢM XÚC</a:t>
              </a:r>
              <a:endParaRPr kumimoji="0" lang="en-US" sz="6600" b="0" i="0" u="none" strike="noStrike" kern="1200" cap="none" spc="0" normalizeH="0" baseline="0" noProof="0" dirty="0">
                <a:ln>
                  <a:noFill/>
                </a:ln>
                <a:solidFill>
                  <a:schemeClr val="bg1"/>
                </a:solidFill>
                <a:effectLst/>
                <a:uLnTx/>
                <a:uFillTx/>
                <a:latin typeface="#9Slide07 IcielTALUHLA" pitchFamily="2" charset="0"/>
                <a:ea typeface="+mn-ea"/>
                <a:cs typeface="Times New Roman" panose="02020603050405020304" pitchFamily="18" charset="0"/>
              </a:endParaRPr>
            </a:p>
          </p:txBody>
        </p:sp>
        <p:sp>
          <p:nvSpPr>
            <p:cNvPr id="13" name="Freeform 2">
              <a:extLst>
                <a:ext uri="{FF2B5EF4-FFF2-40B4-BE49-F238E27FC236}">
                  <a16:creationId xmlns:a16="http://schemas.microsoft.com/office/drawing/2014/main" id="{0A2F636B-98F2-AC9A-5260-6D93D88914A6}"/>
                </a:ext>
              </a:extLst>
            </p:cNvPr>
            <p:cNvSpPr/>
            <p:nvPr/>
          </p:nvSpPr>
          <p:spPr>
            <a:xfrm>
              <a:off x="15392401" y="1249585"/>
              <a:ext cx="2819400" cy="1455515"/>
            </a:xfrm>
            <a:custGeom>
              <a:avLst/>
              <a:gdLst/>
              <a:ahLst/>
              <a:cxnLst/>
              <a:rect l="l" t="t" r="r" b="b"/>
              <a:pathLst>
                <a:path w="6904837" h="3564622">
                  <a:moveTo>
                    <a:pt x="0" y="0"/>
                  </a:moveTo>
                  <a:lnTo>
                    <a:pt x="6904837" y="0"/>
                  </a:lnTo>
                  <a:lnTo>
                    <a:pt x="6904837" y="3564623"/>
                  </a:lnTo>
                  <a:lnTo>
                    <a:pt x="0" y="3564623"/>
                  </a:lnTo>
                  <a:lnTo>
                    <a:pt x="0" y="0"/>
                  </a:lnTo>
                  <a:close/>
                </a:path>
              </a:pathLst>
            </a:custGeom>
            <a:blipFill>
              <a:blip r:embed="rId5"/>
              <a:stretch>
                <a:fillRect/>
              </a:stretch>
            </a:blipFill>
          </p:spPr>
        </p:sp>
      </p:grpSp>
      <p:sp>
        <p:nvSpPr>
          <p:cNvPr id="4" name="TextBox 3">
            <a:extLst>
              <a:ext uri="{FF2B5EF4-FFF2-40B4-BE49-F238E27FC236}">
                <a16:creationId xmlns:a16="http://schemas.microsoft.com/office/drawing/2014/main" id="{E8D7EF2D-76EB-DC7B-4EB3-9AEFDEA92200}"/>
              </a:ext>
            </a:extLst>
          </p:cNvPr>
          <p:cNvSpPr txBox="1"/>
          <p:nvPr/>
        </p:nvSpPr>
        <p:spPr>
          <a:xfrm>
            <a:off x="1524000" y="8949337"/>
            <a:ext cx="3962400" cy="11495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rPr>
              <a:t>TRẠM</a:t>
            </a:r>
            <a:r>
              <a:rPr kumimoji="0" lang="en-US" sz="6600" b="1" i="0" u="none" strike="noStrike" kern="1200" cap="none" spc="0" normalizeH="0" noProof="0" dirty="0">
                <a:ln>
                  <a:noFill/>
                </a:ln>
                <a:solidFill>
                  <a:prstClr val="black"/>
                </a:solidFill>
                <a:effectLst/>
                <a:uLnTx/>
                <a:uFillTx/>
                <a:latin typeface="#9Slide07 IcielTALUHLA" pitchFamily="2" charset="0"/>
                <a:ea typeface="+mn-ea"/>
                <a:cs typeface="Times New Roman" panose="02020603050405020304" pitchFamily="18" charset="0"/>
              </a:rPr>
              <a:t> 1</a:t>
            </a:r>
            <a:endParaRPr kumimoji="0" lang="en-US" sz="6600" b="0"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2AB8AD95-13C2-81B2-A417-1A36F319A554}"/>
              </a:ext>
            </a:extLst>
          </p:cNvPr>
          <p:cNvSpPr txBox="1"/>
          <p:nvPr/>
        </p:nvSpPr>
        <p:spPr>
          <a:xfrm>
            <a:off x="-88900" y="5686243"/>
            <a:ext cx="3962400" cy="11495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rPr>
              <a:t>TRẠM</a:t>
            </a:r>
            <a:r>
              <a:rPr kumimoji="0" lang="en-US" sz="6600" b="1" i="0" u="none" strike="noStrike" kern="1200" cap="none" spc="0" normalizeH="0" noProof="0" dirty="0">
                <a:ln>
                  <a:noFill/>
                </a:ln>
                <a:solidFill>
                  <a:prstClr val="black"/>
                </a:solidFill>
                <a:effectLst/>
                <a:uLnTx/>
                <a:uFillTx/>
                <a:latin typeface="#9Slide07 IcielTALUHLA" pitchFamily="2" charset="0"/>
                <a:ea typeface="+mn-ea"/>
                <a:cs typeface="Times New Roman" panose="02020603050405020304" pitchFamily="18" charset="0"/>
              </a:rPr>
              <a:t> 2</a:t>
            </a:r>
            <a:endParaRPr kumimoji="0" lang="en-US" sz="6600" b="0"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61134558-2B8F-A279-4977-4BB26F96453C}"/>
              </a:ext>
            </a:extLst>
          </p:cNvPr>
          <p:cNvSpPr txBox="1"/>
          <p:nvPr/>
        </p:nvSpPr>
        <p:spPr>
          <a:xfrm>
            <a:off x="8458200" y="4762500"/>
            <a:ext cx="3962400" cy="11495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rPr>
              <a:t>TRẠM</a:t>
            </a:r>
            <a:r>
              <a:rPr kumimoji="0" lang="en-US" sz="6600" b="1" i="0" u="none" strike="noStrike" kern="1200" cap="none" spc="0" normalizeH="0" noProof="0" dirty="0">
                <a:ln>
                  <a:noFill/>
                </a:ln>
                <a:solidFill>
                  <a:prstClr val="black"/>
                </a:solidFill>
                <a:effectLst/>
                <a:uLnTx/>
                <a:uFillTx/>
                <a:latin typeface="#9Slide07 IcielTALUHLA" pitchFamily="2" charset="0"/>
                <a:ea typeface="+mn-ea"/>
                <a:cs typeface="Times New Roman" panose="02020603050405020304" pitchFamily="18" charset="0"/>
              </a:rPr>
              <a:t> 3</a:t>
            </a:r>
            <a:endParaRPr kumimoji="0" lang="en-US" sz="6600" b="0"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47FA3EAD-7253-6678-E8A7-B45DD74A45C2}"/>
              </a:ext>
            </a:extLst>
          </p:cNvPr>
          <p:cNvSpPr txBox="1"/>
          <p:nvPr/>
        </p:nvSpPr>
        <p:spPr>
          <a:xfrm>
            <a:off x="7162800" y="473127"/>
            <a:ext cx="3962400" cy="11495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rPr>
              <a:t>TRẠM</a:t>
            </a:r>
            <a:r>
              <a:rPr kumimoji="0" lang="en-US" sz="6600" b="1" i="0" u="none" strike="noStrike" kern="1200" cap="none" spc="0" normalizeH="0" noProof="0" dirty="0">
                <a:ln>
                  <a:noFill/>
                </a:ln>
                <a:solidFill>
                  <a:prstClr val="black"/>
                </a:solidFill>
                <a:effectLst/>
                <a:uLnTx/>
                <a:uFillTx/>
                <a:latin typeface="#9Slide07 IcielTALUHLA" pitchFamily="2" charset="0"/>
                <a:ea typeface="+mn-ea"/>
                <a:cs typeface="Times New Roman" panose="02020603050405020304" pitchFamily="18" charset="0"/>
              </a:rPr>
              <a:t> 4</a:t>
            </a:r>
            <a:endParaRPr kumimoji="0" lang="en-US" sz="6600" b="0"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endParaRPr>
          </a:p>
        </p:txBody>
      </p:sp>
      <p:sp>
        <p:nvSpPr>
          <p:cNvPr id="9" name="Rounded Rectangle 2">
            <a:extLst>
              <a:ext uri="{FF2B5EF4-FFF2-40B4-BE49-F238E27FC236}">
                <a16:creationId xmlns:a16="http://schemas.microsoft.com/office/drawing/2014/main" id="{2EF0863A-EDF2-5462-A276-B1D93CA07CC3}"/>
              </a:ext>
            </a:extLst>
          </p:cNvPr>
          <p:cNvSpPr/>
          <p:nvPr/>
        </p:nvSpPr>
        <p:spPr>
          <a:xfrm>
            <a:off x="5029199" y="8117730"/>
            <a:ext cx="10363201" cy="1928803"/>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dirty="0" err="1">
                <a:solidFill>
                  <a:schemeClr val="tx1"/>
                </a:solidFill>
                <a:latin typeface="Times New Roman" panose="02020603050405020304" pitchFamily="18" charset="0"/>
                <a:cs typeface="Times New Roman" panose="02020603050405020304" pitchFamily="18" charset="0"/>
              </a:rPr>
              <a:t>Nhóm</a:t>
            </a:r>
            <a:r>
              <a:rPr lang="en-US" sz="3600" b="1" dirty="0">
                <a:solidFill>
                  <a:schemeClr val="tx1"/>
                </a:solidFill>
                <a:latin typeface="Times New Roman" panose="02020603050405020304" pitchFamily="18" charset="0"/>
                <a:cs typeface="Times New Roman" panose="02020603050405020304" pitchFamily="18" charset="0"/>
              </a:rPr>
              <a:t> 1:</a:t>
            </a:r>
          </a:p>
          <a:p>
            <a:pPr algn="just"/>
            <a:r>
              <a:rPr lang="en-US" sz="3600" dirty="0" err="1">
                <a:solidFill>
                  <a:schemeClr val="tx1"/>
                </a:solidFill>
                <a:latin typeface="Times New Roman" panose="02020603050405020304" pitchFamily="18" charset="0"/>
                <a:cs typeface="Times New Roman" panose="02020603050405020304" pitchFamily="18" charset="0"/>
              </a:rPr>
              <a:t>Tìm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những</a:t>
            </a:r>
            <a:r>
              <a:rPr lang="en-US" sz="3600" dirty="0">
                <a:solidFill>
                  <a:schemeClr val="tx1"/>
                </a:solidFill>
                <a:latin typeface="Times New Roman" panose="02020603050405020304" pitchFamily="18" charset="0"/>
                <a:cs typeface="Times New Roman" panose="02020603050405020304" pitchFamily="18" charset="0"/>
              </a:rPr>
              <a:t> chi </a:t>
            </a:r>
            <a:r>
              <a:rPr lang="en-US" sz="3600" dirty="0" err="1">
                <a:solidFill>
                  <a:schemeClr val="tx1"/>
                </a:solidFill>
                <a:latin typeface="Times New Roman" panose="02020603050405020304" pitchFamily="18" charset="0"/>
                <a:cs typeface="Times New Roman" panose="02020603050405020304" pitchFamily="18" charset="0"/>
              </a:rPr>
              <a:t>tiết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miêu</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tả</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tâm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trạng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và</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khát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vọng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của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người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chinh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phu</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lúc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chuẩn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bị</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đường</a:t>
            </a:r>
            <a:r>
              <a:rPr lang="en-US" sz="3600" dirty="0">
                <a:solidFill>
                  <a:schemeClr val="tx1"/>
                </a:solidFill>
                <a:latin typeface="Times New Roman" panose="02020603050405020304" pitchFamily="18" charset="0"/>
                <a:cs typeface="Times New Roman" panose="02020603050405020304" pitchFamily="18" charset="0"/>
              </a:rPr>
              <a:t>. (12 </a:t>
            </a:r>
            <a:r>
              <a:rPr lang="en-US" sz="3600" dirty="0" err="1">
                <a:solidFill>
                  <a:schemeClr val="tx1"/>
                </a:solidFill>
                <a:latin typeface="Times New Roman" panose="02020603050405020304" pitchFamily="18" charset="0"/>
                <a:cs typeface="Times New Roman" panose="02020603050405020304" pitchFamily="18" charset="0"/>
              </a:rPr>
              <a:t>câu</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đầu</a:t>
            </a:r>
            <a:r>
              <a:rPr lang="en-US" sz="3600" dirty="0">
                <a:solidFill>
                  <a:schemeClr val="tx1"/>
                </a:solidFill>
                <a:latin typeface="Times New Roman" panose="02020603050405020304" pitchFamily="18" charset="0"/>
                <a:cs typeface="Times New Roman" panose="02020603050405020304" pitchFamily="18" charset="0"/>
              </a:rPr>
              <a:t>)</a:t>
            </a:r>
            <a:endParaRPr lang="vi-VN" sz="3600" dirty="0">
              <a:solidFill>
                <a:schemeClr val="tx1"/>
              </a:solidFill>
              <a:latin typeface="Times New Roman" panose="02020603050405020304" pitchFamily="18" charset="0"/>
              <a:cs typeface="Times New Roman" panose="02020603050405020304" pitchFamily="18" charset="0"/>
            </a:endParaRPr>
          </a:p>
        </p:txBody>
      </p:sp>
      <p:sp>
        <p:nvSpPr>
          <p:cNvPr id="10" name="Rounded Rectangle 3">
            <a:extLst>
              <a:ext uri="{FF2B5EF4-FFF2-40B4-BE49-F238E27FC236}">
                <a16:creationId xmlns:a16="http://schemas.microsoft.com/office/drawing/2014/main" id="{616F686F-1C8F-A1CE-DE62-F4C01C834E50}"/>
              </a:ext>
            </a:extLst>
          </p:cNvPr>
          <p:cNvSpPr/>
          <p:nvPr/>
        </p:nvSpPr>
        <p:spPr>
          <a:xfrm>
            <a:off x="333375" y="3055861"/>
            <a:ext cx="6781800" cy="2468639"/>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3600" b="1" dirty="0" err="1">
                <a:solidFill>
                  <a:schemeClr val="tx1"/>
                </a:solidFill>
                <a:latin typeface="Times New Roman" panose="02020603050405020304" pitchFamily="18" charset="0"/>
                <a:cs typeface="Times New Roman" panose="02020603050405020304" pitchFamily="18" charset="0"/>
              </a:rPr>
              <a:t>Nhóm</a:t>
            </a:r>
            <a:r>
              <a:rPr lang="en-US" sz="3600" b="1" dirty="0">
                <a:solidFill>
                  <a:schemeClr val="tx1"/>
                </a:solidFill>
                <a:latin typeface="Times New Roman" panose="02020603050405020304" pitchFamily="18" charset="0"/>
                <a:cs typeface="Times New Roman" panose="02020603050405020304" pitchFamily="18" charset="0"/>
              </a:rPr>
              <a:t> 2: </a:t>
            </a:r>
            <a:r>
              <a:rPr lang="en-US" sz="3600" dirty="0" err="1">
                <a:solidFill>
                  <a:srgbClr val="000000"/>
                </a:solidFill>
                <a:latin typeface="Times New Roman" panose="02020603050405020304" pitchFamily="18" charset="0"/>
                <a:cs typeface="Times New Roman" panose="02020603050405020304" pitchFamily="18" charset="0"/>
              </a:rPr>
              <a:t>Tìm</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những</a:t>
            </a:r>
            <a:r>
              <a:rPr lang="en-US" sz="3600" dirty="0">
                <a:solidFill>
                  <a:srgbClr val="000000"/>
                </a:solidFill>
                <a:latin typeface="Times New Roman" panose="02020603050405020304" pitchFamily="18" charset="0"/>
                <a:cs typeface="Times New Roman" panose="02020603050405020304" pitchFamily="18" charset="0"/>
              </a:rPr>
              <a:t> chi </a:t>
            </a:r>
            <a:r>
              <a:rPr lang="en-US" sz="3600" dirty="0" err="1">
                <a:solidFill>
                  <a:srgbClr val="000000"/>
                </a:solidFill>
                <a:latin typeface="Times New Roman" panose="02020603050405020304" pitchFamily="18" charset="0"/>
                <a:cs typeface="Times New Roman" panose="02020603050405020304" pitchFamily="18" charset="0"/>
              </a:rPr>
              <a:t>tiết</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miêu</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tả</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tâm</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trạng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cảm</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xúc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của</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người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chinh</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phụ</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trước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buổi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biệt</a:t>
            </a:r>
            <a:r>
              <a:rPr lang="en-US" sz="3600" dirty="0">
                <a:solidFill>
                  <a:srgbClr val="000000"/>
                </a:solidFill>
                <a:latin typeface="Times New Roman" panose="02020603050405020304" pitchFamily="18" charset="0"/>
                <a:cs typeface="Times New Roman" panose="02020603050405020304" pitchFamily="18" charset="0"/>
              </a:rPr>
              <a:t> li (16 </a:t>
            </a:r>
            <a:r>
              <a:rPr lang="en-US" sz="3600" dirty="0" err="1">
                <a:solidFill>
                  <a:srgbClr val="000000"/>
                </a:solidFill>
                <a:latin typeface="Times New Roman" panose="02020603050405020304" pitchFamily="18" charset="0"/>
                <a:cs typeface="Times New Roman" panose="02020603050405020304" pitchFamily="18" charset="0"/>
              </a:rPr>
              <a:t>câu</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tiếp</a:t>
            </a:r>
            <a:r>
              <a:rPr lang="en-US" sz="3600" dirty="0">
                <a:solidFill>
                  <a:srgbClr val="000000"/>
                </a:solidFill>
                <a:latin typeface="Times New Roman" panose="02020603050405020304" pitchFamily="18" charset="0"/>
                <a:cs typeface="Times New Roman" panose="02020603050405020304" pitchFamily="18" charset="0"/>
              </a:rPr>
              <a:t>)</a:t>
            </a:r>
            <a:endParaRPr lang="vi-VN" sz="3600" dirty="0">
              <a:solidFill>
                <a:srgbClr val="000000"/>
              </a:solidFill>
              <a:latin typeface="Times New Roman" panose="02020603050405020304" pitchFamily="18" charset="0"/>
              <a:cs typeface="Times New Roman" panose="02020603050405020304" pitchFamily="18" charset="0"/>
            </a:endParaRPr>
          </a:p>
        </p:txBody>
      </p:sp>
      <p:sp>
        <p:nvSpPr>
          <p:cNvPr id="11" name="Rounded Rectangle 4">
            <a:extLst>
              <a:ext uri="{FF2B5EF4-FFF2-40B4-BE49-F238E27FC236}">
                <a16:creationId xmlns:a16="http://schemas.microsoft.com/office/drawing/2014/main" id="{D9A39551-656F-4C88-1C09-8BD0485DA2B0}"/>
              </a:ext>
            </a:extLst>
          </p:cNvPr>
          <p:cNvSpPr/>
          <p:nvPr/>
        </p:nvSpPr>
        <p:spPr>
          <a:xfrm>
            <a:off x="11849100" y="4117090"/>
            <a:ext cx="6172200" cy="3138305"/>
          </a:xfrm>
          <a:prstGeom prst="roundRect">
            <a:avLst/>
          </a:prstGeom>
          <a:solidFill>
            <a:schemeClr val="accent3">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defRPr/>
            </a:pPr>
            <a:r>
              <a:rPr lang="en-US" sz="3600" b="1" dirty="0" err="1">
                <a:solidFill>
                  <a:schemeClr val="tx1"/>
                </a:solidFill>
                <a:latin typeface="Times New Roman" panose="02020603050405020304" pitchFamily="18" charset="0"/>
                <a:cs typeface="Times New Roman" panose="02020603050405020304" pitchFamily="18" charset="0"/>
              </a:rPr>
              <a:t>Nhóm</a:t>
            </a:r>
            <a:r>
              <a:rPr lang="en-US" sz="3600" b="1" dirty="0">
                <a:solidFill>
                  <a:schemeClr val="tx1"/>
                </a:solidFill>
                <a:latin typeface="Times New Roman" panose="02020603050405020304" pitchFamily="18" charset="0"/>
                <a:cs typeface="Times New Roman" panose="02020603050405020304" pitchFamily="18" charset="0"/>
              </a:rPr>
              <a:t> 3: </a:t>
            </a:r>
            <a:r>
              <a:rPr lang="en-US" sz="3600" dirty="0">
                <a:solidFill>
                  <a:srgbClr val="000000"/>
                </a:solidFill>
                <a:latin typeface="Times New Roman" panose="02020603050405020304" pitchFamily="18" charset="0"/>
                <a:cs typeface="Times New Roman" panose="02020603050405020304" pitchFamily="18" charset="0"/>
              </a:rPr>
              <a:t>Trong </a:t>
            </a:r>
            <a:r>
              <a:rPr lang="en-US" sz="3600" dirty="0" err="1">
                <a:solidFill>
                  <a:srgbClr val="000000"/>
                </a:solidFill>
                <a:latin typeface="Times New Roman" panose="02020603050405020304" pitchFamily="18" charset="0"/>
                <a:cs typeface="Times New Roman" panose="02020603050405020304" pitchFamily="18" charset="0"/>
              </a:rPr>
              <a:t>cảnh</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biệt</a:t>
            </a:r>
            <a:r>
              <a:rPr lang="en-US" sz="3600" dirty="0">
                <a:solidFill>
                  <a:srgbClr val="000000"/>
                </a:solidFill>
                <a:latin typeface="Times New Roman" panose="02020603050405020304" pitchFamily="18" charset="0"/>
                <a:cs typeface="Times New Roman" panose="02020603050405020304" pitchFamily="18" charset="0"/>
              </a:rPr>
              <a:t> li, </a:t>
            </a:r>
            <a:r>
              <a:rPr lang="en-US" sz="3600" dirty="0" err="1">
                <a:solidFill>
                  <a:srgbClr val="000000"/>
                </a:solidFill>
                <a:latin typeface="Times New Roman" panose="02020603050405020304" pitchFamily="18" charset="0"/>
                <a:cs typeface="Times New Roman" panose="02020603050405020304" pitchFamily="18" charset="0"/>
              </a:rPr>
              <a:t>tâm</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trạng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cảm</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xúc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người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chinh</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phụ</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và</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hình</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ảnh</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người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chinh</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phụ</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được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thể</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hiện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như</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thế</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nào</a:t>
            </a:r>
            <a:r>
              <a:rPr lang="en-US" sz="3600" dirty="0">
                <a:solidFill>
                  <a:srgbClr val="000000"/>
                </a:solidFill>
                <a:latin typeface="Times New Roman" panose="02020603050405020304" pitchFamily="18" charset="0"/>
                <a:cs typeface="Times New Roman" panose="02020603050405020304" pitchFamily="18" charset="0"/>
              </a:rPr>
              <a:t>? (12 </a:t>
            </a:r>
            <a:r>
              <a:rPr lang="en-US" sz="3600" dirty="0" err="1">
                <a:solidFill>
                  <a:srgbClr val="000000"/>
                </a:solidFill>
                <a:latin typeface="Times New Roman" panose="02020603050405020304" pitchFamily="18" charset="0"/>
                <a:cs typeface="Times New Roman" panose="02020603050405020304" pitchFamily="18" charset="0"/>
              </a:rPr>
              <a:t>câu</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sau</a:t>
            </a:r>
            <a:r>
              <a:rPr lang="en-US" sz="3600" dirty="0">
                <a:solidFill>
                  <a:srgbClr val="000000"/>
                </a:solidFill>
                <a:latin typeface="Times New Roman" panose="02020603050405020304" pitchFamily="18" charset="0"/>
                <a:cs typeface="Times New Roman" panose="02020603050405020304" pitchFamily="18" charset="0"/>
              </a:rPr>
              <a:t>)</a:t>
            </a:r>
            <a:endParaRPr lang="en-US" sz="3600" dirty="0"/>
          </a:p>
          <a:p>
            <a:pPr algn="ctr"/>
            <a:endParaRPr lang="vi-VN" sz="3600" dirty="0">
              <a:solidFill>
                <a:schemeClr val="tx1"/>
              </a:solidFill>
              <a:latin typeface="Times New Roman" panose="02020603050405020304" pitchFamily="18" charset="0"/>
              <a:cs typeface="Times New Roman" panose="02020603050405020304" pitchFamily="18" charset="0"/>
            </a:endParaRPr>
          </a:p>
        </p:txBody>
      </p:sp>
      <p:sp>
        <p:nvSpPr>
          <p:cNvPr id="12" name="Rounded Rectangle 5">
            <a:extLst>
              <a:ext uri="{FF2B5EF4-FFF2-40B4-BE49-F238E27FC236}">
                <a16:creationId xmlns:a16="http://schemas.microsoft.com/office/drawing/2014/main" id="{E4F1014E-44D4-253E-F6A3-4CC5E4AD29E4}"/>
              </a:ext>
            </a:extLst>
          </p:cNvPr>
          <p:cNvSpPr/>
          <p:nvPr/>
        </p:nvSpPr>
        <p:spPr>
          <a:xfrm>
            <a:off x="641350" y="240466"/>
            <a:ext cx="7054850" cy="2468639"/>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defRPr/>
            </a:pPr>
            <a:r>
              <a:rPr lang="en-US" sz="3600" b="1" dirty="0" err="1">
                <a:solidFill>
                  <a:schemeClr val="tx1"/>
                </a:solidFill>
                <a:latin typeface="Times New Roman" panose="02020603050405020304" pitchFamily="18" charset="0"/>
                <a:cs typeface="Times New Roman" panose="02020603050405020304" pitchFamily="18" charset="0"/>
              </a:rPr>
              <a:t>Nhóm</a:t>
            </a:r>
            <a:r>
              <a:rPr lang="en-US" sz="3600" b="1" dirty="0">
                <a:solidFill>
                  <a:schemeClr val="tx1"/>
                </a:solidFill>
                <a:latin typeface="Times New Roman" panose="02020603050405020304" pitchFamily="18" charset="0"/>
                <a:cs typeface="Times New Roman" panose="02020603050405020304" pitchFamily="18" charset="0"/>
              </a:rPr>
              <a:t> 4: </a:t>
            </a:r>
            <a:r>
              <a:rPr lang="en-US" sz="3600" dirty="0">
                <a:solidFill>
                  <a:schemeClr val="tx1"/>
                </a:solidFill>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Hãy phân tích tâm trạng của </a:t>
            </a:r>
            <a:r>
              <a:rPr lang="en-US" sz="3600" dirty="0" err="1">
                <a:solidFill>
                  <a:srgbClr val="000000"/>
                </a:solidFill>
                <a:latin typeface="Times New Roman" panose="02020603050405020304" pitchFamily="18" charset="0"/>
                <a:cs typeface="Times New Roman" panose="02020603050405020304" pitchFamily="18" charset="0"/>
              </a:rPr>
              <a:t>người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chinh</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phụ</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và</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hình</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ảnh</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người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chinh</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phu</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sau</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lúc</a:t>
            </a:r>
            <a:r>
              <a:rPr lang="en-US" sz="3600" dirty="0">
                <a:solidFill>
                  <a:srgbClr val="000000"/>
                </a:solidFill>
                <a:latin typeface="Times New Roman" panose="02020603050405020304" pitchFamily="18" charset="0"/>
                <a:cs typeface="Times New Roman" panose="02020603050405020304" pitchFamily="18" charset="0"/>
              </a:rPr>
              <a:t> chia li. (12 </a:t>
            </a:r>
            <a:r>
              <a:rPr lang="en-US" sz="3600" dirty="0" err="1">
                <a:solidFill>
                  <a:srgbClr val="000000"/>
                </a:solidFill>
                <a:latin typeface="Times New Roman" panose="02020603050405020304" pitchFamily="18" charset="0"/>
                <a:cs typeface="Times New Roman" panose="02020603050405020304" pitchFamily="18" charset="0"/>
              </a:rPr>
              <a:t>câu</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cuối</a:t>
            </a:r>
            <a:r>
              <a:rPr lang="en-US" sz="3600" dirty="0">
                <a:solidFill>
                  <a:srgbClr val="000000"/>
                </a:solidFill>
                <a:latin typeface="Times New Roman" panose="02020603050405020304" pitchFamily="18" charset="0"/>
                <a:cs typeface="Times New Roman" panose="02020603050405020304" pitchFamily="18" charset="0"/>
              </a:rPr>
              <a:t>)</a:t>
            </a:r>
            <a:endParaRPr lang="vi-VN" sz="3600" dirty="0">
              <a:solidFill>
                <a:srgbClr val="000000"/>
              </a:solidFill>
              <a:latin typeface="Times New Roman" panose="02020603050405020304" pitchFamily="18" charset="0"/>
              <a:cs typeface="Times New Roman" panose="02020603050405020304" pitchFamily="18" charset="0"/>
            </a:endParaRPr>
          </a:p>
        </p:txBody>
      </p:sp>
      <p:sp>
        <p:nvSpPr>
          <p:cNvPr id="8" name="Freeform 8">
            <a:extLst>
              <a:ext uri="{FF2B5EF4-FFF2-40B4-BE49-F238E27FC236}">
                <a16:creationId xmlns:a16="http://schemas.microsoft.com/office/drawing/2014/main" id="{C49C1F3D-D277-A32F-7AF2-2187AAC6CA4B}"/>
              </a:ext>
            </a:extLst>
          </p:cNvPr>
          <p:cNvSpPr/>
          <p:nvPr/>
        </p:nvSpPr>
        <p:spPr>
          <a:xfrm>
            <a:off x="17145000" y="7235025"/>
            <a:ext cx="1143000" cy="3078788"/>
          </a:xfrm>
          <a:custGeom>
            <a:avLst/>
            <a:gdLst/>
            <a:ahLst/>
            <a:cxnLst/>
            <a:rect l="l" t="t" r="r" b="b"/>
            <a:pathLst>
              <a:path w="1667352" h="4491185">
                <a:moveTo>
                  <a:pt x="0" y="0"/>
                </a:moveTo>
                <a:lnTo>
                  <a:pt x="1667352" y="0"/>
                </a:lnTo>
                <a:lnTo>
                  <a:pt x="1667352" y="4491185"/>
                </a:lnTo>
                <a:lnTo>
                  <a:pt x="0" y="4491185"/>
                </a:lnTo>
                <a:lnTo>
                  <a:pt x="0" y="0"/>
                </a:lnTo>
                <a:close/>
              </a:path>
            </a:pathLst>
          </a:custGeom>
          <a:blipFill>
            <a:blip r:embed="rId6"/>
            <a:stretch>
              <a:fillRect/>
            </a:stretch>
          </a:blipFill>
        </p:spPr>
      </p:sp>
    </p:spTree>
    <p:extLst>
      <p:ext uri="{BB962C8B-B14F-4D97-AF65-F5344CB8AC3E}">
        <p14:creationId xmlns:p14="http://schemas.microsoft.com/office/powerpoint/2010/main" val="199117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animBg="1"/>
      <p:bldP spid="10" grpId="0" animBg="1"/>
      <p:bldP spid="11"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F75C345-C521-6F01-FC0D-9E8A13AAAEF7}"/>
              </a:ext>
            </a:extLst>
          </p:cNvPr>
          <p:cNvCxnSpPr/>
          <p:nvPr/>
        </p:nvCxnSpPr>
        <p:spPr>
          <a:xfrm>
            <a:off x="8839200" y="2019300"/>
            <a:ext cx="0" cy="9372600"/>
          </a:xfrm>
          <a:prstGeom prst="line">
            <a:avLst/>
          </a:prstGeom>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139686CA-79E2-A68C-EC14-1FCE1AC64077}"/>
              </a:ext>
            </a:extLst>
          </p:cNvPr>
          <p:cNvSpPr txBox="1"/>
          <p:nvPr/>
        </p:nvSpPr>
        <p:spPr>
          <a:xfrm>
            <a:off x="838200" y="1478459"/>
            <a:ext cx="76962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phụ</a:t>
            </a:r>
            <a:endParaRPr lang="en-US"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73239C0-5B21-33A1-1209-EBF1F7DF28E0}"/>
              </a:ext>
            </a:extLst>
          </p:cNvPr>
          <p:cNvSpPr txBox="1"/>
          <p:nvPr/>
        </p:nvSpPr>
        <p:spPr>
          <a:xfrm>
            <a:off x="9753602" y="1547218"/>
            <a:ext cx="76962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phu</a:t>
            </a:r>
            <a:endParaRPr lang="en-US" sz="4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BCABCF2-8DA8-CBB6-BD15-9B3A84B5CACC}"/>
              </a:ext>
            </a:extLst>
          </p:cNvPr>
          <p:cNvSpPr txBox="1"/>
          <p:nvPr/>
        </p:nvSpPr>
        <p:spPr>
          <a:xfrm>
            <a:off x="4991100" y="342900"/>
            <a:ext cx="76962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Trước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buổi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biệt</a:t>
            </a:r>
            <a:r>
              <a:rPr lang="en-US" sz="4400" b="1" dirty="0">
                <a:latin typeface="Times New Roman" panose="02020603050405020304" pitchFamily="18" charset="0"/>
                <a:cs typeface="Times New Roman" panose="02020603050405020304" pitchFamily="18" charset="0"/>
              </a:rPr>
              <a:t> li</a:t>
            </a:r>
          </a:p>
        </p:txBody>
      </p:sp>
      <p:sp>
        <p:nvSpPr>
          <p:cNvPr id="9" name="TextBox 8">
            <a:extLst>
              <a:ext uri="{FF2B5EF4-FFF2-40B4-BE49-F238E27FC236}">
                <a16:creationId xmlns:a16="http://schemas.microsoft.com/office/drawing/2014/main" id="{75E4C4D8-894C-CB7F-A4F9-C38A2BD207DB}"/>
              </a:ext>
            </a:extLst>
          </p:cNvPr>
          <p:cNvSpPr txBox="1"/>
          <p:nvPr/>
        </p:nvSpPr>
        <p:spPr>
          <a:xfrm>
            <a:off x="478971" y="2339706"/>
            <a:ext cx="7979228" cy="6186309"/>
          </a:xfrm>
          <a:prstGeom prst="rect">
            <a:avLst/>
          </a:prstGeom>
          <a:noFill/>
        </p:spPr>
        <p:txBody>
          <a:bodyPr wrap="square">
            <a:spAutoFit/>
          </a:bodyPr>
          <a:lstStyle/>
          <a:p>
            <a:pPr marL="0" marR="0" algn="just">
              <a:spcBef>
                <a:spcPts val="0"/>
              </a:spcBef>
              <a:spcAft>
                <a:spcPts val="0"/>
              </a:spcAft>
              <a:tabLst>
                <a:tab pos="90170" algn="l"/>
                <a:tab pos="180340" algn="l"/>
              </a:tabLst>
            </a:pP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Buồn</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đau</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luyến</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dằng</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dặc</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buồn</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phiền</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chẳng</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rửa</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dạ</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chẳng</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khuây</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dây</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dây</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dừng</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Vương</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quyến</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luyến</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chinh</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phu</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khát</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khao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săn</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Lâu</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Lan,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Man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Khê</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bàn</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Ba”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đành</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chồng</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trận</a:t>
            </a:r>
            <a:endParaRPr lang="en-US" sz="4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F24CDDB-A01F-8E24-E7CA-B32F90F732C5}"/>
              </a:ext>
            </a:extLst>
          </p:cNvPr>
          <p:cNvSpPr txBox="1"/>
          <p:nvPr/>
        </p:nvSpPr>
        <p:spPr>
          <a:xfrm>
            <a:off x="9220202" y="2339706"/>
            <a:ext cx="8703125" cy="5509200"/>
          </a:xfrm>
          <a:prstGeom prst="rect">
            <a:avLst/>
          </a:prstGeom>
          <a:noFill/>
        </p:spPr>
        <p:txBody>
          <a:bodyPr wrap="square">
            <a:spAutoFit/>
          </a:bodyPr>
          <a:lstStyle/>
          <a:p>
            <a:pPr marL="0" marR="0" algn="just">
              <a:spcBef>
                <a:spcPts val="0"/>
              </a:spcBef>
              <a:spcAft>
                <a:spcPts val="0"/>
              </a:spcAft>
              <a:tabLst>
                <a:tab pos="90170" algn="l"/>
                <a:tab pos="180340" algn="l"/>
              </a:tabLst>
            </a:pP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Bịn</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rịn</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luyến</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tiếc</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vợ</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sầu</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bận</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thê</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noa</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sầu</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oán</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tabLst>
                <a:tab pos="90170" algn="l"/>
                <a:tab pos="180340" algn="l"/>
              </a:tabLst>
            </a:pP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Dũng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mãnh</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khát</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khao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vốn</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hào</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kiệt</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mong</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bệ</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rồng</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trai</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dặm</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nghìn</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da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ngựa</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gieo</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Thái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Sơn</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nhẹ</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tựa</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hồng</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mao</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Freeform 4">
            <a:extLst>
              <a:ext uri="{FF2B5EF4-FFF2-40B4-BE49-F238E27FC236}">
                <a16:creationId xmlns:a16="http://schemas.microsoft.com/office/drawing/2014/main" id="{94F09587-06E3-0C56-6374-3FA6BEC42F31}"/>
              </a:ext>
            </a:extLst>
          </p:cNvPr>
          <p:cNvSpPr/>
          <p:nvPr/>
        </p:nvSpPr>
        <p:spPr>
          <a:xfrm>
            <a:off x="15697200" y="-3086100"/>
            <a:ext cx="6007135" cy="53340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3"/>
            <a:stretch>
              <a:fillRect/>
            </a:stretch>
          </a:blipFill>
        </p:spPr>
      </p:sp>
      <p:sp>
        <p:nvSpPr>
          <p:cNvPr id="8" name="TextBox 7">
            <a:extLst>
              <a:ext uri="{FF2B5EF4-FFF2-40B4-BE49-F238E27FC236}">
                <a16:creationId xmlns:a16="http://schemas.microsoft.com/office/drawing/2014/main" id="{38795CD8-C0BC-2820-7A91-ABD6793C1664}"/>
              </a:ext>
            </a:extLst>
          </p:cNvPr>
          <p:cNvSpPr txBox="1"/>
          <p:nvPr/>
        </p:nvSpPr>
        <p:spPr>
          <a:xfrm>
            <a:off x="9231088" y="8194783"/>
            <a:ext cx="8703124" cy="1446550"/>
          </a:xfrm>
          <a:prstGeom prst="rect">
            <a:avLst/>
          </a:prstGeom>
          <a:noFill/>
        </p:spPr>
        <p:txBody>
          <a:bodyPr wrap="square">
            <a:spAutoFit/>
          </a:bodyPr>
          <a:lstStyle/>
          <a:p>
            <a:pPr marL="0" marR="0" algn="just">
              <a:spcBef>
                <a:spcPts val="0"/>
              </a:spcBef>
              <a:spcAft>
                <a:spcPts val="0"/>
              </a:spcAft>
              <a:tabLst>
                <a:tab pos="90170" algn="l"/>
                <a:tab pos="180340" algn="l"/>
              </a:tabLst>
            </a:pPr>
            <a:r>
              <a:rPr lang="en-US" sz="4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vọng</a:t>
            </a: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hầu</a:t>
            </a: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thắng</a:t>
            </a: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khát</a:t>
            </a: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vọng</a:t>
            </a: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hạnh</a:t>
            </a: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phúc</a:t>
            </a: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lứa</a:t>
            </a: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5B77959-7AEA-318F-A440-3B92EB114B54}"/>
              </a:ext>
            </a:extLst>
          </p:cNvPr>
          <p:cNvSpPr txBox="1"/>
          <p:nvPr/>
        </p:nvSpPr>
        <p:spPr>
          <a:xfrm>
            <a:off x="386446" y="8526015"/>
            <a:ext cx="8147952" cy="1446550"/>
          </a:xfrm>
          <a:prstGeom prst="rect">
            <a:avLst/>
          </a:prstGeom>
          <a:noFill/>
        </p:spPr>
        <p:txBody>
          <a:bodyPr wrap="square">
            <a:spAutoFit/>
          </a:bodyPr>
          <a:lstStyle/>
          <a:p>
            <a:pPr marL="0" marR="0" algn="just">
              <a:spcBef>
                <a:spcPts val="0"/>
              </a:spcBef>
              <a:spcAft>
                <a:spcPts val="0"/>
              </a:spcAft>
              <a:tabLst>
                <a:tab pos="90170" algn="l"/>
                <a:tab pos="180340" algn="l"/>
              </a:tabLst>
            </a:pPr>
            <a:r>
              <a:rPr lang="en-US" sz="4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chồng</a:t>
            </a: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chồng</a:t>
            </a: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buồn</a:t>
            </a: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xa</a:t>
            </a: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chồng</a:t>
            </a:r>
            <a:endParaRPr lang="en-US" sz="44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747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barn(inVertical)">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barn(inVertical)">
                                      <p:cBhvr>
                                        <p:cTn id="28" dur="5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9">
                                            <p:txEl>
                                              <p:pRg st="0" end="0"/>
                                            </p:txEl>
                                          </p:spTgt>
                                        </p:tgtEl>
                                        <p:attrNameLst>
                                          <p:attrName>style.visibility</p:attrName>
                                        </p:attrNameLst>
                                      </p:cBhvr>
                                      <p:to>
                                        <p:strVal val="visible"/>
                                      </p:to>
                                    </p:set>
                                    <p:animEffect transition="in" filter="barn(inVertical)">
                                      <p:cBhvr>
                                        <p:cTn id="38" dur="500"/>
                                        <p:tgtEl>
                                          <p:spTgt spid="9">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9">
                                            <p:txEl>
                                              <p:pRg st="1" end="1"/>
                                            </p:txEl>
                                          </p:spTgt>
                                        </p:tgtEl>
                                        <p:attrNameLst>
                                          <p:attrName>style.visibility</p:attrName>
                                        </p:attrNameLst>
                                      </p:cBhvr>
                                      <p:to>
                                        <p:strVal val="visible"/>
                                      </p:to>
                                    </p:set>
                                    <p:animEffect transition="in" filter="barn(inVertical)">
                                      <p:cBhvr>
                                        <p:cTn id="43" dur="500"/>
                                        <p:tgtEl>
                                          <p:spTgt spid="9">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1">
                                            <p:txEl>
                                              <p:pRg st="0" end="0"/>
                                            </p:txEl>
                                          </p:spTgt>
                                        </p:tgtEl>
                                        <p:attrNameLst>
                                          <p:attrName>style.visibility</p:attrName>
                                        </p:attrNameLst>
                                      </p:cBhvr>
                                      <p:to>
                                        <p:strVal val="visible"/>
                                      </p:to>
                                    </p:set>
                                    <p:animEffect transition="in" filter="barn(inVertical)">
                                      <p:cBhvr>
                                        <p:cTn id="48"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B023C5C-43BD-3F65-07D5-8E1B3CF4E09F}"/>
              </a:ext>
            </a:extLst>
          </p:cNvPr>
          <p:cNvPicPr>
            <a:picLocks noChangeAspect="1"/>
          </p:cNvPicPr>
          <p:nvPr/>
        </p:nvPicPr>
        <p:blipFill>
          <a:blip r:embed="rId5">
            <a:duotone>
              <a:schemeClr val="accent6">
                <a:shade val="45000"/>
                <a:satMod val="135000"/>
              </a:schemeClr>
              <a:prstClr val="white"/>
            </a:duotone>
          </a:blip>
          <a:stretch>
            <a:fillRect/>
          </a:stretch>
        </p:blipFill>
        <p:spPr>
          <a:xfrm>
            <a:off x="4746635" y="4119771"/>
            <a:ext cx="13541366" cy="3731075"/>
          </a:xfrm>
          <a:prstGeom prst="rect">
            <a:avLst/>
          </a:prstGeom>
        </p:spPr>
      </p:pic>
      <p:sp>
        <p:nvSpPr>
          <p:cNvPr id="3" name="TextBox 2">
            <a:extLst>
              <a:ext uri="{FF2B5EF4-FFF2-40B4-BE49-F238E27FC236}">
                <a16:creationId xmlns:a16="http://schemas.microsoft.com/office/drawing/2014/main" id="{28327FB1-424A-9378-7AA0-EB31B6D07849}"/>
              </a:ext>
            </a:extLst>
          </p:cNvPr>
          <p:cNvSpPr txBox="1"/>
          <p:nvPr/>
        </p:nvSpPr>
        <p:spPr>
          <a:xfrm>
            <a:off x="5481342" y="4457700"/>
            <a:ext cx="11430000"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err="1">
                <a:latin typeface="Times New Roman" panose="02020603050405020304" pitchFamily="18" charset="0"/>
                <a:cs typeface="Times New Roman" panose="02020603050405020304" pitchFamily="18" charset="0"/>
              </a:rPr>
              <a:t>Tiễn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Theo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buồn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trận</a:t>
            </a:r>
            <a:r>
              <a:rPr lang="en-US" sz="4400" dirty="0">
                <a:latin typeface="Times New Roman" panose="02020603050405020304" pitchFamily="18" charset="0"/>
                <a:cs typeface="Times New Roman" panose="02020603050405020304" pitchFamily="18" charset="0"/>
              </a:rPr>
              <a:t>?</a:t>
            </a:r>
          </a:p>
        </p:txBody>
      </p:sp>
      <p:grpSp>
        <p:nvGrpSpPr>
          <p:cNvPr id="2" name="Group 5">
            <a:extLst>
              <a:ext uri="{FF2B5EF4-FFF2-40B4-BE49-F238E27FC236}">
                <a16:creationId xmlns:a16="http://schemas.microsoft.com/office/drawing/2014/main" id="{6E3E96D1-717E-3E2E-D772-695CCCAE1A2C}"/>
              </a:ext>
            </a:extLst>
          </p:cNvPr>
          <p:cNvGrpSpPr/>
          <p:nvPr/>
        </p:nvGrpSpPr>
        <p:grpSpPr>
          <a:xfrm>
            <a:off x="-228600" y="5040630"/>
            <a:ext cx="5193906" cy="5246370"/>
            <a:chOff x="0" y="0"/>
            <a:chExt cx="6286500" cy="6350000"/>
          </a:xfrm>
        </p:grpSpPr>
        <p:sp>
          <p:nvSpPr>
            <p:cNvPr id="5" name="Freeform 6">
              <a:extLst>
                <a:ext uri="{FF2B5EF4-FFF2-40B4-BE49-F238E27FC236}">
                  <a16:creationId xmlns:a16="http://schemas.microsoft.com/office/drawing/2014/main" id="{09A4ADED-1046-454E-6ABA-4C7AE9114A40}"/>
                </a:ext>
              </a:extLst>
            </p:cNvPr>
            <p:cNvSpPr/>
            <p:nvPr/>
          </p:nvSpPr>
          <p:spPr>
            <a:xfrm>
              <a:off x="-157480" y="-19050"/>
              <a:ext cx="6493510" cy="6442710"/>
            </a:xfrm>
            <a:custGeom>
              <a:avLst/>
              <a:gdLst/>
              <a:ahLst/>
              <a:cxnLst/>
              <a:rect l="l" t="t" r="r" b="b"/>
              <a:pathLst>
                <a:path w="6493510" h="6442710">
                  <a:moveTo>
                    <a:pt x="6424930" y="3939540"/>
                  </a:moveTo>
                  <a:cubicBezTo>
                    <a:pt x="6150610" y="4605020"/>
                    <a:pt x="5850890" y="5260340"/>
                    <a:pt x="5519420" y="5897880"/>
                  </a:cubicBezTo>
                  <a:cubicBezTo>
                    <a:pt x="5245100" y="6327140"/>
                    <a:pt x="4709160" y="6226810"/>
                    <a:pt x="4486910" y="5800090"/>
                  </a:cubicBezTo>
                  <a:cubicBezTo>
                    <a:pt x="4116070" y="6037580"/>
                    <a:pt x="3705860" y="6219190"/>
                    <a:pt x="3285490" y="6348730"/>
                  </a:cubicBezTo>
                  <a:cubicBezTo>
                    <a:pt x="2970530" y="6442710"/>
                    <a:pt x="2627630" y="6210300"/>
                    <a:pt x="2585720" y="5887720"/>
                  </a:cubicBezTo>
                  <a:cubicBezTo>
                    <a:pt x="2332990" y="6042660"/>
                    <a:pt x="1969770" y="5947410"/>
                    <a:pt x="1823720" y="5688330"/>
                  </a:cubicBezTo>
                  <a:cubicBezTo>
                    <a:pt x="1710690" y="5487670"/>
                    <a:pt x="1755140" y="5255260"/>
                    <a:pt x="1818640" y="5045710"/>
                  </a:cubicBezTo>
                  <a:cubicBezTo>
                    <a:pt x="1579880" y="5026660"/>
                    <a:pt x="1332230" y="5029200"/>
                    <a:pt x="1120140" y="4902200"/>
                  </a:cubicBezTo>
                  <a:cubicBezTo>
                    <a:pt x="567690" y="4564380"/>
                    <a:pt x="721360" y="3812540"/>
                    <a:pt x="1092200" y="3392170"/>
                  </a:cubicBezTo>
                  <a:cubicBezTo>
                    <a:pt x="801370" y="3284220"/>
                    <a:pt x="654050" y="2933700"/>
                    <a:pt x="775970" y="2650490"/>
                  </a:cubicBezTo>
                  <a:cubicBezTo>
                    <a:pt x="335280" y="2708910"/>
                    <a:pt x="0" y="2197100"/>
                    <a:pt x="234950" y="1817370"/>
                  </a:cubicBezTo>
                  <a:cubicBezTo>
                    <a:pt x="307340" y="1694180"/>
                    <a:pt x="429260" y="1598930"/>
                    <a:pt x="566420" y="1562100"/>
                  </a:cubicBezTo>
                  <a:cubicBezTo>
                    <a:pt x="1343660" y="1252220"/>
                    <a:pt x="2122170" y="943610"/>
                    <a:pt x="2899410" y="633730"/>
                  </a:cubicBezTo>
                  <a:cubicBezTo>
                    <a:pt x="3397250" y="435610"/>
                    <a:pt x="3896360" y="237490"/>
                    <a:pt x="4394200" y="39370"/>
                  </a:cubicBezTo>
                  <a:cubicBezTo>
                    <a:pt x="4536440" y="0"/>
                    <a:pt x="4695190" y="20320"/>
                    <a:pt x="4822190" y="95250"/>
                  </a:cubicBezTo>
                  <a:cubicBezTo>
                    <a:pt x="5080000" y="246380"/>
                    <a:pt x="5177790" y="599440"/>
                    <a:pt x="5021580" y="855980"/>
                  </a:cubicBezTo>
                  <a:cubicBezTo>
                    <a:pt x="4923790" y="1005840"/>
                    <a:pt x="4763770" y="1096010"/>
                    <a:pt x="4625340" y="1203960"/>
                  </a:cubicBezTo>
                  <a:cubicBezTo>
                    <a:pt x="5626100" y="1438910"/>
                    <a:pt x="5784850" y="2627630"/>
                    <a:pt x="5228590" y="3374390"/>
                  </a:cubicBezTo>
                  <a:cubicBezTo>
                    <a:pt x="5515610" y="3294380"/>
                    <a:pt x="5892800" y="3152140"/>
                    <a:pt x="6169660" y="3312160"/>
                  </a:cubicBezTo>
                  <a:cubicBezTo>
                    <a:pt x="6383020" y="3432810"/>
                    <a:pt x="6493510" y="3702050"/>
                    <a:pt x="6424930" y="3939540"/>
                  </a:cubicBezTo>
                  <a:close/>
                </a:path>
              </a:pathLst>
            </a:custGeom>
            <a:blipFill>
              <a:blip r:embed="rId6"/>
              <a:stretch>
                <a:fillRect l="-18153" r="-61038"/>
              </a:stretch>
            </a:blipFill>
          </p:spPr>
        </p:sp>
      </p:grpSp>
      <p:sp>
        <p:nvSpPr>
          <p:cNvPr id="6" name="Freeform 6">
            <a:extLst>
              <a:ext uri="{FF2B5EF4-FFF2-40B4-BE49-F238E27FC236}">
                <a16:creationId xmlns:a16="http://schemas.microsoft.com/office/drawing/2014/main" id="{87B0B1E1-F68C-7FFD-A103-E32DA319C806}"/>
              </a:ext>
            </a:extLst>
          </p:cNvPr>
          <p:cNvSpPr/>
          <p:nvPr/>
        </p:nvSpPr>
        <p:spPr>
          <a:xfrm>
            <a:off x="1166400" y="227190"/>
            <a:ext cx="1617172" cy="4791620"/>
          </a:xfrm>
          <a:custGeom>
            <a:avLst/>
            <a:gdLst/>
            <a:ahLst/>
            <a:cxnLst/>
            <a:rect l="l" t="t" r="r" b="b"/>
            <a:pathLst>
              <a:path w="1617172" h="4791620">
                <a:moveTo>
                  <a:pt x="0" y="0"/>
                </a:moveTo>
                <a:lnTo>
                  <a:pt x="1617172" y="0"/>
                </a:lnTo>
                <a:lnTo>
                  <a:pt x="1617172" y="4791620"/>
                </a:lnTo>
                <a:lnTo>
                  <a:pt x="0" y="4791620"/>
                </a:lnTo>
                <a:lnTo>
                  <a:pt x="0" y="0"/>
                </a:lnTo>
                <a:close/>
              </a:path>
            </a:pathLst>
          </a:custGeom>
          <a:blipFill>
            <a:blip r:embed="rId7"/>
            <a:stretch>
              <a:fillRect/>
            </a:stretch>
          </a:blipFill>
        </p:spPr>
      </p:sp>
      <p:grpSp>
        <p:nvGrpSpPr>
          <p:cNvPr id="7" name="Group 6">
            <a:extLst>
              <a:ext uri="{FF2B5EF4-FFF2-40B4-BE49-F238E27FC236}">
                <a16:creationId xmlns:a16="http://schemas.microsoft.com/office/drawing/2014/main" id="{4B73B8A8-88B2-C8FD-708A-4D5E521F6371}"/>
              </a:ext>
            </a:extLst>
          </p:cNvPr>
          <p:cNvGrpSpPr/>
          <p:nvPr/>
        </p:nvGrpSpPr>
        <p:grpSpPr>
          <a:xfrm>
            <a:off x="3886200" y="952500"/>
            <a:ext cx="12344400" cy="1477525"/>
            <a:chOff x="3505200" y="3075690"/>
            <a:chExt cx="13562110" cy="1863986"/>
          </a:xfrm>
        </p:grpSpPr>
        <p:sp>
          <p:nvSpPr>
            <p:cNvPr id="8" name="Rectangle 7">
              <a:extLst>
                <a:ext uri="{FF2B5EF4-FFF2-40B4-BE49-F238E27FC236}">
                  <a16:creationId xmlns:a16="http://schemas.microsoft.com/office/drawing/2014/main" id="{47F77E30-0C06-2461-BBDD-A677CECBC129}"/>
                </a:ext>
              </a:extLst>
            </p:cNvPr>
            <p:cNvSpPr/>
            <p:nvPr/>
          </p:nvSpPr>
          <p:spPr>
            <a:xfrm>
              <a:off x="3505200" y="3439211"/>
              <a:ext cx="13562110" cy="1136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9600" dirty="0">
                  <a:solidFill>
                    <a:srgbClr val="C00000"/>
                  </a:solidFill>
                  <a:latin typeface="#9Slide07 Soup of Justice" pitchFamily="2" charset="0"/>
                  <a:ea typeface="Cambria" panose="02040503050406030204" pitchFamily="18" charset="0"/>
                  <a:cs typeface="Times New Roman" panose="02020603050405020304" pitchFamily="18" charset="0"/>
                </a:rPr>
                <a:t>Chia </a:t>
              </a:r>
              <a:r>
                <a:rPr lang="en-US" sz="9600" dirty="0" err="1">
                  <a:solidFill>
                    <a:srgbClr val="C00000"/>
                  </a:solidFill>
                  <a:latin typeface="#9Slide07 Soup of Justice" pitchFamily="2" charset="0"/>
                  <a:ea typeface="Cambria" panose="02040503050406030204" pitchFamily="18" charset="0"/>
                  <a:cs typeface="Times New Roman" panose="02020603050405020304" pitchFamily="18" charset="0"/>
                </a:rPr>
                <a:t>sẻ</a:t>
              </a:r>
              <a:r>
                <a:rPr lang="en-US" sz="9600" dirty="0">
                  <a:solidFill>
                    <a:srgbClr val="C00000"/>
                  </a:solidFill>
                  <a:latin typeface="#9Slide07 Soup of Justice" pitchFamily="2" charset="0"/>
                  <a:ea typeface="Cambria" panose="02040503050406030204" pitchFamily="18" charset="0"/>
                  <a:cs typeface="Times New Roman" panose="02020603050405020304" pitchFamily="18" charset="0"/>
                </a:rPr>
                <a:t>          </a:t>
              </a:r>
              <a:r>
                <a:rPr lang="en-US" sz="9600" dirty="0" err="1">
                  <a:solidFill>
                    <a:srgbClr val="C00000"/>
                  </a:solidFill>
                  <a:latin typeface="#9Slide07 Soup of Justice" pitchFamily="2" charset="0"/>
                  <a:ea typeface="Cambria" panose="02040503050406030204" pitchFamily="18" charset="0"/>
                  <a:cs typeface="Times New Roman" panose="02020603050405020304" pitchFamily="18" charset="0"/>
                </a:rPr>
                <a:t>phút</a:t>
              </a:r>
              <a:endParaRPr lang="en-US" sz="9600" i="1" dirty="0">
                <a:solidFill>
                  <a:srgbClr val="C00000"/>
                </a:solidFill>
                <a:latin typeface="#9Slide07 Soup of Justice" pitchFamily="2" charset="0"/>
                <a:ea typeface="Cambria" panose="0204050305040603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1E103EA-9346-7644-23B1-DED6278DF018}"/>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Lst>
            </a:blip>
            <a:stretch>
              <a:fillRect/>
            </a:stretch>
          </p:blipFill>
          <p:spPr>
            <a:xfrm>
              <a:off x="8779354" y="3075690"/>
              <a:ext cx="1271896" cy="1863986"/>
            </a:xfrm>
            <a:prstGeom prst="rect">
              <a:avLst/>
            </a:prstGeom>
          </p:spPr>
        </p:pic>
      </p:grpSp>
      <p:pic>
        <p:nvPicPr>
          <p:cNvPr id="10" name="1 Minute Christmas Timer (Countdown Clock With Festive Ending Music)">
            <a:hlinkClick r:id="" action="ppaction://media"/>
            <a:extLst>
              <a:ext uri="{FF2B5EF4-FFF2-40B4-BE49-F238E27FC236}">
                <a16:creationId xmlns:a16="http://schemas.microsoft.com/office/drawing/2014/main" id="{A4318810-6301-2FE2-754C-B7039275A0DD}"/>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5163800" y="1240652"/>
            <a:ext cx="2438400" cy="1371600"/>
          </a:xfrm>
          <a:prstGeom prst="rect">
            <a:avLst/>
          </a:prstGeom>
        </p:spPr>
      </p:pic>
    </p:spTree>
    <p:extLst>
      <p:ext uri="{BB962C8B-B14F-4D97-AF65-F5344CB8AC3E}">
        <p14:creationId xmlns:p14="http://schemas.microsoft.com/office/powerpoint/2010/main" val="166080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10"/>
                </p:tgtEl>
              </p:cMediaNode>
            </p:video>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F75C345-C521-6F01-FC0D-9E8A13AAAEF7}"/>
              </a:ext>
            </a:extLst>
          </p:cNvPr>
          <p:cNvCxnSpPr/>
          <p:nvPr/>
        </p:nvCxnSpPr>
        <p:spPr>
          <a:xfrm>
            <a:off x="8839200" y="2019300"/>
            <a:ext cx="0" cy="9372600"/>
          </a:xfrm>
          <a:prstGeom prst="line">
            <a:avLst/>
          </a:prstGeom>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139686CA-79E2-A68C-EC14-1FCE1AC64077}"/>
              </a:ext>
            </a:extLst>
          </p:cNvPr>
          <p:cNvSpPr txBox="1"/>
          <p:nvPr/>
        </p:nvSpPr>
        <p:spPr>
          <a:xfrm>
            <a:off x="914400" y="1964871"/>
            <a:ext cx="76962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phụ</a:t>
            </a:r>
            <a:endParaRPr lang="en-US"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73239C0-5B21-33A1-1209-EBF1F7DF28E0}"/>
              </a:ext>
            </a:extLst>
          </p:cNvPr>
          <p:cNvSpPr txBox="1"/>
          <p:nvPr/>
        </p:nvSpPr>
        <p:spPr>
          <a:xfrm>
            <a:off x="9677402" y="1964871"/>
            <a:ext cx="76962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phu</a:t>
            </a:r>
            <a:endParaRPr lang="en-US" sz="4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BCABCF2-8DA8-CBB6-BD15-9B3A84B5CACC}"/>
              </a:ext>
            </a:extLst>
          </p:cNvPr>
          <p:cNvSpPr txBox="1"/>
          <p:nvPr/>
        </p:nvSpPr>
        <p:spPr>
          <a:xfrm>
            <a:off x="4991100" y="342900"/>
            <a:ext cx="76962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b. Trong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biệt</a:t>
            </a:r>
            <a:r>
              <a:rPr lang="en-US" sz="4400" b="1" dirty="0">
                <a:latin typeface="Times New Roman" panose="02020603050405020304" pitchFamily="18" charset="0"/>
                <a:cs typeface="Times New Roman" panose="02020603050405020304" pitchFamily="18" charset="0"/>
              </a:rPr>
              <a:t> li </a:t>
            </a:r>
          </a:p>
        </p:txBody>
      </p:sp>
      <p:sp>
        <p:nvSpPr>
          <p:cNvPr id="9" name="TextBox 8">
            <a:extLst>
              <a:ext uri="{FF2B5EF4-FFF2-40B4-BE49-F238E27FC236}">
                <a16:creationId xmlns:a16="http://schemas.microsoft.com/office/drawing/2014/main" id="{75E4C4D8-894C-CB7F-A4F9-C38A2BD207DB}"/>
              </a:ext>
            </a:extLst>
          </p:cNvPr>
          <p:cNvSpPr txBox="1"/>
          <p:nvPr/>
        </p:nvSpPr>
        <p:spPr>
          <a:xfrm>
            <a:off x="762000" y="2734312"/>
            <a:ext cx="7467599" cy="4832092"/>
          </a:xfrm>
          <a:prstGeom prst="rect">
            <a:avLst/>
          </a:prstGeom>
          <a:noFill/>
        </p:spPr>
        <p:txBody>
          <a:bodyPr wrap="square">
            <a:spAutoFit/>
          </a:bodyPr>
          <a:lstStyle/>
          <a:p>
            <a:pPr marL="0" marR="0" algn="just">
              <a:spcBef>
                <a:spcPts val="0"/>
              </a:spcBef>
              <a:spcAft>
                <a:spcPts val="0"/>
              </a:spcAft>
              <a:tabLst>
                <a:tab pos="90170" algn="l"/>
                <a:tab pos="180340" algn="l"/>
              </a:tabLst>
            </a:pPr>
            <a:r>
              <a:rPr lang="vi-VN"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Cảm xúc được thể hiện trực tiếp: “bùi ngùi, đoạn trường, ngẩn ngơ”</a:t>
            </a:r>
            <a:endPar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tabLst>
                <a:tab pos="90170" algn="l"/>
                <a:tab pos="180340" algn="l"/>
              </a:tabLst>
            </a:pP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Xót</a:t>
            </a: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xa</a:t>
            </a: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đau</a:t>
            </a: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đớn</a:t>
            </a: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vô</a:t>
            </a: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spcBef>
                <a:spcPts val="0"/>
              </a:spcBef>
              <a:spcAft>
                <a:spcPts val="0"/>
              </a:spcAft>
              <a:tabLst>
                <a:tab pos="90170" algn="l"/>
                <a:tab pos="180340" algn="l"/>
              </a:tabLst>
            </a:pPr>
            <a:r>
              <a:rPr lang="en-US"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vi-VN"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Sự ra đi của người chinh phu để lại nỗi đau quá lớn trong lòng người chinh phụ.</a:t>
            </a:r>
          </a:p>
        </p:txBody>
      </p:sp>
      <p:sp>
        <p:nvSpPr>
          <p:cNvPr id="10" name="TextBox 9">
            <a:extLst>
              <a:ext uri="{FF2B5EF4-FFF2-40B4-BE49-F238E27FC236}">
                <a16:creationId xmlns:a16="http://schemas.microsoft.com/office/drawing/2014/main" id="{EF24CDDB-A01F-8E24-E7CA-B32F90F732C5}"/>
              </a:ext>
            </a:extLst>
          </p:cNvPr>
          <p:cNvSpPr txBox="1"/>
          <p:nvPr/>
        </p:nvSpPr>
        <p:spPr>
          <a:xfrm>
            <a:off x="9791702" y="2935337"/>
            <a:ext cx="7467599" cy="4832092"/>
          </a:xfrm>
          <a:prstGeom prst="rect">
            <a:avLst/>
          </a:prstGeom>
          <a:noFill/>
        </p:spPr>
        <p:txBody>
          <a:bodyPr wrap="square">
            <a:spAutoFit/>
          </a:bodyPr>
          <a:lstStyle/>
          <a:p>
            <a:pPr marL="0" marR="0" algn="just">
              <a:spcBef>
                <a:spcPts val="0"/>
              </a:spcBef>
              <a:spcAft>
                <a:spcPts val="0"/>
              </a:spcAft>
              <a:tabLst>
                <a:tab pos="90170" algn="l"/>
                <a:tab pos="180340" algn="l"/>
              </a:tabLst>
            </a:pPr>
            <a:r>
              <a:rPr lang="vi-VN"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Gắn liền với âm thanh “nhạc ngựa, tiếng trống, tiếng địch” và không gian “doanh Liễu, Tràng Dương…”. </a:t>
            </a:r>
            <a:endPar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tabLst>
                <a:tab pos="90170" algn="l"/>
                <a:tab pos="180340" algn="l"/>
              </a:tabLst>
            </a:pPr>
            <a:r>
              <a:rPr lang="en-US" sz="4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Â</a:t>
            </a:r>
            <a:r>
              <a:rPr lang="vi-VN" sz="4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 thanh xáo trộn, xa vắng, không gian xa xôi rộng lớn</a:t>
            </a:r>
            <a:endParaRPr lang="en-US" sz="44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Freeform 5">
            <a:extLst>
              <a:ext uri="{FF2B5EF4-FFF2-40B4-BE49-F238E27FC236}">
                <a16:creationId xmlns:a16="http://schemas.microsoft.com/office/drawing/2014/main" id="{931EBCC8-7A8F-2B2B-4F7B-709D2085BDC0}"/>
              </a:ext>
            </a:extLst>
          </p:cNvPr>
          <p:cNvSpPr/>
          <p:nvPr/>
        </p:nvSpPr>
        <p:spPr>
          <a:xfrm>
            <a:off x="15392400" y="7467598"/>
            <a:ext cx="2819401" cy="2819401"/>
          </a:xfrm>
          <a:custGeom>
            <a:avLst/>
            <a:gdLst/>
            <a:ahLst/>
            <a:cxnLst/>
            <a:rect l="l" t="t" r="r" b="b"/>
            <a:pathLst>
              <a:path w="5778062" h="5778062">
                <a:moveTo>
                  <a:pt x="0" y="0"/>
                </a:moveTo>
                <a:lnTo>
                  <a:pt x="5778062" y="0"/>
                </a:lnTo>
                <a:lnTo>
                  <a:pt x="5778062" y="5778062"/>
                </a:lnTo>
                <a:lnTo>
                  <a:pt x="0" y="5778062"/>
                </a:lnTo>
                <a:lnTo>
                  <a:pt x="0" y="0"/>
                </a:lnTo>
                <a:close/>
              </a:path>
            </a:pathLst>
          </a:custGeom>
          <a:blipFill>
            <a:blip r:embed="rId3"/>
            <a:stretch>
              <a:fillRect/>
            </a:stretch>
          </a:blipFill>
        </p:spPr>
      </p:sp>
      <p:sp>
        <p:nvSpPr>
          <p:cNvPr id="5" name="Freeform 5">
            <a:extLst>
              <a:ext uri="{FF2B5EF4-FFF2-40B4-BE49-F238E27FC236}">
                <a16:creationId xmlns:a16="http://schemas.microsoft.com/office/drawing/2014/main" id="{2B6D0BFF-1554-B295-03CE-CE4EF8767252}"/>
              </a:ext>
            </a:extLst>
          </p:cNvPr>
          <p:cNvSpPr/>
          <p:nvPr/>
        </p:nvSpPr>
        <p:spPr>
          <a:xfrm>
            <a:off x="-206053" y="-190500"/>
            <a:ext cx="1288405" cy="4114800"/>
          </a:xfrm>
          <a:custGeom>
            <a:avLst/>
            <a:gdLst/>
            <a:ahLst/>
            <a:cxnLst/>
            <a:rect l="l" t="t" r="r" b="b"/>
            <a:pathLst>
              <a:path w="1288405" h="4114800">
                <a:moveTo>
                  <a:pt x="0" y="0"/>
                </a:moveTo>
                <a:lnTo>
                  <a:pt x="1288405" y="0"/>
                </a:lnTo>
                <a:lnTo>
                  <a:pt x="128840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4">
            <a:extLst>
              <a:ext uri="{FF2B5EF4-FFF2-40B4-BE49-F238E27FC236}">
                <a16:creationId xmlns:a16="http://schemas.microsoft.com/office/drawing/2014/main" id="{6F83A1D1-511E-1E0D-4DB3-BCD83688E24D}"/>
              </a:ext>
            </a:extLst>
          </p:cNvPr>
          <p:cNvSpPr/>
          <p:nvPr/>
        </p:nvSpPr>
        <p:spPr>
          <a:xfrm>
            <a:off x="-2873829" y="8039100"/>
            <a:ext cx="6007135" cy="53340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6"/>
            <a:stretch>
              <a:fillRect/>
            </a:stretch>
          </a:blipFill>
        </p:spPr>
      </p:sp>
    </p:spTree>
    <p:extLst>
      <p:ext uri="{BB962C8B-B14F-4D97-AF65-F5344CB8AC3E}">
        <p14:creationId xmlns:p14="http://schemas.microsoft.com/office/powerpoint/2010/main" val="359780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barn(inVertical)">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barn(inVertical)">
                                      <p:cBhvr>
                                        <p:cTn id="28" dur="500"/>
                                        <p:tgtEl>
                                          <p:spTgt spid="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barn(inVertical)">
                                      <p:cBhvr>
                                        <p:cTn id="33" dur="500"/>
                                        <p:tgtEl>
                                          <p:spTgt spid="9">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Effect transition="in" filter="barn(inVertical)">
                                      <p:cBhvr>
                                        <p:cTn id="38" dur="500"/>
                                        <p:tgtEl>
                                          <p:spTgt spid="1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0">
                                            <p:txEl>
                                              <p:pRg st="1" end="1"/>
                                            </p:txEl>
                                          </p:spTgt>
                                        </p:tgtEl>
                                        <p:attrNameLst>
                                          <p:attrName>style.visibility</p:attrName>
                                        </p:attrNameLst>
                                      </p:cBhvr>
                                      <p:to>
                                        <p:strVal val="visible"/>
                                      </p:to>
                                    </p:set>
                                    <p:animEffect transition="in" filter="barn(inVertical)">
                                      <p:cBhvr>
                                        <p:cTn id="43"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4">
            <a:extLst>
              <a:ext uri="{FF2B5EF4-FFF2-40B4-BE49-F238E27FC236}">
                <a16:creationId xmlns:a16="http://schemas.microsoft.com/office/drawing/2014/main" id="{AB767A37-FD34-C0C1-EB97-23042822D591}"/>
              </a:ext>
            </a:extLst>
          </p:cNvPr>
          <p:cNvSpPr/>
          <p:nvPr/>
        </p:nvSpPr>
        <p:spPr>
          <a:xfrm>
            <a:off x="11252166" y="7836464"/>
            <a:ext cx="6007135" cy="53340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3"/>
            <a:stretch>
              <a:fillRect/>
            </a:stretch>
          </a:blipFill>
        </p:spPr>
      </p:sp>
      <p:cxnSp>
        <p:nvCxnSpPr>
          <p:cNvPr id="3" name="Straight Connector 2">
            <a:extLst>
              <a:ext uri="{FF2B5EF4-FFF2-40B4-BE49-F238E27FC236}">
                <a16:creationId xmlns:a16="http://schemas.microsoft.com/office/drawing/2014/main" id="{EF75C345-C521-6F01-FC0D-9E8A13AAAEF7}"/>
              </a:ext>
            </a:extLst>
          </p:cNvPr>
          <p:cNvCxnSpPr/>
          <p:nvPr/>
        </p:nvCxnSpPr>
        <p:spPr>
          <a:xfrm>
            <a:off x="8839200" y="2019300"/>
            <a:ext cx="0" cy="9372600"/>
          </a:xfrm>
          <a:prstGeom prst="line">
            <a:avLst/>
          </a:prstGeom>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139686CA-79E2-A68C-EC14-1FCE1AC64077}"/>
              </a:ext>
            </a:extLst>
          </p:cNvPr>
          <p:cNvSpPr txBox="1"/>
          <p:nvPr/>
        </p:nvSpPr>
        <p:spPr>
          <a:xfrm>
            <a:off x="838200" y="1255302"/>
            <a:ext cx="76962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phụ</a:t>
            </a:r>
            <a:endParaRPr lang="en-US"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73239C0-5B21-33A1-1209-EBF1F7DF28E0}"/>
              </a:ext>
            </a:extLst>
          </p:cNvPr>
          <p:cNvSpPr txBox="1"/>
          <p:nvPr/>
        </p:nvSpPr>
        <p:spPr>
          <a:xfrm>
            <a:off x="9563101" y="1249859"/>
            <a:ext cx="76962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phu</a:t>
            </a:r>
            <a:endParaRPr lang="en-US" sz="4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BCABCF2-8DA8-CBB6-BD15-9B3A84B5CACC}"/>
              </a:ext>
            </a:extLst>
          </p:cNvPr>
          <p:cNvSpPr txBox="1"/>
          <p:nvPr/>
        </p:nvSpPr>
        <p:spPr>
          <a:xfrm>
            <a:off x="4991100" y="342900"/>
            <a:ext cx="76962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c. Sau </a:t>
            </a:r>
            <a:r>
              <a:rPr lang="en-US" sz="4400" b="1" dirty="0" err="1">
                <a:latin typeface="Times New Roman" panose="02020603050405020304" pitchFamily="18" charset="0"/>
                <a:cs typeface="Times New Roman" panose="02020603050405020304" pitchFamily="18" charset="0"/>
              </a:rPr>
              <a:t>lúc</a:t>
            </a:r>
            <a:r>
              <a:rPr lang="en-US" sz="4400" b="1" dirty="0">
                <a:latin typeface="Times New Roman" panose="02020603050405020304" pitchFamily="18" charset="0"/>
                <a:cs typeface="Times New Roman" panose="02020603050405020304" pitchFamily="18" charset="0"/>
              </a:rPr>
              <a:t> chia li</a:t>
            </a:r>
          </a:p>
        </p:txBody>
      </p:sp>
      <p:sp>
        <p:nvSpPr>
          <p:cNvPr id="9" name="TextBox 8">
            <a:extLst>
              <a:ext uri="{FF2B5EF4-FFF2-40B4-BE49-F238E27FC236}">
                <a16:creationId xmlns:a16="http://schemas.microsoft.com/office/drawing/2014/main" id="{75E4C4D8-894C-CB7F-A4F9-C38A2BD207DB}"/>
              </a:ext>
            </a:extLst>
          </p:cNvPr>
          <p:cNvSpPr txBox="1"/>
          <p:nvPr/>
        </p:nvSpPr>
        <p:spPr>
          <a:xfrm>
            <a:off x="647701" y="2291358"/>
            <a:ext cx="7886697" cy="7540526"/>
          </a:xfrm>
          <a:prstGeom prst="rect">
            <a:avLst/>
          </a:prstGeom>
          <a:noFill/>
        </p:spPr>
        <p:txBody>
          <a:bodyPr wrap="square">
            <a:spAutoFit/>
          </a:bodyPr>
          <a:lstStyle/>
          <a:p>
            <a:pPr marL="0" marR="0" algn="just">
              <a:spcBef>
                <a:spcPts val="0"/>
              </a:spcBef>
              <a:spcAft>
                <a:spcPts val="0"/>
              </a:spcAft>
              <a:tabLst>
                <a:tab pos="90170" algn="l"/>
                <a:tab pos="180340" algn="l"/>
              </a:tabLst>
            </a:pPr>
            <a:r>
              <a:rPr lang="vi-VN"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a:t>
            </a:r>
            <a:r>
              <a:rPr lang="vi-VN"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o lắng bất an khi nghĩ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chồng</a:t>
            </a:r>
            <a:r>
              <a:rPr lang="vi-VN"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phải đối mặt với hiểm nguy gian khổ</a:t>
            </a:r>
          </a:p>
          <a:p>
            <a:pPr marL="0" marR="0" algn="just">
              <a:spcBef>
                <a:spcPts val="0"/>
              </a:spcBef>
              <a:spcAft>
                <a:spcPts val="0"/>
              </a:spcAft>
              <a:tabLst>
                <a:tab pos="90170" algn="l"/>
                <a:tab pos="180340" algn="l"/>
              </a:tabLst>
            </a:pPr>
            <a:r>
              <a:rPr lang="vi-VN"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Cô đơn</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tuyệt</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vọng</a:t>
            </a:r>
            <a:r>
              <a:rPr lang="vi-VN"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trong căn phòng vắng lặng “buồng cũ chiếu chăn”, cảnh còn mà người đã xa vắng</a:t>
            </a:r>
          </a:p>
          <a:p>
            <a:pPr algn="just">
              <a:tabLst>
                <a:tab pos="90170" algn="l"/>
                <a:tab pos="180340" algn="l"/>
              </a:tabLst>
            </a:pPr>
            <a:r>
              <a:rPr lang="vi-VN"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Câu hỏi tu từ “Lòng chàng ý thiếp ai sầu hơn ai?” </a:t>
            </a:r>
            <a:endPar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tabLst>
                <a:tab pos="90170" algn="l"/>
                <a:tab pos="180340" algn="l"/>
              </a:tabLst>
            </a:pP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latin typeface="Times New Roman" panose="02020603050405020304" pitchFamily="18" charset="0"/>
                <a:cs typeface="Times New Roman" panose="02020603050405020304" pitchFamily="18" charset="0"/>
                <a:sym typeface="Wingdings" panose="05000000000000000000" pitchFamily="2" charset="2"/>
              </a:rPr>
              <a:t>Sự đồng cảm, chia sẻ nỗi đau giữa người chồng và người vợ</a:t>
            </a:r>
            <a:endParaRPr lang="vi-VN"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F24CDDB-A01F-8E24-E7CA-B32F90F732C5}"/>
              </a:ext>
            </a:extLst>
          </p:cNvPr>
          <p:cNvSpPr txBox="1"/>
          <p:nvPr/>
        </p:nvSpPr>
        <p:spPr>
          <a:xfrm>
            <a:off x="9563101" y="2400300"/>
            <a:ext cx="7886698" cy="2123658"/>
          </a:xfrm>
          <a:prstGeom prst="rect">
            <a:avLst/>
          </a:prstGeom>
          <a:noFill/>
        </p:spPr>
        <p:txBody>
          <a:bodyPr wrap="square">
            <a:spAutoFit/>
          </a:bodyPr>
          <a:lstStyle/>
          <a:p>
            <a:pPr marL="0" marR="0" algn="just">
              <a:spcBef>
                <a:spcPts val="0"/>
              </a:spcBef>
              <a:spcAft>
                <a:spcPts val="0"/>
              </a:spcAft>
              <a:tabLst>
                <a:tab pos="90170" algn="l"/>
                <a:tab pos="180340" algn="l"/>
              </a:tabLst>
            </a:pPr>
            <a:r>
              <a:rPr lang="vi-VN"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Gắn liền với không gian xa xôi, cách quê hương ngàn dặm: Tiêu Tương, Hàm Dương…”</a:t>
            </a:r>
            <a:endParaRPr lang="en-US" sz="4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61D52683-F4EE-D5DF-88C0-6F9A6E002BF7}"/>
              </a:ext>
            </a:extLst>
          </p:cNvPr>
          <p:cNvSpPr txBox="1"/>
          <p:nvPr/>
        </p:nvSpPr>
        <p:spPr>
          <a:xfrm>
            <a:off x="9563101" y="4932172"/>
            <a:ext cx="7467599"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Nỗi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sầu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chia li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dằng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dặc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mức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độ</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tăng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dần</a:t>
            </a:r>
            <a:endParaRPr lang="en-US" sz="4400" b="1" dirty="0">
              <a:latin typeface="Times New Roman" panose="02020603050405020304" pitchFamily="18" charset="0"/>
              <a:cs typeface="Times New Roman" panose="02020603050405020304" pitchFamily="18" charset="0"/>
            </a:endParaRPr>
          </a:p>
        </p:txBody>
      </p:sp>
      <p:sp>
        <p:nvSpPr>
          <p:cNvPr id="8" name="Freeform 6">
            <a:extLst>
              <a:ext uri="{FF2B5EF4-FFF2-40B4-BE49-F238E27FC236}">
                <a16:creationId xmlns:a16="http://schemas.microsoft.com/office/drawing/2014/main" id="{57232C0F-F6E0-D802-F309-6D3EB118F18C}"/>
              </a:ext>
            </a:extLst>
          </p:cNvPr>
          <p:cNvSpPr/>
          <p:nvPr/>
        </p:nvSpPr>
        <p:spPr>
          <a:xfrm>
            <a:off x="14639333" y="5981700"/>
            <a:ext cx="4103824" cy="4751796"/>
          </a:xfrm>
          <a:custGeom>
            <a:avLst/>
            <a:gdLst/>
            <a:ahLst/>
            <a:cxnLst/>
            <a:rect l="l" t="t" r="r" b="b"/>
            <a:pathLst>
              <a:path w="6732586" h="7795626">
                <a:moveTo>
                  <a:pt x="0" y="0"/>
                </a:moveTo>
                <a:lnTo>
                  <a:pt x="6732586" y="0"/>
                </a:lnTo>
                <a:lnTo>
                  <a:pt x="6732586" y="7795627"/>
                </a:lnTo>
                <a:lnTo>
                  <a:pt x="0" y="7795627"/>
                </a:lnTo>
                <a:lnTo>
                  <a:pt x="0" y="0"/>
                </a:lnTo>
                <a:close/>
              </a:path>
            </a:pathLst>
          </a:custGeom>
          <a:blipFill>
            <a:blip r:embed="rId4"/>
            <a:stretch>
              <a:fillRect/>
            </a:stretch>
          </a:blipFill>
        </p:spPr>
        <p:txBody>
          <a:bodyPr/>
          <a:lstStyle/>
          <a:p>
            <a:endParaRPr lang="en-US" dirty="0"/>
          </a:p>
        </p:txBody>
      </p:sp>
    </p:spTree>
    <p:extLst>
      <p:ext uri="{BB962C8B-B14F-4D97-AF65-F5344CB8AC3E}">
        <p14:creationId xmlns:p14="http://schemas.microsoft.com/office/powerpoint/2010/main" val="287653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barn(inVertical)">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barn(inVertical)">
                                      <p:cBhvr>
                                        <p:cTn id="28" dur="500"/>
                                        <p:tgtEl>
                                          <p:spTgt spid="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barn(inVertical)">
                                      <p:cBhvr>
                                        <p:cTn id="33" dur="500"/>
                                        <p:tgtEl>
                                          <p:spTgt spid="9">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9">
                                            <p:txEl>
                                              <p:pRg st="3" end="3"/>
                                            </p:txEl>
                                          </p:spTgt>
                                        </p:tgtEl>
                                        <p:attrNameLst>
                                          <p:attrName>style.visibility</p:attrName>
                                        </p:attrNameLst>
                                      </p:cBhvr>
                                      <p:to>
                                        <p:strVal val="visible"/>
                                      </p:to>
                                    </p:set>
                                    <p:animEffect transition="in" filter="barn(inVertical)">
                                      <p:cBhvr>
                                        <p:cTn id="38" dur="500"/>
                                        <p:tgtEl>
                                          <p:spTgt spid="9">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animEffect transition="in" filter="barn(inVertical)">
                                      <p:cBhvr>
                                        <p:cTn id="43" dur="500"/>
                                        <p:tgtEl>
                                          <p:spTgt spid="10">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
                                            <p:txEl>
                                              <p:pRg st="0" end="0"/>
                                            </p:txEl>
                                          </p:spTgt>
                                        </p:tgtEl>
                                        <p:attrNameLst>
                                          <p:attrName>style.visibility</p:attrName>
                                        </p:attrNameLst>
                                      </p:cBhvr>
                                      <p:to>
                                        <p:strVal val="visible"/>
                                      </p:to>
                                    </p:set>
                                    <p:animEffect transition="in" filter="barn(inVertical)">
                                      <p:cBhvr>
                                        <p:cTn id="4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4E8B74CE-2FB9-5E25-885D-FF73113987BA}"/>
              </a:ext>
            </a:extLst>
          </p:cNvPr>
          <p:cNvGrpSpPr/>
          <p:nvPr/>
        </p:nvGrpSpPr>
        <p:grpSpPr>
          <a:xfrm>
            <a:off x="-227067" y="4097264"/>
            <a:ext cx="18742134" cy="4887106"/>
            <a:chOff x="0" y="0"/>
            <a:chExt cx="4936200" cy="2847514"/>
          </a:xfrm>
        </p:grpSpPr>
        <p:sp>
          <p:nvSpPr>
            <p:cNvPr id="9" name="Freeform 4">
              <a:extLst>
                <a:ext uri="{FF2B5EF4-FFF2-40B4-BE49-F238E27FC236}">
                  <a16:creationId xmlns:a16="http://schemas.microsoft.com/office/drawing/2014/main" id="{8E2B45DB-8FAA-7E8F-0FE8-9CDC932EB380}"/>
                </a:ext>
              </a:extLst>
            </p:cNvPr>
            <p:cNvSpPr/>
            <p:nvPr/>
          </p:nvSpPr>
          <p:spPr>
            <a:xfrm>
              <a:off x="0" y="0"/>
              <a:ext cx="4936200" cy="2847514"/>
            </a:xfrm>
            <a:custGeom>
              <a:avLst/>
              <a:gdLst/>
              <a:ahLst/>
              <a:cxnLst/>
              <a:rect l="l" t="t" r="r" b="b"/>
              <a:pathLst>
                <a:path w="4936200" h="2847514">
                  <a:moveTo>
                    <a:pt x="0" y="0"/>
                  </a:moveTo>
                  <a:lnTo>
                    <a:pt x="4936200" y="0"/>
                  </a:lnTo>
                  <a:lnTo>
                    <a:pt x="4936200" y="2847514"/>
                  </a:lnTo>
                  <a:lnTo>
                    <a:pt x="0" y="2847514"/>
                  </a:lnTo>
                  <a:close/>
                </a:path>
              </a:pathLst>
            </a:custGeom>
            <a:solidFill>
              <a:srgbClr val="613424">
                <a:alpha val="74902"/>
              </a:srgbClr>
            </a:solidFill>
          </p:spPr>
        </p:sp>
        <p:sp>
          <p:nvSpPr>
            <p:cNvPr id="10" name="TextBox 5">
              <a:extLst>
                <a:ext uri="{FF2B5EF4-FFF2-40B4-BE49-F238E27FC236}">
                  <a16:creationId xmlns:a16="http://schemas.microsoft.com/office/drawing/2014/main" id="{901F6EC8-201A-74CC-EE2B-237E500C4269}"/>
                </a:ext>
              </a:extLst>
            </p:cNvPr>
            <p:cNvSpPr txBox="1"/>
            <p:nvPr/>
          </p:nvSpPr>
          <p:spPr>
            <a:xfrm>
              <a:off x="0" y="-38100"/>
              <a:ext cx="4936200" cy="2885614"/>
            </a:xfrm>
            <a:prstGeom prst="rect">
              <a:avLst/>
            </a:prstGeom>
          </p:spPr>
          <p:txBody>
            <a:bodyPr lIns="50800" tIns="50800" rIns="50800" bIns="50800" rtlCol="0" anchor="ctr"/>
            <a:lstStyle/>
            <a:p>
              <a:pPr algn="ctr">
                <a:lnSpc>
                  <a:spcPts val="2659"/>
                </a:lnSpc>
              </a:pPr>
              <a:endParaRPr/>
            </a:p>
          </p:txBody>
        </p:sp>
      </p:grpSp>
      <p:sp>
        <p:nvSpPr>
          <p:cNvPr id="2" name="TextBox 1">
            <a:extLst>
              <a:ext uri="{FF2B5EF4-FFF2-40B4-BE49-F238E27FC236}">
                <a16:creationId xmlns:a16="http://schemas.microsoft.com/office/drawing/2014/main" id="{B5B9A217-F309-8776-30B5-24A8DCF668C4}"/>
              </a:ext>
            </a:extLst>
          </p:cNvPr>
          <p:cNvSpPr txBox="1"/>
          <p:nvPr/>
        </p:nvSpPr>
        <p:spPr>
          <a:xfrm>
            <a:off x="1447800" y="495300"/>
            <a:ext cx="14401800" cy="2123658"/>
          </a:xfrm>
          <a:prstGeom prst="rect">
            <a:avLst/>
          </a:prstGeom>
          <a:noFill/>
        </p:spPr>
        <p:txBody>
          <a:bodyPr wrap="square" rtlCol="0">
            <a:spAutoFit/>
          </a:bodyPr>
          <a:lstStyle/>
          <a:p>
            <a:pPr algn="ctr"/>
            <a:r>
              <a:rPr lang="en-US" sz="6600" dirty="0">
                <a:latin typeface="#9Slide05 FS Blonde Script" panose="03000503000000000000" pitchFamily="65" charset="0"/>
                <a:cs typeface="Times New Roman" panose="02020603050405020304" pitchFamily="18" charset="0"/>
              </a:rPr>
              <a:t>3.</a:t>
            </a:r>
          </a:p>
          <a:p>
            <a:pPr algn="ctr"/>
            <a:r>
              <a:rPr lang="en-US" sz="6600" dirty="0" err="1">
                <a:latin typeface="#9Slide05 FS Blonde Script" panose="03000503000000000000" pitchFamily="65" charset="0"/>
                <a:cs typeface="Times New Roman" panose="02020603050405020304" pitchFamily="18" charset="0"/>
              </a:rPr>
              <a:t>Một</a:t>
            </a:r>
            <a:r>
              <a:rPr lang="en-US" sz="6600" dirty="0">
                <a:latin typeface="#9Slide05 FS Blonde Script" panose="03000503000000000000" pitchFamily="65" charset="0"/>
                <a:cs typeface="Times New Roman" panose="02020603050405020304" pitchFamily="18" charset="0"/>
              </a:rPr>
              <a:t> </a:t>
            </a:r>
            <a:r>
              <a:rPr lang="en-US" sz="6600" dirty="0" err="1">
                <a:latin typeface="#9Slide05 FS Blonde Script" panose="03000503000000000000" pitchFamily="65" charset="0"/>
                <a:cs typeface="Times New Roman" panose="02020603050405020304" pitchFamily="18" charset="0"/>
              </a:rPr>
              <a:t>số</a:t>
            </a:r>
            <a:r>
              <a:rPr lang="en-US" sz="6600" dirty="0">
                <a:latin typeface="#9Slide05 FS Blonde Script" panose="03000503000000000000" pitchFamily="65" charset="0"/>
                <a:cs typeface="Times New Roman" panose="02020603050405020304" pitchFamily="18" charset="0"/>
              </a:rPr>
              <a:t> </a:t>
            </a:r>
            <a:r>
              <a:rPr lang="en-US" sz="6600" dirty="0" err="1">
                <a:latin typeface="#9Slide05 FS Blonde Script" panose="03000503000000000000" pitchFamily="65" charset="0"/>
                <a:cs typeface="Times New Roman" panose="02020603050405020304" pitchFamily="18" charset="0"/>
              </a:rPr>
              <a:t>đặc</a:t>
            </a:r>
            <a:r>
              <a:rPr lang="en-US" sz="6600" dirty="0">
                <a:latin typeface="#9Slide05 FS Blonde Script" panose="03000503000000000000" pitchFamily="65" charset="0"/>
                <a:cs typeface="Times New Roman" panose="02020603050405020304" pitchFamily="18" charset="0"/>
              </a:rPr>
              <a:t> </a:t>
            </a:r>
            <a:r>
              <a:rPr lang="en-US" sz="6600" dirty="0" err="1">
                <a:latin typeface="#9Slide05 FS Blonde Script" panose="03000503000000000000" pitchFamily="65" charset="0"/>
                <a:cs typeface="Times New Roman" panose="02020603050405020304" pitchFamily="18" charset="0"/>
              </a:rPr>
              <a:t>sắc</a:t>
            </a:r>
            <a:r>
              <a:rPr lang="en-US" sz="6600" dirty="0">
                <a:latin typeface="#9Slide05 FS Blonde Script" panose="03000503000000000000" pitchFamily="65" charset="0"/>
                <a:cs typeface="Times New Roman" panose="02020603050405020304" pitchFamily="18" charset="0"/>
              </a:rPr>
              <a:t> </a:t>
            </a:r>
            <a:r>
              <a:rPr lang="en-US" sz="6600" dirty="0" err="1">
                <a:latin typeface="#9Slide05 FS Blonde Script" panose="03000503000000000000" pitchFamily="65" charset="0"/>
                <a:cs typeface="Times New Roman" panose="02020603050405020304" pitchFamily="18" charset="0"/>
              </a:rPr>
              <a:t>nghệ</a:t>
            </a:r>
            <a:r>
              <a:rPr lang="en-US" sz="6600" dirty="0">
                <a:latin typeface="#9Slide05 FS Blonde Script" panose="03000503000000000000" pitchFamily="65" charset="0"/>
                <a:cs typeface="Times New Roman" panose="02020603050405020304" pitchFamily="18" charset="0"/>
              </a:rPr>
              <a:t> </a:t>
            </a:r>
            <a:r>
              <a:rPr lang="en-US" sz="6600" dirty="0" err="1">
                <a:latin typeface="#9Slide05 FS Blonde Script" panose="03000503000000000000" pitchFamily="65" charset="0"/>
                <a:cs typeface="Times New Roman" panose="02020603050405020304" pitchFamily="18" charset="0"/>
              </a:rPr>
              <a:t>thuật</a:t>
            </a:r>
            <a:endParaRPr lang="en-US" sz="6600" dirty="0">
              <a:latin typeface="#9Slide05 FS Blonde Script" panose="03000503000000000000" pitchFamily="65" charset="0"/>
              <a:cs typeface="Times New Roman" panose="02020603050405020304" pitchFamily="18" charset="0"/>
            </a:endParaRPr>
          </a:p>
        </p:txBody>
      </p:sp>
      <p:grpSp>
        <p:nvGrpSpPr>
          <p:cNvPr id="13" name="Group 12">
            <a:extLst>
              <a:ext uri="{FF2B5EF4-FFF2-40B4-BE49-F238E27FC236}">
                <a16:creationId xmlns:a16="http://schemas.microsoft.com/office/drawing/2014/main" id="{E57D4A06-4023-1182-456D-12EC870B5EE7}"/>
              </a:ext>
            </a:extLst>
          </p:cNvPr>
          <p:cNvGrpSpPr/>
          <p:nvPr/>
        </p:nvGrpSpPr>
        <p:grpSpPr>
          <a:xfrm>
            <a:off x="-1" y="5410065"/>
            <a:ext cx="18288001" cy="4876935"/>
            <a:chOff x="-1" y="5502593"/>
            <a:chExt cx="18288001" cy="4876935"/>
          </a:xfrm>
        </p:grpSpPr>
        <p:pic>
          <p:nvPicPr>
            <p:cNvPr id="7" name="Picture 6">
              <a:extLst>
                <a:ext uri="{FF2B5EF4-FFF2-40B4-BE49-F238E27FC236}">
                  <a16:creationId xmlns:a16="http://schemas.microsoft.com/office/drawing/2014/main" id="{A6BC3B4A-9B69-85DC-32A7-C4A38719F1A2}"/>
                </a:ext>
              </a:extLst>
            </p:cNvPr>
            <p:cNvPicPr>
              <a:picLocks noChangeAspect="1"/>
            </p:cNvPicPr>
            <p:nvPr/>
          </p:nvPicPr>
          <p:blipFill>
            <a:blip r:embed="rId3"/>
            <a:stretch>
              <a:fillRect/>
            </a:stretch>
          </p:blipFill>
          <p:spPr>
            <a:xfrm>
              <a:off x="0" y="5752664"/>
              <a:ext cx="18288000" cy="4626864"/>
            </a:xfrm>
            <a:prstGeom prst="rect">
              <a:avLst/>
            </a:prstGeom>
          </p:spPr>
        </p:pic>
        <p:grpSp>
          <p:nvGrpSpPr>
            <p:cNvPr id="11" name="Group 12">
              <a:extLst>
                <a:ext uri="{FF2B5EF4-FFF2-40B4-BE49-F238E27FC236}">
                  <a16:creationId xmlns:a16="http://schemas.microsoft.com/office/drawing/2014/main" id="{B135274B-6EEB-D6ED-80C5-70EA85544636}"/>
                </a:ext>
              </a:extLst>
            </p:cNvPr>
            <p:cNvGrpSpPr/>
            <p:nvPr/>
          </p:nvGrpSpPr>
          <p:grpSpPr>
            <a:xfrm rot="-5400000">
              <a:off x="9008468" y="-3505876"/>
              <a:ext cx="271061" cy="18288000"/>
              <a:chOff x="0" y="0"/>
              <a:chExt cx="361415" cy="24384000"/>
            </a:xfrm>
          </p:grpSpPr>
          <p:sp>
            <p:nvSpPr>
              <p:cNvPr id="12" name="AutoShape 13">
                <a:extLst>
                  <a:ext uri="{FF2B5EF4-FFF2-40B4-BE49-F238E27FC236}">
                    <a16:creationId xmlns:a16="http://schemas.microsoft.com/office/drawing/2014/main" id="{199940EA-047E-A9B4-A569-2FD9FC86D72B}"/>
                  </a:ext>
                </a:extLst>
              </p:cNvPr>
              <p:cNvSpPr/>
              <p:nvPr/>
            </p:nvSpPr>
            <p:spPr>
              <a:xfrm>
                <a:off x="0" y="0"/>
                <a:ext cx="361415" cy="24384000"/>
              </a:xfrm>
              <a:prstGeom prst="rect">
                <a:avLst/>
              </a:prstGeom>
              <a:solidFill>
                <a:srgbClr val="E4CEBB"/>
              </a:solidFill>
            </p:spPr>
          </p:sp>
        </p:grpSp>
      </p:grpSp>
    </p:spTree>
    <p:extLst>
      <p:ext uri="{BB962C8B-B14F-4D97-AF65-F5344CB8AC3E}">
        <p14:creationId xmlns:p14="http://schemas.microsoft.com/office/powerpoint/2010/main" val="390084747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A477A290-EA1A-75F6-4E98-5AD9A58C6F97}"/>
              </a:ext>
            </a:extLst>
          </p:cNvPr>
          <p:cNvPicPr>
            <a:picLocks noChangeAspect="1"/>
          </p:cNvPicPr>
          <p:nvPr/>
        </p:nvPicPr>
        <p:blipFill>
          <a:blip r:embed="rId3">
            <a:duotone>
              <a:schemeClr val="accent6">
                <a:shade val="45000"/>
                <a:satMod val="135000"/>
              </a:schemeClr>
              <a:prstClr val="white"/>
            </a:duotone>
          </a:blip>
          <a:stretch>
            <a:fillRect/>
          </a:stretch>
        </p:blipFill>
        <p:spPr>
          <a:xfrm>
            <a:off x="466929" y="1841695"/>
            <a:ext cx="17253175" cy="8833870"/>
          </a:xfrm>
          <a:prstGeom prst="rect">
            <a:avLst/>
          </a:prstGeom>
        </p:spPr>
      </p:pic>
      <p:sp>
        <p:nvSpPr>
          <p:cNvPr id="2" name="TextBox 1">
            <a:extLst>
              <a:ext uri="{FF2B5EF4-FFF2-40B4-BE49-F238E27FC236}">
                <a16:creationId xmlns:a16="http://schemas.microsoft.com/office/drawing/2014/main" id="{7A847DF7-81B2-35EA-27AD-CD65703A639A}"/>
              </a:ext>
            </a:extLst>
          </p:cNvPr>
          <p:cNvSpPr txBox="1"/>
          <p:nvPr/>
        </p:nvSpPr>
        <p:spPr>
          <a:xfrm>
            <a:off x="609600" y="342900"/>
            <a:ext cx="37338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endParaRPr lang="en-US" sz="4400" b="1" dirty="0">
              <a:latin typeface="Times New Roman" panose="02020603050405020304" pitchFamily="18" charset="0"/>
              <a:cs typeface="Times New Roman" panose="02020603050405020304" pitchFamily="18" charset="0"/>
            </a:endParaRPr>
          </a:p>
        </p:txBody>
      </p:sp>
      <p:sp>
        <p:nvSpPr>
          <p:cNvPr id="5" name="Freeform 21">
            <a:extLst>
              <a:ext uri="{FF2B5EF4-FFF2-40B4-BE49-F238E27FC236}">
                <a16:creationId xmlns:a16="http://schemas.microsoft.com/office/drawing/2014/main" id="{0BB1F65D-872F-9ECB-FD62-7426200F6AAA}"/>
              </a:ext>
            </a:extLst>
          </p:cNvPr>
          <p:cNvSpPr/>
          <p:nvPr/>
        </p:nvSpPr>
        <p:spPr>
          <a:xfrm>
            <a:off x="15773400" y="342900"/>
            <a:ext cx="2267107" cy="2057400"/>
          </a:xfrm>
          <a:custGeom>
            <a:avLst/>
            <a:gdLst/>
            <a:ahLst/>
            <a:cxnLst/>
            <a:rect l="l" t="t" r="r" b="b"/>
            <a:pathLst>
              <a:path w="2267107" h="2057400">
                <a:moveTo>
                  <a:pt x="0" y="0"/>
                </a:moveTo>
                <a:lnTo>
                  <a:pt x="2267108" y="0"/>
                </a:lnTo>
                <a:lnTo>
                  <a:pt x="2267108" y="2057400"/>
                </a:lnTo>
                <a:lnTo>
                  <a:pt x="0" y="20574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Content Placeholder 2">
            <a:extLst>
              <a:ext uri="{FF2B5EF4-FFF2-40B4-BE49-F238E27FC236}">
                <a16:creationId xmlns:a16="http://schemas.microsoft.com/office/drawing/2014/main" id="{656F4B14-3D48-AC80-4FA7-E81D659814F3}"/>
              </a:ext>
            </a:extLst>
          </p:cNvPr>
          <p:cNvSpPr txBox="1">
            <a:spLocks/>
          </p:cNvSpPr>
          <p:nvPr/>
        </p:nvSpPr>
        <p:spPr>
          <a:xfrm>
            <a:off x="994742" y="2781300"/>
            <a:ext cx="4350068" cy="4800600"/>
          </a:xfrm>
          <a:prstGeom prst="rect">
            <a:avLst/>
          </a:prstGeom>
        </p:spPr>
        <p:txBody>
          <a:bodyPr>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i="1" dirty="0" err="1">
                <a:latin typeface="Times New Roman" panose="02020603050405020304" pitchFamily="18" charset="0"/>
                <a:cs typeface="Times New Roman" panose="02020603050405020304" pitchFamily="18" charset="0"/>
              </a:rPr>
              <a:t>Nỗi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niềm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chinh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phụ</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i="1" dirty="0">
                <a:latin typeface="Times New Roman" panose="02020603050405020304" pitchFamily="18" charset="0"/>
                <a:cs typeface="Times New Roman" panose="02020603050405020304" pitchFamily="18" charset="0"/>
              </a:rPr>
              <a:t>Chinh </a:t>
            </a:r>
            <a:r>
              <a:rPr lang="en-US" sz="4400" i="1" dirty="0" err="1">
                <a:latin typeface="Times New Roman" panose="02020603050405020304" pitchFamily="18" charset="0"/>
                <a:cs typeface="Times New Roman" panose="02020603050405020304" pitchFamily="18" charset="0"/>
              </a:rPr>
              <a:t>phụ</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p>
        </p:txBody>
      </p:sp>
      <p:sp>
        <p:nvSpPr>
          <p:cNvPr id="11" name="Content Placeholder 2">
            <a:extLst>
              <a:ext uri="{FF2B5EF4-FFF2-40B4-BE49-F238E27FC236}">
                <a16:creationId xmlns:a16="http://schemas.microsoft.com/office/drawing/2014/main" id="{6D6CE5DC-0BC6-A583-06B1-B30A74C61EE3}"/>
              </a:ext>
            </a:extLst>
          </p:cNvPr>
          <p:cNvSpPr txBox="1">
            <a:spLocks/>
          </p:cNvSpPr>
          <p:nvPr/>
        </p:nvSpPr>
        <p:spPr>
          <a:xfrm>
            <a:off x="6781800" y="3127167"/>
            <a:ext cx="4623435" cy="254973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i="1" dirty="0" err="1">
                <a:latin typeface="Times New Roman" panose="02020603050405020304" pitchFamily="18" charset="0"/>
                <a:cs typeface="Times New Roman" panose="02020603050405020304" pitchFamily="18" charset="0"/>
              </a:rPr>
              <a:t>Tiếng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đàn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mưa</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Khê</a:t>
            </a:r>
            <a:endParaRPr lang="en-US" sz="4400" i="1" dirty="0">
              <a:latin typeface="Times New Roman" panose="02020603050405020304" pitchFamily="18" charset="0"/>
              <a:cs typeface="Times New Roman" panose="02020603050405020304" pitchFamily="18" charset="0"/>
            </a:endParaRPr>
          </a:p>
        </p:txBody>
      </p:sp>
      <p:sp>
        <p:nvSpPr>
          <p:cNvPr id="14" name="Content Placeholder 2">
            <a:extLst>
              <a:ext uri="{FF2B5EF4-FFF2-40B4-BE49-F238E27FC236}">
                <a16:creationId xmlns:a16="http://schemas.microsoft.com/office/drawing/2014/main" id="{1E75BE57-6F49-1B11-30DE-970154D7C2B3}"/>
              </a:ext>
            </a:extLst>
          </p:cNvPr>
          <p:cNvSpPr txBox="1">
            <a:spLocks/>
          </p:cNvSpPr>
          <p:nvPr/>
        </p:nvSpPr>
        <p:spPr>
          <a:xfrm>
            <a:off x="12739944" y="3039141"/>
            <a:ext cx="4114800" cy="301876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thể</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độc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đáo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Việt</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Dương</a:t>
            </a:r>
            <a:r>
              <a:rPr lang="en-US" sz="4400" dirty="0">
                <a:latin typeface="Times New Roman" panose="02020603050405020304" pitchFamily="18" charset="0"/>
                <a:cs typeface="Times New Roman" panose="02020603050405020304" pitchFamily="18" charset="0"/>
              </a:rPr>
              <a:t> Lâm An</a:t>
            </a:r>
          </a:p>
        </p:txBody>
      </p:sp>
      <p:sp>
        <p:nvSpPr>
          <p:cNvPr id="15" name="Content Placeholder 2">
            <a:extLst>
              <a:ext uri="{FF2B5EF4-FFF2-40B4-BE49-F238E27FC236}">
                <a16:creationId xmlns:a16="http://schemas.microsoft.com/office/drawing/2014/main" id="{A910AA23-8F32-2074-0DF8-001CE83A6A75}"/>
              </a:ext>
            </a:extLst>
          </p:cNvPr>
          <p:cNvSpPr txBox="1">
            <a:spLocks/>
          </p:cNvSpPr>
          <p:nvPr/>
        </p:nvSpPr>
        <p:spPr>
          <a:xfrm>
            <a:off x="981094" y="7654465"/>
            <a:ext cx="4525618" cy="226745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Thơ</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song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thất</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lục</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bát</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16" name="Content Placeholder 2">
            <a:extLst>
              <a:ext uri="{FF2B5EF4-FFF2-40B4-BE49-F238E27FC236}">
                <a16:creationId xmlns:a16="http://schemas.microsoft.com/office/drawing/2014/main" id="{276EA3FE-A9EF-D3B6-0E5C-D5C3255034C7}"/>
              </a:ext>
            </a:extLst>
          </p:cNvPr>
          <p:cNvSpPr txBox="1">
            <a:spLocks/>
          </p:cNvSpPr>
          <p:nvPr/>
        </p:nvSpPr>
        <p:spPr>
          <a:xfrm>
            <a:off x="7010400" y="6258630"/>
            <a:ext cx="4525618" cy="284727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Thơ</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song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thất</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lục</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bát</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17" name="Content Placeholder 2">
            <a:extLst>
              <a:ext uri="{FF2B5EF4-FFF2-40B4-BE49-F238E27FC236}">
                <a16:creationId xmlns:a16="http://schemas.microsoft.com/office/drawing/2014/main" id="{0F3D36DA-1AD0-B7CF-72E6-900A42E0103E}"/>
              </a:ext>
            </a:extLst>
          </p:cNvPr>
          <p:cNvSpPr txBox="1">
            <a:spLocks/>
          </p:cNvSpPr>
          <p:nvPr/>
        </p:nvSpPr>
        <p:spPr>
          <a:xfrm>
            <a:off x="12739944" y="6258630"/>
            <a:ext cx="4114800" cy="1061830"/>
          </a:xfrm>
          <a:prstGeom prst="rect">
            <a:avLst/>
          </a:prstGeom>
        </p:spPr>
        <p:txBody>
          <a:bodyPr>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Văn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bản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thông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tin</a:t>
            </a:r>
            <a:endParaRPr lang="en-US" sz="4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273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down)">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1" grpId="0"/>
      <p:bldP spid="14" grpId="0"/>
      <p:bldP spid="15" grpId="0"/>
      <p:bldP spid="16" grpId="0"/>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C1E635-8072-F57A-ADFA-CDFCF09AAD6D}"/>
              </a:ext>
            </a:extLst>
          </p:cNvPr>
          <p:cNvPicPr>
            <a:picLocks noChangeAspect="1"/>
          </p:cNvPicPr>
          <p:nvPr/>
        </p:nvPicPr>
        <p:blipFill>
          <a:blip r:embed="rId3"/>
          <a:stretch>
            <a:fillRect/>
          </a:stretch>
        </p:blipFill>
        <p:spPr>
          <a:xfrm>
            <a:off x="1066800" y="0"/>
            <a:ext cx="7215278" cy="10287000"/>
          </a:xfrm>
          <a:prstGeom prst="rect">
            <a:avLst/>
          </a:prstGeom>
        </p:spPr>
      </p:pic>
      <p:pic>
        <p:nvPicPr>
          <p:cNvPr id="7" name="Picture 6">
            <a:extLst>
              <a:ext uri="{FF2B5EF4-FFF2-40B4-BE49-F238E27FC236}">
                <a16:creationId xmlns:a16="http://schemas.microsoft.com/office/drawing/2014/main" id="{CA2C033C-44DF-219F-0BF6-1721395ED98E}"/>
              </a:ext>
            </a:extLst>
          </p:cNvPr>
          <p:cNvPicPr>
            <a:picLocks noChangeAspect="1"/>
          </p:cNvPicPr>
          <p:nvPr/>
        </p:nvPicPr>
        <p:blipFill>
          <a:blip r:embed="rId4"/>
          <a:stretch>
            <a:fillRect/>
          </a:stretch>
        </p:blipFill>
        <p:spPr>
          <a:xfrm>
            <a:off x="9144000" y="0"/>
            <a:ext cx="7200900" cy="10287000"/>
          </a:xfrm>
          <a:prstGeom prst="rect">
            <a:avLst/>
          </a:prstGeom>
        </p:spPr>
      </p:pic>
    </p:spTree>
    <p:extLst>
      <p:ext uri="{BB962C8B-B14F-4D97-AF65-F5344CB8AC3E}">
        <p14:creationId xmlns:p14="http://schemas.microsoft.com/office/powerpoint/2010/main" val="114118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E89A158-4652-1D07-96FD-1FBB8C09987B}"/>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2273798" y="3494256"/>
            <a:ext cx="12128002" cy="3775128"/>
          </a:xfrm>
          <a:prstGeom prst="rect">
            <a:avLst/>
          </a:prstGeom>
        </p:spPr>
      </p:pic>
      <p:sp>
        <p:nvSpPr>
          <p:cNvPr id="2" name="TextBox 1">
            <a:extLst>
              <a:ext uri="{FF2B5EF4-FFF2-40B4-BE49-F238E27FC236}">
                <a16:creationId xmlns:a16="http://schemas.microsoft.com/office/drawing/2014/main" id="{180BC8BF-3B58-7884-F00A-79364C7391F9}"/>
              </a:ext>
            </a:extLst>
          </p:cNvPr>
          <p:cNvSpPr txBox="1"/>
          <p:nvPr/>
        </p:nvSpPr>
        <p:spPr>
          <a:xfrm>
            <a:off x="914400" y="593271"/>
            <a:ext cx="155448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a.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Phép</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A4C9F46-53D9-E75F-A550-EB490D69A088}"/>
              </a:ext>
            </a:extLst>
          </p:cNvPr>
          <p:cNvSpPr txBox="1"/>
          <p:nvPr/>
        </p:nvSpPr>
        <p:spPr>
          <a:xfrm>
            <a:off x="1371600" y="1485900"/>
            <a:ext cx="155448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vế</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E85A9C5-F06E-03B0-28CD-D2C1544BFA8E}"/>
              </a:ext>
            </a:extLst>
          </p:cNvPr>
          <p:cNvSpPr txBox="1"/>
          <p:nvPr/>
        </p:nvSpPr>
        <p:spPr>
          <a:xfrm>
            <a:off x="5257800" y="3390900"/>
            <a:ext cx="8763000" cy="2594493"/>
          </a:xfrm>
          <a:prstGeom prst="rect">
            <a:avLst/>
          </a:prstGeom>
          <a:noFill/>
        </p:spPr>
        <p:txBody>
          <a:bodyPr wrap="square" rtlCol="0">
            <a:spAutoFit/>
          </a:bodyPr>
          <a:lstStyle/>
          <a:p>
            <a:pPr algn="just">
              <a:lnSpc>
                <a:spcPct val="200000"/>
              </a:lnSpc>
            </a:pPr>
            <a:r>
              <a:rPr lang="en-US" sz="4400" b="1" i="1" dirty="0" err="1">
                <a:latin typeface="Times New Roman" panose="02020603050405020304" pitchFamily="18" charset="0"/>
                <a:cs typeface="Times New Roman" panose="02020603050405020304" pitchFamily="18" charset="0"/>
                <a:sym typeface="Wingdings" panose="05000000000000000000" pitchFamily="2" charset="2"/>
              </a:rPr>
              <a:t>Chàng</a:t>
            </a:r>
            <a:r>
              <a:rPr lang="en-US" sz="4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4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latin typeface="Times New Roman" panose="02020603050405020304" pitchFamily="18" charset="0"/>
                <a:cs typeface="Times New Roman" panose="02020603050405020304" pitchFamily="18" charset="0"/>
                <a:sym typeface="Wingdings" panose="05000000000000000000" pitchFamily="2" charset="2"/>
              </a:rPr>
              <a:t>đi</a:t>
            </a:r>
            <a:r>
              <a:rPr lang="en-US" sz="4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latin typeface="Times New Roman" panose="02020603050405020304" pitchFamily="18" charset="0"/>
                <a:cs typeface="Times New Roman" panose="02020603050405020304" pitchFamily="18" charset="0"/>
                <a:sym typeface="Wingdings" panose="05000000000000000000" pitchFamily="2" charset="2"/>
              </a:rPr>
              <a:t>cõi</a:t>
            </a:r>
            <a:r>
              <a:rPr lang="en-US" sz="4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latin typeface="Times New Roman" panose="02020603050405020304" pitchFamily="18" charset="0"/>
                <a:cs typeface="Times New Roman" panose="02020603050405020304" pitchFamily="18" charset="0"/>
                <a:sym typeface="Wingdings" panose="05000000000000000000" pitchFamily="2" charset="2"/>
              </a:rPr>
              <a:t>xa</a:t>
            </a:r>
            <a:r>
              <a:rPr lang="en-US" sz="4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latin typeface="Times New Roman" panose="02020603050405020304" pitchFamily="18" charset="0"/>
                <a:cs typeface="Times New Roman" panose="02020603050405020304" pitchFamily="18" charset="0"/>
                <a:sym typeface="Wingdings" panose="05000000000000000000" pitchFamily="2" charset="2"/>
              </a:rPr>
              <a:t>mưa</a:t>
            </a:r>
            <a:r>
              <a:rPr lang="en-US" sz="4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latin typeface="Times New Roman" panose="02020603050405020304" pitchFamily="18" charset="0"/>
                <a:cs typeface="Times New Roman" panose="02020603050405020304" pitchFamily="18" charset="0"/>
                <a:sym typeface="Wingdings" panose="05000000000000000000" pitchFamily="2" charset="2"/>
              </a:rPr>
              <a:t>gió</a:t>
            </a:r>
            <a:endParaRPr lang="en-US" sz="4400" b="1" i="1"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pPr>
            <a:r>
              <a:rPr lang="en-US" sz="4400" b="1" i="1" dirty="0" err="1">
                <a:latin typeface="Times New Roman" panose="02020603050405020304" pitchFamily="18" charset="0"/>
                <a:cs typeface="Times New Roman" panose="02020603050405020304" pitchFamily="18" charset="0"/>
                <a:sym typeface="Wingdings" panose="05000000000000000000" pitchFamily="2" charset="2"/>
              </a:rPr>
              <a:t>Thiếp</a:t>
            </a:r>
            <a:r>
              <a:rPr lang="en-US" sz="4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4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4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latin typeface="Times New Roman" panose="02020603050405020304" pitchFamily="18" charset="0"/>
                <a:cs typeface="Times New Roman" panose="02020603050405020304" pitchFamily="18" charset="0"/>
                <a:sym typeface="Wingdings" panose="05000000000000000000" pitchFamily="2" charset="2"/>
              </a:rPr>
              <a:t>buồng</a:t>
            </a:r>
            <a:r>
              <a:rPr lang="en-US" sz="4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latin typeface="Times New Roman" panose="02020603050405020304" pitchFamily="18" charset="0"/>
                <a:cs typeface="Times New Roman" panose="02020603050405020304" pitchFamily="18" charset="0"/>
                <a:sym typeface="Wingdings" panose="05000000000000000000" pitchFamily="2" charset="2"/>
              </a:rPr>
              <a:t>cũ</a:t>
            </a:r>
            <a:r>
              <a:rPr lang="en-US" sz="4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latin typeface="Times New Roman" panose="02020603050405020304" pitchFamily="18" charset="0"/>
                <a:cs typeface="Times New Roman" panose="02020603050405020304" pitchFamily="18" charset="0"/>
                <a:sym typeface="Wingdings" panose="05000000000000000000" pitchFamily="2" charset="2"/>
              </a:rPr>
              <a:t>chiếu</a:t>
            </a:r>
            <a:r>
              <a:rPr lang="en-US" sz="4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latin typeface="Times New Roman" panose="02020603050405020304" pitchFamily="18" charset="0"/>
                <a:cs typeface="Times New Roman" panose="02020603050405020304" pitchFamily="18" charset="0"/>
                <a:sym typeface="Wingdings" panose="05000000000000000000" pitchFamily="2" charset="2"/>
              </a:rPr>
              <a:t>chăn</a:t>
            </a:r>
            <a:endParaRPr lang="en-US" sz="4400" b="1"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FD92359-92F0-3CF4-5061-BFA51EE131FC}"/>
              </a:ext>
            </a:extLst>
          </p:cNvPr>
          <p:cNvSpPr txBox="1"/>
          <p:nvPr/>
        </p:nvSpPr>
        <p:spPr>
          <a:xfrm>
            <a:off x="2057400" y="2616568"/>
            <a:ext cx="52578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ngữ</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pháp</a:t>
            </a:r>
            <a:endParaRPr lang="en-US" sz="44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8EEBCA71-1FBE-DF5B-F1DD-7550AEEA0020}"/>
              </a:ext>
            </a:extLst>
          </p:cNvPr>
          <p:cNvPicPr>
            <a:picLocks noChangeAspect="1"/>
          </p:cNvPicPr>
          <p:nvPr/>
        </p:nvPicPr>
        <p:blipFill>
          <a:blip r:embed="rId5"/>
          <a:stretch>
            <a:fillRect/>
          </a:stretch>
        </p:blipFill>
        <p:spPr>
          <a:xfrm>
            <a:off x="6172200" y="3238500"/>
            <a:ext cx="1679561" cy="2393178"/>
          </a:xfrm>
          <a:prstGeom prst="rect">
            <a:avLst/>
          </a:prstGeom>
        </p:spPr>
      </p:pic>
      <p:pic>
        <p:nvPicPr>
          <p:cNvPr id="8" name="Picture 7">
            <a:extLst>
              <a:ext uri="{FF2B5EF4-FFF2-40B4-BE49-F238E27FC236}">
                <a16:creationId xmlns:a16="http://schemas.microsoft.com/office/drawing/2014/main" id="{91798D9C-364E-9054-1674-643BF64A9B1E}"/>
              </a:ext>
            </a:extLst>
          </p:cNvPr>
          <p:cNvPicPr>
            <a:picLocks noChangeAspect="1"/>
          </p:cNvPicPr>
          <p:nvPr/>
        </p:nvPicPr>
        <p:blipFill>
          <a:blip r:embed="rId5"/>
          <a:stretch>
            <a:fillRect/>
          </a:stretch>
        </p:blipFill>
        <p:spPr>
          <a:xfrm>
            <a:off x="5943600" y="4611947"/>
            <a:ext cx="1679561" cy="2393178"/>
          </a:xfrm>
          <a:prstGeom prst="rect">
            <a:avLst/>
          </a:prstGeom>
        </p:spPr>
      </p:pic>
      <p:sp>
        <p:nvSpPr>
          <p:cNvPr id="9" name="TextBox 8">
            <a:extLst>
              <a:ext uri="{FF2B5EF4-FFF2-40B4-BE49-F238E27FC236}">
                <a16:creationId xmlns:a16="http://schemas.microsoft.com/office/drawing/2014/main" id="{3F822084-DDD5-CB6A-A0E6-235B1A304FE7}"/>
              </a:ext>
            </a:extLst>
          </p:cNvPr>
          <p:cNvSpPr txBox="1"/>
          <p:nvPr/>
        </p:nvSpPr>
        <p:spPr>
          <a:xfrm>
            <a:off x="5600700" y="4533900"/>
            <a:ext cx="1143000" cy="769441"/>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CN</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EC14869-299A-A71E-240E-FC40C420B9F2}"/>
              </a:ext>
            </a:extLst>
          </p:cNvPr>
          <p:cNvSpPr txBox="1"/>
          <p:nvPr/>
        </p:nvSpPr>
        <p:spPr>
          <a:xfrm>
            <a:off x="5486400" y="5947293"/>
            <a:ext cx="1143000" cy="769441"/>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CN</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5934F4C-2062-58EE-9EA9-817ED70D4866}"/>
              </a:ext>
            </a:extLst>
          </p:cNvPr>
          <p:cNvSpPr txBox="1"/>
          <p:nvPr/>
        </p:nvSpPr>
        <p:spPr>
          <a:xfrm>
            <a:off x="9067800" y="4533900"/>
            <a:ext cx="1143000" cy="769441"/>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VN</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2176A1D-6ACC-06AA-8787-B4F446A68048}"/>
              </a:ext>
            </a:extLst>
          </p:cNvPr>
          <p:cNvSpPr txBox="1"/>
          <p:nvPr/>
        </p:nvSpPr>
        <p:spPr>
          <a:xfrm>
            <a:off x="9067800" y="5998277"/>
            <a:ext cx="1143000" cy="769441"/>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VN</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8852B7A-2A4B-3F82-796F-E539B123FBAB}"/>
              </a:ext>
            </a:extLst>
          </p:cNvPr>
          <p:cNvSpPr txBox="1"/>
          <p:nvPr/>
        </p:nvSpPr>
        <p:spPr>
          <a:xfrm>
            <a:off x="3048000" y="7808815"/>
            <a:ext cx="124968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Sử</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dụng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4400" dirty="0">
                <a:latin typeface="Times New Roman" panose="02020603050405020304" pitchFamily="18" charset="0"/>
                <a:cs typeface="Times New Roman" panose="02020603050405020304" pitchFamily="18" charset="0"/>
                <a:sym typeface="Wingdings" panose="05000000000000000000" pitchFamily="2" charset="2"/>
              </a:rPr>
              <a:t> 1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cấu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trúc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ngữ</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pháp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hô</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ứng</a:t>
            </a:r>
            <a:endParaRPr lang="en-US" sz="44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C6C32874-DFB8-C250-EFCE-29F3DEA2D80A}"/>
              </a:ext>
            </a:extLst>
          </p:cNvPr>
          <p:cNvSpPr txBox="1"/>
          <p:nvPr/>
        </p:nvSpPr>
        <p:spPr>
          <a:xfrm>
            <a:off x="2549539" y="3842506"/>
            <a:ext cx="2365361" cy="769441"/>
          </a:xfrm>
          <a:prstGeom prst="rect">
            <a:avLst/>
          </a:prstGeom>
          <a:noFill/>
        </p:spPr>
        <p:txBody>
          <a:bodyPr wrap="square" rtlCol="0">
            <a:spAutoFit/>
          </a:bodyPr>
          <a:lstStyle/>
          <a:p>
            <a:pPr algn="just"/>
            <a:r>
              <a:rPr lang="en-US" sz="44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4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4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1</a:t>
            </a:r>
            <a:endParaRPr lang="en-US" sz="4400" b="1" dirty="0">
              <a:solidFill>
                <a:srgbClr val="0070C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55BF6702-C5BD-0AAF-7136-35401AC8FD1F}"/>
              </a:ext>
            </a:extLst>
          </p:cNvPr>
          <p:cNvSpPr txBox="1"/>
          <p:nvPr/>
        </p:nvSpPr>
        <p:spPr>
          <a:xfrm>
            <a:off x="2549539" y="5203316"/>
            <a:ext cx="2365361" cy="769441"/>
          </a:xfrm>
          <a:prstGeom prst="rect">
            <a:avLst/>
          </a:prstGeom>
          <a:noFill/>
        </p:spPr>
        <p:txBody>
          <a:bodyPr wrap="square" rtlCol="0">
            <a:spAutoFit/>
          </a:bodyPr>
          <a:lstStyle/>
          <a:p>
            <a:pPr algn="just"/>
            <a:r>
              <a:rPr lang="en-US" sz="44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4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4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2</a:t>
            </a:r>
            <a:endParaRPr lang="en-US" sz="4400" b="1" dirty="0">
              <a:solidFill>
                <a:srgbClr val="0070C0"/>
              </a:solidFill>
              <a:latin typeface="Times New Roman" panose="02020603050405020304" pitchFamily="18" charset="0"/>
              <a:cs typeface="Times New Roman" panose="02020603050405020304" pitchFamily="18" charset="0"/>
            </a:endParaRPr>
          </a:p>
        </p:txBody>
      </p:sp>
      <p:sp>
        <p:nvSpPr>
          <p:cNvPr id="6" name="Freeform 10">
            <a:extLst>
              <a:ext uri="{FF2B5EF4-FFF2-40B4-BE49-F238E27FC236}">
                <a16:creationId xmlns:a16="http://schemas.microsoft.com/office/drawing/2014/main" id="{1F9F5597-45A6-BD2A-0DD8-A1B682C172BC}"/>
              </a:ext>
            </a:extLst>
          </p:cNvPr>
          <p:cNvSpPr/>
          <p:nvPr/>
        </p:nvSpPr>
        <p:spPr>
          <a:xfrm>
            <a:off x="12725400" y="322778"/>
            <a:ext cx="6779470" cy="2694839"/>
          </a:xfrm>
          <a:custGeom>
            <a:avLst/>
            <a:gdLst/>
            <a:ahLst/>
            <a:cxnLst/>
            <a:rect l="l" t="t" r="r" b="b"/>
            <a:pathLst>
              <a:path w="6779470" h="2694839">
                <a:moveTo>
                  <a:pt x="0" y="0"/>
                </a:moveTo>
                <a:lnTo>
                  <a:pt x="6779470" y="0"/>
                </a:lnTo>
                <a:lnTo>
                  <a:pt x="6779470" y="2694840"/>
                </a:lnTo>
                <a:lnTo>
                  <a:pt x="0" y="2694840"/>
                </a:lnTo>
                <a:lnTo>
                  <a:pt x="0" y="0"/>
                </a:lnTo>
                <a:close/>
              </a:path>
            </a:pathLst>
          </a:custGeom>
          <a:blipFill>
            <a:blip r:embed="rId6"/>
            <a:stretch>
              <a:fillRect/>
            </a:stretch>
          </a:blipFill>
        </p:spPr>
      </p:sp>
      <p:sp>
        <p:nvSpPr>
          <p:cNvPr id="16" name="Freeform 6">
            <a:extLst>
              <a:ext uri="{FF2B5EF4-FFF2-40B4-BE49-F238E27FC236}">
                <a16:creationId xmlns:a16="http://schemas.microsoft.com/office/drawing/2014/main" id="{B254CFE8-47BE-6B4F-0E20-F6C5F45140E5}"/>
              </a:ext>
            </a:extLst>
          </p:cNvPr>
          <p:cNvSpPr/>
          <p:nvPr/>
        </p:nvSpPr>
        <p:spPr>
          <a:xfrm>
            <a:off x="-1596771" y="4595618"/>
            <a:ext cx="5482971" cy="8229600"/>
          </a:xfrm>
          <a:custGeom>
            <a:avLst/>
            <a:gdLst/>
            <a:ahLst/>
            <a:cxnLst/>
            <a:rect l="l" t="t" r="r" b="b"/>
            <a:pathLst>
              <a:path w="5482971" h="8229600">
                <a:moveTo>
                  <a:pt x="0" y="0"/>
                </a:moveTo>
                <a:lnTo>
                  <a:pt x="5482971" y="0"/>
                </a:lnTo>
                <a:lnTo>
                  <a:pt x="5482971" y="8229600"/>
                </a:lnTo>
                <a:lnTo>
                  <a:pt x="0" y="8229600"/>
                </a:lnTo>
                <a:lnTo>
                  <a:pt x="0" y="0"/>
                </a:lnTo>
                <a:close/>
              </a:path>
            </a:pathLst>
          </a:custGeom>
          <a:blipFill>
            <a:blip r:embed="rId7"/>
            <a:stretch>
              <a:fillRect/>
            </a:stretch>
          </a:blipFill>
        </p:spPr>
      </p:sp>
      <p:sp>
        <p:nvSpPr>
          <p:cNvPr id="17" name="Freeform 4">
            <a:extLst>
              <a:ext uri="{FF2B5EF4-FFF2-40B4-BE49-F238E27FC236}">
                <a16:creationId xmlns:a16="http://schemas.microsoft.com/office/drawing/2014/main" id="{9F62D60A-41CD-C5FD-5DC2-B79FA0E685C8}"/>
              </a:ext>
            </a:extLst>
          </p:cNvPr>
          <p:cNvSpPr/>
          <p:nvPr/>
        </p:nvSpPr>
        <p:spPr>
          <a:xfrm>
            <a:off x="13487400" y="8073074"/>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8"/>
            <a:stretch>
              <a:fillRect/>
            </a:stretch>
          </a:blipFill>
        </p:spPr>
      </p:sp>
    </p:spTree>
    <p:extLst>
      <p:ext uri="{BB962C8B-B14F-4D97-AF65-F5344CB8AC3E}">
        <p14:creationId xmlns:p14="http://schemas.microsoft.com/office/powerpoint/2010/main" val="231420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par>
                                <p:cTn id="37" presetID="16" presetClass="entr" presetSubtype="21"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arn(inVertical)">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3">
                                            <p:txEl>
                                              <p:pRg st="0" end="0"/>
                                            </p:txEl>
                                          </p:spTgt>
                                        </p:tgtEl>
                                        <p:attrNameLst>
                                          <p:attrName>style.visibility</p:attrName>
                                        </p:attrNameLst>
                                      </p:cBhvr>
                                      <p:to>
                                        <p:strVal val="visible"/>
                                      </p:to>
                                    </p:set>
                                    <p:animEffect transition="in" filter="barn(inVertical)">
                                      <p:cBhvr>
                                        <p:cTn id="58"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9" grpId="0"/>
      <p:bldP spid="10" grpId="0"/>
      <p:bldP spid="11" grpId="0"/>
      <p:bldP spid="12" grpId="0"/>
      <p:bldP spid="14" grpId="0"/>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DFAAD91-0015-F267-43E5-7F31B4DF11B9}"/>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2273798" y="3806772"/>
            <a:ext cx="12128002" cy="3775128"/>
          </a:xfrm>
          <a:prstGeom prst="rect">
            <a:avLst/>
          </a:prstGeom>
        </p:spPr>
      </p:pic>
      <p:sp>
        <p:nvSpPr>
          <p:cNvPr id="2" name="TextBox 1">
            <a:extLst>
              <a:ext uri="{FF2B5EF4-FFF2-40B4-BE49-F238E27FC236}">
                <a16:creationId xmlns:a16="http://schemas.microsoft.com/office/drawing/2014/main" id="{180BC8BF-3B58-7884-F00A-79364C7391F9}"/>
              </a:ext>
            </a:extLst>
          </p:cNvPr>
          <p:cNvSpPr txBox="1"/>
          <p:nvPr/>
        </p:nvSpPr>
        <p:spPr>
          <a:xfrm>
            <a:off x="914400" y="593271"/>
            <a:ext cx="155448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a.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Phép</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A4C9F46-53D9-E75F-A550-EB490D69A088}"/>
              </a:ext>
            </a:extLst>
          </p:cNvPr>
          <p:cNvSpPr txBox="1"/>
          <p:nvPr/>
        </p:nvSpPr>
        <p:spPr>
          <a:xfrm>
            <a:off x="1371600" y="1485900"/>
            <a:ext cx="155448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vế</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E85A9C5-F06E-03B0-28CD-D2C1544BFA8E}"/>
              </a:ext>
            </a:extLst>
          </p:cNvPr>
          <p:cNvSpPr txBox="1"/>
          <p:nvPr/>
        </p:nvSpPr>
        <p:spPr>
          <a:xfrm>
            <a:off x="5257800" y="3703416"/>
            <a:ext cx="8763000" cy="2594493"/>
          </a:xfrm>
          <a:prstGeom prst="rect">
            <a:avLst/>
          </a:prstGeom>
          <a:noFill/>
        </p:spPr>
        <p:txBody>
          <a:bodyPr wrap="square" rtlCol="0">
            <a:spAutoFit/>
          </a:bodyPr>
          <a:lstStyle/>
          <a:p>
            <a:pPr algn="just">
              <a:lnSpc>
                <a:spcPct val="200000"/>
              </a:lnSpc>
            </a:pPr>
            <a:r>
              <a:rPr lang="en-US" sz="4400" b="1" i="1" dirty="0" err="1">
                <a:latin typeface="Times New Roman" panose="02020603050405020304" pitchFamily="18" charset="0"/>
                <a:cs typeface="Times New Roman" panose="02020603050405020304" pitchFamily="18" charset="0"/>
                <a:sym typeface="Wingdings" panose="05000000000000000000" pitchFamily="2" charset="2"/>
              </a:rPr>
              <a:t>Chàng</a:t>
            </a:r>
            <a:r>
              <a:rPr lang="en-US" sz="4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4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latin typeface="Times New Roman" panose="02020603050405020304" pitchFamily="18" charset="0"/>
                <a:cs typeface="Times New Roman" panose="02020603050405020304" pitchFamily="18" charset="0"/>
                <a:sym typeface="Wingdings" panose="05000000000000000000" pitchFamily="2" charset="2"/>
              </a:rPr>
              <a:t>đi</a:t>
            </a:r>
            <a:r>
              <a:rPr lang="en-US" sz="4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latin typeface="Times New Roman" panose="02020603050405020304" pitchFamily="18" charset="0"/>
                <a:cs typeface="Times New Roman" panose="02020603050405020304" pitchFamily="18" charset="0"/>
                <a:sym typeface="Wingdings" panose="05000000000000000000" pitchFamily="2" charset="2"/>
              </a:rPr>
              <a:t>cõi</a:t>
            </a:r>
            <a:r>
              <a:rPr lang="en-US" sz="4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latin typeface="Times New Roman" panose="02020603050405020304" pitchFamily="18" charset="0"/>
                <a:cs typeface="Times New Roman" panose="02020603050405020304" pitchFamily="18" charset="0"/>
                <a:sym typeface="Wingdings" panose="05000000000000000000" pitchFamily="2" charset="2"/>
              </a:rPr>
              <a:t>xa</a:t>
            </a:r>
            <a:r>
              <a:rPr lang="en-US" sz="4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latin typeface="Times New Roman" panose="02020603050405020304" pitchFamily="18" charset="0"/>
                <a:cs typeface="Times New Roman" panose="02020603050405020304" pitchFamily="18" charset="0"/>
                <a:sym typeface="Wingdings" panose="05000000000000000000" pitchFamily="2" charset="2"/>
              </a:rPr>
              <a:t>mưa</a:t>
            </a:r>
            <a:r>
              <a:rPr lang="en-US" sz="4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latin typeface="Times New Roman" panose="02020603050405020304" pitchFamily="18" charset="0"/>
                <a:cs typeface="Times New Roman" panose="02020603050405020304" pitchFamily="18" charset="0"/>
                <a:sym typeface="Wingdings" panose="05000000000000000000" pitchFamily="2" charset="2"/>
              </a:rPr>
              <a:t>gió</a:t>
            </a:r>
            <a:endParaRPr lang="en-US" sz="4400" b="1" i="1"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pPr>
            <a:r>
              <a:rPr lang="en-US" sz="4400" b="1" i="1" dirty="0" err="1">
                <a:latin typeface="Times New Roman" panose="02020603050405020304" pitchFamily="18" charset="0"/>
                <a:cs typeface="Times New Roman" panose="02020603050405020304" pitchFamily="18" charset="0"/>
                <a:sym typeface="Wingdings" panose="05000000000000000000" pitchFamily="2" charset="2"/>
              </a:rPr>
              <a:t>Thiếp</a:t>
            </a:r>
            <a:r>
              <a:rPr lang="en-US" sz="4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4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4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latin typeface="Times New Roman" panose="02020603050405020304" pitchFamily="18" charset="0"/>
                <a:cs typeface="Times New Roman" panose="02020603050405020304" pitchFamily="18" charset="0"/>
                <a:sym typeface="Wingdings" panose="05000000000000000000" pitchFamily="2" charset="2"/>
              </a:rPr>
              <a:t>buồng</a:t>
            </a:r>
            <a:r>
              <a:rPr lang="en-US" sz="4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latin typeface="Times New Roman" panose="02020603050405020304" pitchFamily="18" charset="0"/>
                <a:cs typeface="Times New Roman" panose="02020603050405020304" pitchFamily="18" charset="0"/>
                <a:sym typeface="Wingdings" panose="05000000000000000000" pitchFamily="2" charset="2"/>
              </a:rPr>
              <a:t>cũ</a:t>
            </a:r>
            <a:r>
              <a:rPr lang="en-US" sz="4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latin typeface="Times New Roman" panose="02020603050405020304" pitchFamily="18" charset="0"/>
                <a:cs typeface="Times New Roman" panose="02020603050405020304" pitchFamily="18" charset="0"/>
                <a:sym typeface="Wingdings" panose="05000000000000000000" pitchFamily="2" charset="2"/>
              </a:rPr>
              <a:t>chiếu</a:t>
            </a:r>
            <a:r>
              <a:rPr lang="en-US" sz="4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latin typeface="Times New Roman" panose="02020603050405020304" pitchFamily="18" charset="0"/>
                <a:cs typeface="Times New Roman" panose="02020603050405020304" pitchFamily="18" charset="0"/>
                <a:sym typeface="Wingdings" panose="05000000000000000000" pitchFamily="2" charset="2"/>
              </a:rPr>
              <a:t>chăn</a:t>
            </a:r>
            <a:endParaRPr lang="en-US" sz="4400" b="1"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FD92359-92F0-3CF4-5061-BFA51EE131FC}"/>
              </a:ext>
            </a:extLst>
          </p:cNvPr>
          <p:cNvSpPr txBox="1"/>
          <p:nvPr/>
        </p:nvSpPr>
        <p:spPr>
          <a:xfrm>
            <a:off x="2057400" y="2616568"/>
            <a:ext cx="52578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ngắt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nhịp</a:t>
            </a:r>
            <a:endParaRPr lang="en-US" sz="44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8EEBCA71-1FBE-DF5B-F1DD-7550AEEA0020}"/>
              </a:ext>
            </a:extLst>
          </p:cNvPr>
          <p:cNvPicPr>
            <a:picLocks noChangeAspect="1"/>
          </p:cNvPicPr>
          <p:nvPr/>
        </p:nvPicPr>
        <p:blipFill>
          <a:blip r:embed="rId5"/>
          <a:stretch>
            <a:fillRect/>
          </a:stretch>
        </p:blipFill>
        <p:spPr>
          <a:xfrm>
            <a:off x="7520359" y="3500595"/>
            <a:ext cx="1679561" cy="2393178"/>
          </a:xfrm>
          <a:prstGeom prst="rect">
            <a:avLst/>
          </a:prstGeom>
        </p:spPr>
      </p:pic>
      <p:pic>
        <p:nvPicPr>
          <p:cNvPr id="8" name="Picture 7">
            <a:extLst>
              <a:ext uri="{FF2B5EF4-FFF2-40B4-BE49-F238E27FC236}">
                <a16:creationId xmlns:a16="http://schemas.microsoft.com/office/drawing/2014/main" id="{91798D9C-364E-9054-1674-643BF64A9B1E}"/>
              </a:ext>
            </a:extLst>
          </p:cNvPr>
          <p:cNvPicPr>
            <a:picLocks noChangeAspect="1"/>
          </p:cNvPicPr>
          <p:nvPr/>
        </p:nvPicPr>
        <p:blipFill>
          <a:blip r:embed="rId5"/>
          <a:stretch>
            <a:fillRect/>
          </a:stretch>
        </p:blipFill>
        <p:spPr>
          <a:xfrm>
            <a:off x="7315200" y="4875888"/>
            <a:ext cx="1679561" cy="2393178"/>
          </a:xfrm>
          <a:prstGeom prst="rect">
            <a:avLst/>
          </a:prstGeom>
        </p:spPr>
      </p:pic>
      <p:sp>
        <p:nvSpPr>
          <p:cNvPr id="12" name="TextBox 11">
            <a:extLst>
              <a:ext uri="{FF2B5EF4-FFF2-40B4-BE49-F238E27FC236}">
                <a16:creationId xmlns:a16="http://schemas.microsoft.com/office/drawing/2014/main" id="{82176A1D-6ACC-06AA-8787-B4F446A68048}"/>
              </a:ext>
            </a:extLst>
          </p:cNvPr>
          <p:cNvSpPr txBox="1"/>
          <p:nvPr/>
        </p:nvSpPr>
        <p:spPr>
          <a:xfrm>
            <a:off x="14825604" y="5047629"/>
            <a:ext cx="1946351" cy="769441"/>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3/2/2</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8852B7A-2A4B-3F82-796F-E539B123FBAB}"/>
              </a:ext>
            </a:extLst>
          </p:cNvPr>
          <p:cNvSpPr txBox="1"/>
          <p:nvPr/>
        </p:nvSpPr>
        <p:spPr>
          <a:xfrm>
            <a:off x="3390900" y="8001695"/>
            <a:ext cx="124968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Lẻ</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trước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chẵn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sau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âm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hưởng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sóng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đôi</a:t>
            </a:r>
            <a:endParaRPr lang="en-US" sz="44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E4C720A-C2B5-C356-79A4-CA5C4D075EFB}"/>
              </a:ext>
            </a:extLst>
          </p:cNvPr>
          <p:cNvPicPr>
            <a:picLocks noChangeAspect="1"/>
          </p:cNvPicPr>
          <p:nvPr/>
        </p:nvPicPr>
        <p:blipFill>
          <a:blip r:embed="rId5"/>
          <a:stretch>
            <a:fillRect/>
          </a:stretch>
        </p:blipFill>
        <p:spPr>
          <a:xfrm>
            <a:off x="8991600" y="3513479"/>
            <a:ext cx="1679561" cy="2393178"/>
          </a:xfrm>
          <a:prstGeom prst="rect">
            <a:avLst/>
          </a:prstGeom>
        </p:spPr>
      </p:pic>
      <p:pic>
        <p:nvPicPr>
          <p:cNvPr id="14" name="Picture 13">
            <a:extLst>
              <a:ext uri="{FF2B5EF4-FFF2-40B4-BE49-F238E27FC236}">
                <a16:creationId xmlns:a16="http://schemas.microsoft.com/office/drawing/2014/main" id="{DDBBBB92-EA5B-817C-2982-010339768D54}"/>
              </a:ext>
            </a:extLst>
          </p:cNvPr>
          <p:cNvPicPr>
            <a:picLocks noChangeAspect="1"/>
          </p:cNvPicPr>
          <p:nvPr/>
        </p:nvPicPr>
        <p:blipFill>
          <a:blip r:embed="rId5"/>
          <a:stretch>
            <a:fillRect/>
          </a:stretch>
        </p:blipFill>
        <p:spPr>
          <a:xfrm>
            <a:off x="9577759" y="4900005"/>
            <a:ext cx="1679561" cy="2393178"/>
          </a:xfrm>
          <a:prstGeom prst="rect">
            <a:avLst/>
          </a:prstGeom>
        </p:spPr>
      </p:pic>
      <p:sp>
        <p:nvSpPr>
          <p:cNvPr id="15" name="TextBox 14">
            <a:extLst>
              <a:ext uri="{FF2B5EF4-FFF2-40B4-BE49-F238E27FC236}">
                <a16:creationId xmlns:a16="http://schemas.microsoft.com/office/drawing/2014/main" id="{F3EC4FE2-CD4B-CD6A-4647-CD4502D47582}"/>
              </a:ext>
            </a:extLst>
          </p:cNvPr>
          <p:cNvSpPr txBox="1"/>
          <p:nvPr/>
        </p:nvSpPr>
        <p:spPr>
          <a:xfrm>
            <a:off x="2549539" y="4155022"/>
            <a:ext cx="2365361" cy="769441"/>
          </a:xfrm>
          <a:prstGeom prst="rect">
            <a:avLst/>
          </a:prstGeom>
          <a:noFill/>
        </p:spPr>
        <p:txBody>
          <a:bodyPr wrap="square" rtlCol="0">
            <a:spAutoFit/>
          </a:bodyPr>
          <a:lstStyle/>
          <a:p>
            <a:pPr algn="just"/>
            <a:r>
              <a:rPr lang="en-US" sz="44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4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4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1</a:t>
            </a:r>
            <a:endParaRPr lang="en-US" sz="4400" b="1" dirty="0">
              <a:solidFill>
                <a:srgbClr val="0070C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D5E3D9AC-B0B7-35DF-10F4-E470A19D3093}"/>
              </a:ext>
            </a:extLst>
          </p:cNvPr>
          <p:cNvSpPr txBox="1"/>
          <p:nvPr/>
        </p:nvSpPr>
        <p:spPr>
          <a:xfrm>
            <a:off x="2549539" y="5515832"/>
            <a:ext cx="2365361" cy="769441"/>
          </a:xfrm>
          <a:prstGeom prst="rect">
            <a:avLst/>
          </a:prstGeom>
          <a:noFill/>
        </p:spPr>
        <p:txBody>
          <a:bodyPr wrap="square" rtlCol="0">
            <a:spAutoFit/>
          </a:bodyPr>
          <a:lstStyle/>
          <a:p>
            <a:pPr algn="just"/>
            <a:r>
              <a:rPr lang="en-US" sz="44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4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4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2</a:t>
            </a:r>
            <a:endParaRPr lang="en-US" sz="4400" b="1" dirty="0">
              <a:solidFill>
                <a:srgbClr val="0070C0"/>
              </a:solidFill>
              <a:latin typeface="Times New Roman" panose="02020603050405020304" pitchFamily="18" charset="0"/>
              <a:cs typeface="Times New Roman" panose="02020603050405020304" pitchFamily="18" charset="0"/>
            </a:endParaRPr>
          </a:p>
        </p:txBody>
      </p:sp>
      <p:sp>
        <p:nvSpPr>
          <p:cNvPr id="9" name="Freeform 4">
            <a:extLst>
              <a:ext uri="{FF2B5EF4-FFF2-40B4-BE49-F238E27FC236}">
                <a16:creationId xmlns:a16="http://schemas.microsoft.com/office/drawing/2014/main" id="{1F3C79AA-4BCC-9880-916C-D18162E379FB}"/>
              </a:ext>
            </a:extLst>
          </p:cNvPr>
          <p:cNvSpPr/>
          <p:nvPr/>
        </p:nvSpPr>
        <p:spPr>
          <a:xfrm>
            <a:off x="13487400" y="8073074"/>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6"/>
            <a:stretch>
              <a:fillRect/>
            </a:stretch>
          </a:blipFill>
        </p:spPr>
      </p:sp>
    </p:spTree>
    <p:extLst>
      <p:ext uri="{BB962C8B-B14F-4D97-AF65-F5344CB8AC3E}">
        <p14:creationId xmlns:p14="http://schemas.microsoft.com/office/powerpoint/2010/main" val="243560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16" presetClass="entr" presetSubtype="21"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par>
                                <p:cTn id="36" presetID="16" presetClass="entr" presetSubtype="21"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2" grpId="0"/>
      <p:bldP spid="13" grpId="0"/>
      <p:bldP spid="15" grpId="0"/>
      <p:bldP spid="1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E6CC98-81D7-DFE8-E8DF-49F7684EAA2D}"/>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2273798" y="3494256"/>
            <a:ext cx="12128002" cy="4316244"/>
          </a:xfrm>
          <a:prstGeom prst="rect">
            <a:avLst/>
          </a:prstGeom>
        </p:spPr>
      </p:pic>
      <p:sp>
        <p:nvSpPr>
          <p:cNvPr id="3" name="TextBox 2">
            <a:extLst>
              <a:ext uri="{FF2B5EF4-FFF2-40B4-BE49-F238E27FC236}">
                <a16:creationId xmlns:a16="http://schemas.microsoft.com/office/drawing/2014/main" id="{CA4C9F46-53D9-E75F-A550-EB490D69A088}"/>
              </a:ext>
            </a:extLst>
          </p:cNvPr>
          <p:cNvSpPr txBox="1"/>
          <p:nvPr/>
        </p:nvSpPr>
        <p:spPr>
          <a:xfrm>
            <a:off x="1371600" y="1485900"/>
            <a:ext cx="155448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vế</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en-US" sz="4400" b="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C361F538-9F8C-7E83-E2BB-33A74CC5499C}"/>
              </a:ext>
            </a:extLst>
          </p:cNvPr>
          <p:cNvSpPr txBox="1"/>
          <p:nvPr/>
        </p:nvSpPr>
        <p:spPr>
          <a:xfrm>
            <a:off x="5257800" y="3390900"/>
            <a:ext cx="8763000" cy="2594493"/>
          </a:xfrm>
          <a:prstGeom prst="rect">
            <a:avLst/>
          </a:prstGeom>
          <a:noFill/>
        </p:spPr>
        <p:txBody>
          <a:bodyPr wrap="square" rtlCol="0">
            <a:spAutoFit/>
          </a:bodyPr>
          <a:lstStyle/>
          <a:p>
            <a:pPr algn="just">
              <a:lnSpc>
                <a:spcPct val="200000"/>
              </a:lnSpc>
            </a:pPr>
            <a:r>
              <a:rPr lang="en-US" sz="4400" b="1" i="1" dirty="0" err="1">
                <a:latin typeface="Times New Roman" panose="02020603050405020304" pitchFamily="18" charset="0"/>
                <a:cs typeface="Times New Roman" panose="02020603050405020304" pitchFamily="18" charset="0"/>
                <a:sym typeface="Wingdings" panose="05000000000000000000" pitchFamily="2" charset="2"/>
              </a:rPr>
              <a:t>Chàng</a:t>
            </a:r>
            <a:r>
              <a:rPr lang="en-US" sz="4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4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latin typeface="Times New Roman" panose="02020603050405020304" pitchFamily="18" charset="0"/>
                <a:cs typeface="Times New Roman" panose="02020603050405020304" pitchFamily="18" charset="0"/>
                <a:sym typeface="Wingdings" panose="05000000000000000000" pitchFamily="2" charset="2"/>
              </a:rPr>
              <a:t>đi</a:t>
            </a:r>
            <a:r>
              <a:rPr lang="en-US" sz="4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latin typeface="Times New Roman" panose="02020603050405020304" pitchFamily="18" charset="0"/>
                <a:cs typeface="Times New Roman" panose="02020603050405020304" pitchFamily="18" charset="0"/>
                <a:sym typeface="Wingdings" panose="05000000000000000000" pitchFamily="2" charset="2"/>
              </a:rPr>
              <a:t>cõi</a:t>
            </a:r>
            <a:r>
              <a:rPr lang="en-US" sz="4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latin typeface="Times New Roman" panose="02020603050405020304" pitchFamily="18" charset="0"/>
                <a:cs typeface="Times New Roman" panose="02020603050405020304" pitchFamily="18" charset="0"/>
                <a:sym typeface="Wingdings" panose="05000000000000000000" pitchFamily="2" charset="2"/>
              </a:rPr>
              <a:t>xa</a:t>
            </a:r>
            <a:r>
              <a:rPr lang="en-US" sz="4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latin typeface="Times New Roman" panose="02020603050405020304" pitchFamily="18" charset="0"/>
                <a:cs typeface="Times New Roman" panose="02020603050405020304" pitchFamily="18" charset="0"/>
                <a:sym typeface="Wingdings" panose="05000000000000000000" pitchFamily="2" charset="2"/>
              </a:rPr>
              <a:t>mưa</a:t>
            </a:r>
            <a:r>
              <a:rPr lang="en-US" sz="4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latin typeface="Times New Roman" panose="02020603050405020304" pitchFamily="18" charset="0"/>
                <a:cs typeface="Times New Roman" panose="02020603050405020304" pitchFamily="18" charset="0"/>
                <a:sym typeface="Wingdings" panose="05000000000000000000" pitchFamily="2" charset="2"/>
              </a:rPr>
              <a:t>gió</a:t>
            </a:r>
            <a:endParaRPr lang="en-US" sz="4400" b="1" i="1"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pPr>
            <a:r>
              <a:rPr lang="en-US" sz="4400" b="1" i="1" dirty="0" err="1">
                <a:latin typeface="Times New Roman" panose="02020603050405020304" pitchFamily="18" charset="0"/>
                <a:cs typeface="Times New Roman" panose="02020603050405020304" pitchFamily="18" charset="0"/>
                <a:sym typeface="Wingdings" panose="05000000000000000000" pitchFamily="2" charset="2"/>
              </a:rPr>
              <a:t>Thiếp</a:t>
            </a:r>
            <a:r>
              <a:rPr lang="en-US" sz="4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4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4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latin typeface="Times New Roman" panose="02020603050405020304" pitchFamily="18" charset="0"/>
                <a:cs typeface="Times New Roman" panose="02020603050405020304" pitchFamily="18" charset="0"/>
                <a:sym typeface="Wingdings" panose="05000000000000000000" pitchFamily="2" charset="2"/>
              </a:rPr>
              <a:t>buồng</a:t>
            </a:r>
            <a:r>
              <a:rPr lang="en-US" sz="4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latin typeface="Times New Roman" panose="02020603050405020304" pitchFamily="18" charset="0"/>
                <a:cs typeface="Times New Roman" panose="02020603050405020304" pitchFamily="18" charset="0"/>
                <a:sym typeface="Wingdings" panose="05000000000000000000" pitchFamily="2" charset="2"/>
              </a:rPr>
              <a:t>cũ</a:t>
            </a:r>
            <a:r>
              <a:rPr lang="en-US" sz="4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latin typeface="Times New Roman" panose="02020603050405020304" pitchFamily="18" charset="0"/>
                <a:cs typeface="Times New Roman" panose="02020603050405020304" pitchFamily="18" charset="0"/>
                <a:sym typeface="Wingdings" panose="05000000000000000000" pitchFamily="2" charset="2"/>
              </a:rPr>
              <a:t>chiếu</a:t>
            </a:r>
            <a:r>
              <a:rPr lang="en-US" sz="4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latin typeface="Times New Roman" panose="02020603050405020304" pitchFamily="18" charset="0"/>
                <a:cs typeface="Times New Roman" panose="02020603050405020304" pitchFamily="18" charset="0"/>
                <a:sym typeface="Wingdings" panose="05000000000000000000" pitchFamily="2" charset="2"/>
              </a:rPr>
              <a:t>chăn</a:t>
            </a:r>
            <a:endParaRPr lang="en-US" sz="4400" b="1" i="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180BC8BF-3B58-7884-F00A-79364C7391F9}"/>
              </a:ext>
            </a:extLst>
          </p:cNvPr>
          <p:cNvSpPr txBox="1"/>
          <p:nvPr/>
        </p:nvSpPr>
        <p:spPr>
          <a:xfrm>
            <a:off x="914400" y="593271"/>
            <a:ext cx="155448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a.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Phép</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endParaRPr lang="en-US" sz="44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FD92359-92F0-3CF4-5061-BFA51EE131FC}"/>
              </a:ext>
            </a:extLst>
          </p:cNvPr>
          <p:cNvSpPr txBox="1"/>
          <p:nvPr/>
        </p:nvSpPr>
        <p:spPr>
          <a:xfrm>
            <a:off x="2057400" y="2616568"/>
            <a:ext cx="52578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nội</a:t>
            </a:r>
            <a:r>
              <a:rPr lang="en-US" sz="4400" dirty="0">
                <a:latin typeface="Times New Roman" panose="02020603050405020304" pitchFamily="18" charset="0"/>
                <a:cs typeface="Times New Roman" panose="02020603050405020304" pitchFamily="18" charset="0"/>
                <a:sym typeface="Wingdings" panose="05000000000000000000" pitchFamily="2" charset="2"/>
              </a:rPr>
              <a:t> dung, ý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nghĩa</a:t>
            </a:r>
            <a:endParaRPr lang="en-US" sz="4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2176A1D-6ACC-06AA-8787-B4F446A68048}"/>
              </a:ext>
            </a:extLst>
          </p:cNvPr>
          <p:cNvSpPr txBox="1"/>
          <p:nvPr/>
        </p:nvSpPr>
        <p:spPr>
          <a:xfrm>
            <a:off x="3732219" y="6177717"/>
            <a:ext cx="3505200" cy="1323439"/>
          </a:xfrm>
          <a:prstGeom prst="rect">
            <a:avLst/>
          </a:prstGeom>
          <a:noFill/>
        </p:spPr>
        <p:txBody>
          <a:bodyPr wrap="square" rtlCol="0">
            <a:spAutoFit/>
          </a:bodyPr>
          <a:lstStyle/>
          <a:p>
            <a:pPr algn="ctr"/>
            <a:r>
              <a:rPr 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miêu</a:t>
            </a:r>
            <a:r>
              <a:rPr 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tả</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8852B7A-2A4B-3F82-796F-E539B123FBAB}"/>
              </a:ext>
            </a:extLst>
          </p:cNvPr>
          <p:cNvSpPr txBox="1"/>
          <p:nvPr/>
        </p:nvSpPr>
        <p:spPr>
          <a:xfrm>
            <a:off x="1828800" y="8005097"/>
            <a:ext cx="13639800"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Nhấn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mạnh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latin typeface="Times New Roman" panose="02020603050405020304" pitchFamily="18" charset="0"/>
                <a:cs typeface="Times New Roman" panose="02020603050405020304" pitchFamily="18" charset="0"/>
                <a:sym typeface="Wingdings" panose="05000000000000000000" pitchFamily="2" charset="2"/>
              </a:rPr>
              <a:t> chia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lìa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khó</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khăn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chinh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chinh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phụ</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4400" dirty="0">
                <a:latin typeface="Times New Roman" panose="02020603050405020304" pitchFamily="18" charset="0"/>
                <a:cs typeface="Times New Roman" panose="02020603050405020304" pitchFamily="18" charset="0"/>
                <a:sym typeface="Wingdings" panose="05000000000000000000" pitchFamily="2" charset="2"/>
              </a:rPr>
              <a:t> ở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bên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nhau</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CF4D94DD-F633-1AB3-86E3-BD3400375A5A}"/>
              </a:ext>
            </a:extLst>
          </p:cNvPr>
          <p:cNvCxnSpPr/>
          <p:nvPr/>
        </p:nvCxnSpPr>
        <p:spPr>
          <a:xfrm>
            <a:off x="5334000" y="4603906"/>
            <a:ext cx="1447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775F10AB-7944-DF46-14DD-D567867FDF56}"/>
              </a:ext>
            </a:extLst>
          </p:cNvPr>
          <p:cNvCxnSpPr>
            <a:cxnSpLocks/>
          </p:cNvCxnSpPr>
          <p:nvPr/>
        </p:nvCxnSpPr>
        <p:spPr>
          <a:xfrm>
            <a:off x="5372100" y="5972757"/>
            <a:ext cx="11430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D4A3F9F6-0890-81D1-C156-517706C1C0DC}"/>
              </a:ext>
            </a:extLst>
          </p:cNvPr>
          <p:cNvCxnSpPr>
            <a:cxnSpLocks/>
          </p:cNvCxnSpPr>
          <p:nvPr/>
        </p:nvCxnSpPr>
        <p:spPr>
          <a:xfrm>
            <a:off x="7010400" y="4603906"/>
            <a:ext cx="48006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41038229-B927-185C-0572-474BCDA372D2}"/>
              </a:ext>
            </a:extLst>
          </p:cNvPr>
          <p:cNvCxnSpPr>
            <a:cxnSpLocks/>
          </p:cNvCxnSpPr>
          <p:nvPr/>
        </p:nvCxnSpPr>
        <p:spPr>
          <a:xfrm>
            <a:off x="6781800" y="5972757"/>
            <a:ext cx="6362700" cy="0"/>
          </a:xfrm>
          <a:prstGeom prst="line">
            <a:avLst/>
          </a:prstGeom>
        </p:spPr>
        <p:style>
          <a:lnRef idx="3">
            <a:schemeClr val="accent2"/>
          </a:lnRef>
          <a:fillRef idx="0">
            <a:schemeClr val="accent2"/>
          </a:fillRef>
          <a:effectRef idx="2">
            <a:schemeClr val="accent2"/>
          </a:effectRef>
          <a:fontRef idx="minor">
            <a:schemeClr val="tx1"/>
          </a:fontRef>
        </p:style>
      </p:cxnSp>
      <p:sp>
        <p:nvSpPr>
          <p:cNvPr id="24" name="TextBox 23">
            <a:extLst>
              <a:ext uri="{FF2B5EF4-FFF2-40B4-BE49-F238E27FC236}">
                <a16:creationId xmlns:a16="http://schemas.microsoft.com/office/drawing/2014/main" id="{28A5625D-C826-A756-5DA6-3FE6D9FD7F9F}"/>
              </a:ext>
            </a:extLst>
          </p:cNvPr>
          <p:cNvSpPr txBox="1"/>
          <p:nvPr/>
        </p:nvSpPr>
        <p:spPr>
          <a:xfrm>
            <a:off x="2549539" y="3842506"/>
            <a:ext cx="2365361" cy="769441"/>
          </a:xfrm>
          <a:prstGeom prst="rect">
            <a:avLst/>
          </a:prstGeom>
          <a:noFill/>
        </p:spPr>
        <p:txBody>
          <a:bodyPr wrap="square" rtlCol="0">
            <a:spAutoFit/>
          </a:bodyPr>
          <a:lstStyle/>
          <a:p>
            <a:pPr algn="just"/>
            <a:r>
              <a:rPr lang="en-US" sz="44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4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4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1</a:t>
            </a:r>
            <a:endParaRPr lang="en-US" sz="4400" b="1" dirty="0">
              <a:solidFill>
                <a:srgbClr val="0070C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5DBECB08-4D72-169A-9B4C-342762838FDC}"/>
              </a:ext>
            </a:extLst>
          </p:cNvPr>
          <p:cNvSpPr txBox="1"/>
          <p:nvPr/>
        </p:nvSpPr>
        <p:spPr>
          <a:xfrm>
            <a:off x="2549539" y="5203316"/>
            <a:ext cx="2365361" cy="769441"/>
          </a:xfrm>
          <a:prstGeom prst="rect">
            <a:avLst/>
          </a:prstGeom>
          <a:noFill/>
        </p:spPr>
        <p:txBody>
          <a:bodyPr wrap="square" rtlCol="0">
            <a:spAutoFit/>
          </a:bodyPr>
          <a:lstStyle/>
          <a:p>
            <a:pPr algn="just"/>
            <a:r>
              <a:rPr lang="en-US" sz="44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4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4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2</a:t>
            </a:r>
            <a:endParaRPr lang="en-US" sz="4400" b="1" dirty="0">
              <a:solidFill>
                <a:srgbClr val="0070C0"/>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FD36675E-0B9D-B8E9-9CAB-78C71C2D3839}"/>
              </a:ext>
            </a:extLst>
          </p:cNvPr>
          <p:cNvSpPr txBox="1"/>
          <p:nvPr/>
        </p:nvSpPr>
        <p:spPr>
          <a:xfrm>
            <a:off x="8284029" y="6169520"/>
            <a:ext cx="3505200" cy="1323439"/>
          </a:xfrm>
          <a:prstGeom prst="rect">
            <a:avLst/>
          </a:prstGeom>
          <a:noFill/>
        </p:spPr>
        <p:txBody>
          <a:bodyPr wrap="square" rtlCol="0">
            <a:spAutoFit/>
          </a:bodyPr>
          <a:lstStyle/>
          <a:p>
            <a:pPr algn="ctr"/>
            <a:r>
              <a:rPr lang="en-US" sz="40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Hành</a:t>
            </a:r>
            <a:r>
              <a:rPr lang="en-US" sz="40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40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tâm</a:t>
            </a:r>
            <a:r>
              <a:rPr lang="en-US" sz="40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trạng</a:t>
            </a:r>
            <a:endParaRPr lang="en-US" sz="4000" b="1" dirty="0">
              <a:solidFill>
                <a:srgbClr val="C0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A3249A8-53CB-7E61-86AB-9EC56AB98F8A}"/>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Lst>
          </a:blip>
          <a:stretch>
            <a:fillRect/>
          </a:stretch>
        </p:blipFill>
        <p:spPr>
          <a:xfrm>
            <a:off x="12115800" y="261136"/>
            <a:ext cx="7321931" cy="3218967"/>
          </a:xfrm>
          <a:prstGeom prst="rect">
            <a:avLst/>
          </a:prstGeom>
        </p:spPr>
      </p:pic>
      <p:sp>
        <p:nvSpPr>
          <p:cNvPr id="7" name="Freeform 4">
            <a:extLst>
              <a:ext uri="{FF2B5EF4-FFF2-40B4-BE49-F238E27FC236}">
                <a16:creationId xmlns:a16="http://schemas.microsoft.com/office/drawing/2014/main" id="{3163399E-268A-58B7-FAAA-DE012B96B8DA}"/>
              </a:ext>
            </a:extLst>
          </p:cNvPr>
          <p:cNvSpPr/>
          <p:nvPr/>
        </p:nvSpPr>
        <p:spPr>
          <a:xfrm>
            <a:off x="13487400" y="8073074"/>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7"/>
            <a:stretch>
              <a:fillRect/>
            </a:stretch>
          </a:blipFill>
        </p:spPr>
      </p:sp>
    </p:spTree>
    <p:extLst>
      <p:ext uri="{BB962C8B-B14F-4D97-AF65-F5344CB8AC3E}">
        <p14:creationId xmlns:p14="http://schemas.microsoft.com/office/powerpoint/2010/main" val="197630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par>
                                <p:cTn id="38" presetID="16" presetClass="entr" presetSubtype="21"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5" grpId="0"/>
      <p:bldP spid="12" grpId="0"/>
      <p:bldP spid="13" grpId="0"/>
      <p:bldP spid="24" grpId="0"/>
      <p:bldP spid="25" grpId="0"/>
      <p:bldP spid="2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DC50808-6DDE-0EC6-68E4-C51EA86919C8}"/>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2586990" y="3367148"/>
            <a:ext cx="12128002" cy="5052952"/>
          </a:xfrm>
          <a:prstGeom prst="rect">
            <a:avLst/>
          </a:prstGeom>
        </p:spPr>
      </p:pic>
      <p:sp>
        <p:nvSpPr>
          <p:cNvPr id="2" name="TextBox 1">
            <a:extLst>
              <a:ext uri="{FF2B5EF4-FFF2-40B4-BE49-F238E27FC236}">
                <a16:creationId xmlns:a16="http://schemas.microsoft.com/office/drawing/2014/main" id="{180BC8BF-3B58-7884-F00A-79364C7391F9}"/>
              </a:ext>
            </a:extLst>
          </p:cNvPr>
          <p:cNvSpPr txBox="1"/>
          <p:nvPr/>
        </p:nvSpPr>
        <p:spPr>
          <a:xfrm>
            <a:off x="914400" y="593271"/>
            <a:ext cx="155448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a.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Phép</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A4C9F46-53D9-E75F-A550-EB490D69A088}"/>
              </a:ext>
            </a:extLst>
          </p:cNvPr>
          <p:cNvSpPr txBox="1"/>
          <p:nvPr/>
        </p:nvSpPr>
        <p:spPr>
          <a:xfrm>
            <a:off x="1371600" y="1485900"/>
            <a:ext cx="155448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Tiểu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ngay</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en-US" sz="44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FD92359-92F0-3CF4-5061-BFA51EE131FC}"/>
              </a:ext>
            </a:extLst>
          </p:cNvPr>
          <p:cNvSpPr txBox="1"/>
          <p:nvPr/>
        </p:nvSpPr>
        <p:spPr>
          <a:xfrm>
            <a:off x="2057400" y="2616568"/>
            <a:ext cx="52578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ngữ</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pháp</a:t>
            </a:r>
            <a:endParaRPr lang="en-US" sz="4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2176A1D-6ACC-06AA-8787-B4F446A68048}"/>
              </a:ext>
            </a:extLst>
          </p:cNvPr>
          <p:cNvSpPr txBox="1"/>
          <p:nvPr/>
        </p:nvSpPr>
        <p:spPr>
          <a:xfrm>
            <a:off x="5162550" y="5280168"/>
            <a:ext cx="3505200" cy="769441"/>
          </a:xfrm>
          <a:prstGeom prst="rect">
            <a:avLst/>
          </a:prstGeom>
          <a:noFill/>
        </p:spPr>
        <p:txBody>
          <a:bodyPr wrap="square" rtlCol="0">
            <a:spAutoFit/>
          </a:bodyPr>
          <a:lstStyle/>
          <a:p>
            <a:pPr algn="ct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trước</a:t>
            </a:r>
            <a:endParaRPr lang="en-US" sz="4400" b="1" dirty="0">
              <a:solidFill>
                <a:srgbClr val="FF0000"/>
              </a:solidFill>
              <a:latin typeface="Times New Roman" panose="02020603050405020304" pitchFamily="18"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775F10AB-7944-DF46-14DD-D567867FDF56}"/>
              </a:ext>
            </a:extLst>
          </p:cNvPr>
          <p:cNvCxnSpPr>
            <a:cxnSpLocks/>
          </p:cNvCxnSpPr>
          <p:nvPr/>
        </p:nvCxnSpPr>
        <p:spPr>
          <a:xfrm>
            <a:off x="4686300" y="4945714"/>
            <a:ext cx="44577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41038229-B927-185C-0572-474BCDA372D2}"/>
              </a:ext>
            </a:extLst>
          </p:cNvPr>
          <p:cNvCxnSpPr>
            <a:cxnSpLocks/>
          </p:cNvCxnSpPr>
          <p:nvPr/>
        </p:nvCxnSpPr>
        <p:spPr>
          <a:xfrm>
            <a:off x="9394372" y="4985757"/>
            <a:ext cx="4550228" cy="0"/>
          </a:xfrm>
          <a:prstGeom prst="line">
            <a:avLst/>
          </a:prstGeom>
        </p:spPr>
        <p:style>
          <a:lnRef idx="3">
            <a:schemeClr val="accent2"/>
          </a:lnRef>
          <a:fillRef idx="0">
            <a:schemeClr val="accent2"/>
          </a:fillRef>
          <a:effectRef idx="2">
            <a:schemeClr val="accent2"/>
          </a:effectRef>
          <a:fontRef idx="minor">
            <a:schemeClr val="tx1"/>
          </a:fontRef>
        </p:style>
      </p:cxnSp>
      <p:sp>
        <p:nvSpPr>
          <p:cNvPr id="26" name="TextBox 25">
            <a:extLst>
              <a:ext uri="{FF2B5EF4-FFF2-40B4-BE49-F238E27FC236}">
                <a16:creationId xmlns:a16="http://schemas.microsoft.com/office/drawing/2014/main" id="{FD36675E-0B9D-B8E9-9CAB-78C71C2D3839}"/>
              </a:ext>
            </a:extLst>
          </p:cNvPr>
          <p:cNvSpPr txBox="1"/>
          <p:nvPr/>
        </p:nvSpPr>
        <p:spPr>
          <a:xfrm>
            <a:off x="9982200" y="5280167"/>
            <a:ext cx="3505200" cy="769441"/>
          </a:xfrm>
          <a:prstGeom prst="rect">
            <a:avLst/>
          </a:prstGeom>
          <a:noFill/>
        </p:spPr>
        <p:txBody>
          <a:bodyPr wrap="square" rtlCol="0">
            <a:spAutoFit/>
          </a:bodyPr>
          <a:lstStyle/>
          <a:p>
            <a:pPr algn="ctr"/>
            <a:r>
              <a:rPr lang="en-US" sz="4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4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4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sau</a:t>
            </a:r>
            <a:endParaRPr lang="en-US" sz="4400" b="1" dirty="0">
              <a:solidFill>
                <a:srgbClr val="C0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C72DC13-AF4F-46F6-F90C-A1146AB328FD}"/>
              </a:ext>
            </a:extLst>
          </p:cNvPr>
          <p:cNvSpPr txBox="1"/>
          <p:nvPr/>
        </p:nvSpPr>
        <p:spPr>
          <a:xfrm>
            <a:off x="3505200" y="4176273"/>
            <a:ext cx="11658600" cy="769441"/>
          </a:xfrm>
          <a:prstGeom prst="rect">
            <a:avLst/>
          </a:prstGeom>
          <a:noFill/>
        </p:spPr>
        <p:txBody>
          <a:bodyPr wrap="square">
            <a:spAutoFit/>
          </a:bodyPr>
          <a:lstStyle/>
          <a:p>
            <a:pPr algn="ctr"/>
            <a:r>
              <a:rPr lang="en-US" sz="4400" b="1" i="1" dirty="0" err="1">
                <a:latin typeface="Times New Roman" panose="02020603050405020304" pitchFamily="18" charset="0"/>
                <a:cs typeface="Times New Roman" panose="02020603050405020304" pitchFamily="18" charset="0"/>
              </a:rPr>
              <a:t>Tuôn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màu</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mây</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biếc</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trải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ngần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núi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xanh</a:t>
            </a:r>
            <a:r>
              <a:rPr lang="en-US" sz="4400" b="1" i="1"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47DC7B1B-611C-0A21-9D8B-F04535A7D432}"/>
              </a:ext>
            </a:extLst>
          </p:cNvPr>
          <p:cNvSpPr txBox="1"/>
          <p:nvPr/>
        </p:nvSpPr>
        <p:spPr>
          <a:xfrm>
            <a:off x="5257800" y="6384062"/>
            <a:ext cx="35052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cụm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động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từ</a:t>
            </a:r>
            <a:endParaRPr lang="en-US" sz="4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5C480A4-B129-0FA9-9DCC-A465DAD0E4D2}"/>
              </a:ext>
            </a:extLst>
          </p:cNvPr>
          <p:cNvSpPr txBox="1"/>
          <p:nvPr/>
        </p:nvSpPr>
        <p:spPr>
          <a:xfrm>
            <a:off x="9982200" y="6372835"/>
            <a:ext cx="35052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cụm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động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từ</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BE3C68D-0C25-FDEF-0F33-BD5DBE292149}"/>
              </a:ext>
            </a:extLst>
          </p:cNvPr>
          <p:cNvSpPr txBox="1"/>
          <p:nvPr/>
        </p:nvSpPr>
        <p:spPr>
          <a:xfrm>
            <a:off x="3472543" y="4237827"/>
            <a:ext cx="979714" cy="646331"/>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sym typeface="Wingdings" panose="05000000000000000000" pitchFamily="2" charset="2"/>
              </a:rPr>
              <a:t>ĐT</a:t>
            </a:r>
            <a:endParaRPr lang="en-US" sz="36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48BDF52-78D8-C0BA-90DB-7C1D8E49B484}"/>
              </a:ext>
            </a:extLst>
          </p:cNvPr>
          <p:cNvSpPr txBox="1"/>
          <p:nvPr/>
        </p:nvSpPr>
        <p:spPr>
          <a:xfrm>
            <a:off x="9982200" y="7117259"/>
            <a:ext cx="35052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đảo</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ngữ</a:t>
            </a:r>
            <a:endParaRPr lang="en-US" sz="4400" b="1" dirty="0">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0ECE9588-9BA9-9E5F-B9E1-CC9053BBE158}"/>
              </a:ext>
            </a:extLst>
          </p:cNvPr>
          <p:cNvSpPr/>
          <p:nvPr/>
        </p:nvSpPr>
        <p:spPr>
          <a:xfrm>
            <a:off x="4419600" y="3972337"/>
            <a:ext cx="1752600" cy="1013418"/>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8437623-0CD2-3DD7-9566-6EC10F00281C}"/>
              </a:ext>
            </a:extLst>
          </p:cNvPr>
          <p:cNvSpPr/>
          <p:nvPr/>
        </p:nvSpPr>
        <p:spPr>
          <a:xfrm>
            <a:off x="9334500" y="4054284"/>
            <a:ext cx="1028700" cy="1013418"/>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26A318-FA0F-E7CF-2CD2-42CE3F709773}"/>
              </a:ext>
            </a:extLst>
          </p:cNvPr>
          <p:cNvSpPr txBox="1"/>
          <p:nvPr/>
        </p:nvSpPr>
        <p:spPr>
          <a:xfrm>
            <a:off x="9492343" y="3367910"/>
            <a:ext cx="979714" cy="646331"/>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sym typeface="Wingdings" panose="05000000000000000000" pitchFamily="2" charset="2"/>
              </a:rPr>
              <a:t>ĐT</a:t>
            </a:r>
            <a:endParaRPr lang="en-US" sz="36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A51C4C15-D283-D04B-ABF0-F9E194CCA60E}"/>
              </a:ext>
            </a:extLst>
          </p:cNvPr>
          <p:cNvSpPr txBox="1"/>
          <p:nvPr/>
        </p:nvSpPr>
        <p:spPr>
          <a:xfrm>
            <a:off x="6746420" y="3685507"/>
            <a:ext cx="1943101" cy="646331"/>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sym typeface="Wingdings" panose="05000000000000000000" pitchFamily="2" charset="2"/>
              </a:rPr>
              <a:t>Bổ</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ngữ</a:t>
            </a:r>
            <a:endParaRPr lang="en-US" sz="36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27C9674-40E1-9BEB-42A5-B5E224DD3FCD}"/>
              </a:ext>
            </a:extLst>
          </p:cNvPr>
          <p:cNvSpPr txBox="1"/>
          <p:nvPr/>
        </p:nvSpPr>
        <p:spPr>
          <a:xfrm>
            <a:off x="11274879" y="3717199"/>
            <a:ext cx="1943101" cy="646331"/>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sym typeface="Wingdings" panose="05000000000000000000" pitchFamily="2" charset="2"/>
              </a:rPr>
              <a:t>Bổ</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ngữ</a:t>
            </a:r>
            <a:endParaRPr lang="en-US" sz="36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868F49B9-E5E7-4A96-A192-55ACD7397324}"/>
              </a:ext>
            </a:extLst>
          </p:cNvPr>
          <p:cNvSpPr txBox="1"/>
          <p:nvPr/>
        </p:nvSpPr>
        <p:spPr>
          <a:xfrm>
            <a:off x="5295901" y="7082178"/>
            <a:ext cx="35052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đảo</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ngữ</a:t>
            </a:r>
            <a:endParaRPr lang="en-US" sz="4400" b="1" dirty="0">
              <a:latin typeface="Times New Roman" panose="02020603050405020304" pitchFamily="18" charset="0"/>
              <a:cs typeface="Times New Roman" panose="02020603050405020304" pitchFamily="18" charset="0"/>
            </a:endParaRPr>
          </a:p>
        </p:txBody>
      </p:sp>
      <p:sp>
        <p:nvSpPr>
          <p:cNvPr id="13" name="Freeform 4">
            <a:extLst>
              <a:ext uri="{FF2B5EF4-FFF2-40B4-BE49-F238E27FC236}">
                <a16:creationId xmlns:a16="http://schemas.microsoft.com/office/drawing/2014/main" id="{84C1AC1E-40D5-2FB5-24EA-F5E286DDFF87}"/>
              </a:ext>
            </a:extLst>
          </p:cNvPr>
          <p:cNvSpPr/>
          <p:nvPr/>
        </p:nvSpPr>
        <p:spPr>
          <a:xfrm>
            <a:off x="-5377250" y="5770324"/>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5"/>
            <a:stretch>
              <a:fillRect/>
            </a:stretch>
          </a:blipFill>
        </p:spPr>
      </p:sp>
    </p:spTree>
    <p:extLst>
      <p:ext uri="{BB962C8B-B14F-4D97-AF65-F5344CB8AC3E}">
        <p14:creationId xmlns:p14="http://schemas.microsoft.com/office/powerpoint/2010/main" val="348037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barn(inVertical)">
                                      <p:cBhvr>
                                        <p:cTn id="55" dur="500"/>
                                        <p:tgtEl>
                                          <p:spTgt spid="1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arn(inVertical)">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barn(inVertical)">
                                      <p:cBhvr>
                                        <p:cTn id="63" dur="500"/>
                                        <p:tgtEl>
                                          <p:spTgt spid="4"/>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barn(inVertical)">
                                      <p:cBhvr>
                                        <p:cTn id="66" dur="500"/>
                                        <p:tgtEl>
                                          <p:spTgt spid="7"/>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barn(inVertical)">
                                      <p:cBhvr>
                                        <p:cTn id="71" dur="500"/>
                                        <p:tgtEl>
                                          <p:spTgt spid="19"/>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barn(inVertical)">
                                      <p:cBhvr>
                                        <p:cTn id="7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2" grpId="0"/>
      <p:bldP spid="26" grpId="0"/>
      <p:bldP spid="6" grpId="0"/>
      <p:bldP spid="4" grpId="0"/>
      <p:bldP spid="7" grpId="0"/>
      <p:bldP spid="8" grpId="0"/>
      <p:bldP spid="9" grpId="0"/>
      <p:bldP spid="10" grpId="0" animBg="1"/>
      <p:bldP spid="11" grpId="0" animBg="1"/>
      <p:bldP spid="15" grpId="0"/>
      <p:bldP spid="17" grpId="0"/>
      <p:bldP spid="18" grpId="0"/>
      <p:bldP spid="1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95E87A7-46EF-A72C-ADA5-37FF70958556}"/>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3194958" y="3445791"/>
            <a:ext cx="11201400" cy="1914546"/>
          </a:xfrm>
          <a:prstGeom prst="rect">
            <a:avLst/>
          </a:prstGeom>
        </p:spPr>
      </p:pic>
      <p:sp>
        <p:nvSpPr>
          <p:cNvPr id="2" name="TextBox 1">
            <a:extLst>
              <a:ext uri="{FF2B5EF4-FFF2-40B4-BE49-F238E27FC236}">
                <a16:creationId xmlns:a16="http://schemas.microsoft.com/office/drawing/2014/main" id="{180BC8BF-3B58-7884-F00A-79364C7391F9}"/>
              </a:ext>
            </a:extLst>
          </p:cNvPr>
          <p:cNvSpPr txBox="1"/>
          <p:nvPr/>
        </p:nvSpPr>
        <p:spPr>
          <a:xfrm>
            <a:off x="914400" y="593271"/>
            <a:ext cx="155448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a.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Phép</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A4C9F46-53D9-E75F-A550-EB490D69A088}"/>
              </a:ext>
            </a:extLst>
          </p:cNvPr>
          <p:cNvSpPr txBox="1"/>
          <p:nvPr/>
        </p:nvSpPr>
        <p:spPr>
          <a:xfrm>
            <a:off x="1371600" y="1485900"/>
            <a:ext cx="155448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Tiểu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ngay</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en-US" sz="44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FD92359-92F0-3CF4-5061-BFA51EE131FC}"/>
              </a:ext>
            </a:extLst>
          </p:cNvPr>
          <p:cNvSpPr txBox="1"/>
          <p:nvPr/>
        </p:nvSpPr>
        <p:spPr>
          <a:xfrm>
            <a:off x="2057400" y="2616568"/>
            <a:ext cx="52578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nội</a:t>
            </a:r>
            <a:r>
              <a:rPr lang="en-US" sz="4400" dirty="0">
                <a:latin typeface="Times New Roman" panose="02020603050405020304" pitchFamily="18" charset="0"/>
                <a:cs typeface="Times New Roman" panose="02020603050405020304" pitchFamily="18" charset="0"/>
                <a:sym typeface="Wingdings" panose="05000000000000000000" pitchFamily="2" charset="2"/>
              </a:rPr>
              <a:t> dung, ý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nghĩa</a:t>
            </a:r>
            <a:endParaRPr lang="en-US" sz="4400" dirty="0">
              <a:latin typeface="Times New Roman" panose="02020603050405020304" pitchFamily="18"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775F10AB-7944-DF46-14DD-D567867FDF56}"/>
              </a:ext>
            </a:extLst>
          </p:cNvPr>
          <p:cNvCxnSpPr>
            <a:cxnSpLocks/>
          </p:cNvCxnSpPr>
          <p:nvPr/>
        </p:nvCxnSpPr>
        <p:spPr>
          <a:xfrm>
            <a:off x="4686300" y="4945714"/>
            <a:ext cx="44577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41038229-B927-185C-0572-474BCDA372D2}"/>
              </a:ext>
            </a:extLst>
          </p:cNvPr>
          <p:cNvCxnSpPr>
            <a:cxnSpLocks/>
          </p:cNvCxnSpPr>
          <p:nvPr/>
        </p:nvCxnSpPr>
        <p:spPr>
          <a:xfrm>
            <a:off x="9394372" y="4985757"/>
            <a:ext cx="4550228" cy="0"/>
          </a:xfrm>
          <a:prstGeom prst="line">
            <a:avLst/>
          </a:prstGeom>
        </p:spPr>
        <p:style>
          <a:lnRef idx="3">
            <a:schemeClr val="accent2"/>
          </a:lnRef>
          <a:fillRef idx="0">
            <a:schemeClr val="accent2"/>
          </a:fillRef>
          <a:effectRef idx="2">
            <a:schemeClr val="accent2"/>
          </a:effectRef>
          <a:fontRef idx="minor">
            <a:schemeClr val="tx1"/>
          </a:fontRef>
        </p:style>
      </p:cxnSp>
      <p:sp>
        <p:nvSpPr>
          <p:cNvPr id="6" name="TextBox 5">
            <a:extLst>
              <a:ext uri="{FF2B5EF4-FFF2-40B4-BE49-F238E27FC236}">
                <a16:creationId xmlns:a16="http://schemas.microsoft.com/office/drawing/2014/main" id="{6C72DC13-AF4F-46F6-F90C-A1146AB328FD}"/>
              </a:ext>
            </a:extLst>
          </p:cNvPr>
          <p:cNvSpPr txBox="1"/>
          <p:nvPr/>
        </p:nvSpPr>
        <p:spPr>
          <a:xfrm>
            <a:off x="3505200" y="4176273"/>
            <a:ext cx="11658600" cy="769441"/>
          </a:xfrm>
          <a:prstGeom prst="rect">
            <a:avLst/>
          </a:prstGeom>
          <a:noFill/>
        </p:spPr>
        <p:txBody>
          <a:bodyPr wrap="square">
            <a:spAutoFit/>
          </a:bodyPr>
          <a:lstStyle/>
          <a:p>
            <a:pPr algn="ctr"/>
            <a:r>
              <a:rPr lang="en-US" sz="4400" b="1" i="1" dirty="0" err="1">
                <a:latin typeface="Times New Roman" panose="02020603050405020304" pitchFamily="18" charset="0"/>
                <a:cs typeface="Times New Roman" panose="02020603050405020304" pitchFamily="18" charset="0"/>
              </a:rPr>
              <a:t>Tuôn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màu</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mây</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biếc</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trải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ngần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núi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xanh</a:t>
            </a:r>
            <a:r>
              <a:rPr lang="en-US" sz="4400" b="1" i="1"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47DC7B1B-611C-0A21-9D8B-F04535A7D432}"/>
              </a:ext>
            </a:extLst>
          </p:cNvPr>
          <p:cNvSpPr txBox="1"/>
          <p:nvPr/>
        </p:nvSpPr>
        <p:spPr>
          <a:xfrm>
            <a:off x="381000" y="5988114"/>
            <a:ext cx="4633127" cy="2554545"/>
          </a:xfrm>
          <a:prstGeom prst="rect">
            <a:avLst/>
          </a:prstGeom>
          <a:noFill/>
        </p:spPr>
        <p:txBody>
          <a:bodyPr wrap="square" rtlCol="0">
            <a:spAutoFit/>
          </a:bodyPr>
          <a:lstStyle/>
          <a:p>
            <a:pPr algn="ctr"/>
            <a:r>
              <a:rPr lang="en-US" sz="4000"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thị</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000" dirty="0">
                <a:latin typeface="Times New Roman" panose="02020603050405020304" pitchFamily="18" charset="0"/>
                <a:cs typeface="Times New Roman" panose="02020603050405020304" pitchFamily="18" charset="0"/>
                <a:sym typeface="Wingdings" panose="05000000000000000000" pitchFamily="2" charset="2"/>
              </a:rPr>
              <a:t> di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chuyển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từ</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dòng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luồng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nhiều</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tục</a:t>
            </a:r>
            <a:endParaRPr lang="en-US" sz="40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BE3C68D-0C25-FDEF-0F33-BD5DBE292149}"/>
              </a:ext>
            </a:extLst>
          </p:cNvPr>
          <p:cNvSpPr txBox="1"/>
          <p:nvPr/>
        </p:nvSpPr>
        <p:spPr>
          <a:xfrm>
            <a:off x="3472543" y="4237827"/>
            <a:ext cx="979714" cy="646331"/>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sym typeface="Wingdings" panose="05000000000000000000" pitchFamily="2" charset="2"/>
              </a:rPr>
              <a:t>ĐT</a:t>
            </a:r>
            <a:endParaRPr lang="en-US" sz="3600" dirty="0">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0ECE9588-9BA9-9E5F-B9E1-CC9053BBE158}"/>
              </a:ext>
            </a:extLst>
          </p:cNvPr>
          <p:cNvSpPr/>
          <p:nvPr/>
        </p:nvSpPr>
        <p:spPr>
          <a:xfrm>
            <a:off x="4419600" y="3972337"/>
            <a:ext cx="1752600" cy="1013418"/>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8437623-0CD2-3DD7-9566-6EC10F00281C}"/>
              </a:ext>
            </a:extLst>
          </p:cNvPr>
          <p:cNvSpPr/>
          <p:nvPr/>
        </p:nvSpPr>
        <p:spPr>
          <a:xfrm>
            <a:off x="9334500" y="4054284"/>
            <a:ext cx="1028700" cy="1013418"/>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26A318-FA0F-E7CF-2CD2-42CE3F709773}"/>
              </a:ext>
            </a:extLst>
          </p:cNvPr>
          <p:cNvSpPr txBox="1"/>
          <p:nvPr/>
        </p:nvSpPr>
        <p:spPr>
          <a:xfrm>
            <a:off x="9492343" y="3367910"/>
            <a:ext cx="979714" cy="646331"/>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sym typeface="Wingdings" panose="05000000000000000000" pitchFamily="2" charset="2"/>
              </a:rPr>
              <a:t>ĐT</a:t>
            </a:r>
            <a:endParaRPr lang="en-US" sz="36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A51C4C15-D283-D04B-ABF0-F9E194CCA60E}"/>
              </a:ext>
            </a:extLst>
          </p:cNvPr>
          <p:cNvSpPr txBox="1"/>
          <p:nvPr/>
        </p:nvSpPr>
        <p:spPr>
          <a:xfrm>
            <a:off x="6746420" y="3685507"/>
            <a:ext cx="1943101" cy="646331"/>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sym typeface="Wingdings" panose="05000000000000000000" pitchFamily="2" charset="2"/>
              </a:rPr>
              <a:t>Bổ</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ngữ</a:t>
            </a:r>
            <a:endParaRPr lang="en-US" sz="36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27C9674-40E1-9BEB-42A5-B5E224DD3FCD}"/>
              </a:ext>
            </a:extLst>
          </p:cNvPr>
          <p:cNvSpPr txBox="1"/>
          <p:nvPr/>
        </p:nvSpPr>
        <p:spPr>
          <a:xfrm>
            <a:off x="11274879" y="3717199"/>
            <a:ext cx="1943101" cy="646331"/>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sym typeface="Wingdings" panose="05000000000000000000" pitchFamily="2" charset="2"/>
              </a:rPr>
              <a:t>Bổ</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ngữ</a:t>
            </a:r>
            <a:endParaRPr lang="en-US" sz="36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868F49B9-E5E7-4A96-A192-55ACD7397324}"/>
              </a:ext>
            </a:extLst>
          </p:cNvPr>
          <p:cNvSpPr txBox="1"/>
          <p:nvPr/>
        </p:nvSpPr>
        <p:spPr>
          <a:xfrm>
            <a:off x="5380997" y="6132881"/>
            <a:ext cx="3505200" cy="1938992"/>
          </a:xfrm>
          <a:prstGeom prst="rect">
            <a:avLst/>
          </a:prstGeom>
          <a:noFill/>
        </p:spPr>
        <p:txBody>
          <a:bodyPr wrap="square" rtlCol="0">
            <a:spAutoFit/>
          </a:bodyPr>
          <a:lstStyle/>
          <a:p>
            <a:pPr algn="ctr"/>
            <a:r>
              <a:rPr lang="en-US" sz="4000"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ảnh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mây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trời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gợi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xa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xôi</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pic>
        <p:nvPicPr>
          <p:cNvPr id="14" name="Picture 13" descr="A black background with a black square&#10;&#10;Description automatically generated with medium confidence">
            <a:extLst>
              <a:ext uri="{FF2B5EF4-FFF2-40B4-BE49-F238E27FC236}">
                <a16:creationId xmlns:a16="http://schemas.microsoft.com/office/drawing/2014/main" id="{C534C8CC-A66E-D8B8-38DB-16C44E4A89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903956">
            <a:off x="3439159" y="4657095"/>
            <a:ext cx="1544084" cy="1544084"/>
          </a:xfrm>
          <a:prstGeom prst="rect">
            <a:avLst/>
          </a:prstGeom>
        </p:spPr>
      </p:pic>
      <p:pic>
        <p:nvPicPr>
          <p:cNvPr id="21" name="Picture 20" descr="A black background with a black square&#10;&#10;Description automatically generated with medium confidence">
            <a:extLst>
              <a:ext uri="{FF2B5EF4-FFF2-40B4-BE49-F238E27FC236}">
                <a16:creationId xmlns:a16="http://schemas.microsoft.com/office/drawing/2014/main" id="{B288FCE2-A69D-210F-D07C-5B1C00011F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903956">
            <a:off x="6675042" y="4765210"/>
            <a:ext cx="1544084" cy="1544084"/>
          </a:xfrm>
          <a:prstGeom prst="rect">
            <a:avLst/>
          </a:prstGeom>
        </p:spPr>
      </p:pic>
      <p:sp>
        <p:nvSpPr>
          <p:cNvPr id="22" name="TextBox 21">
            <a:extLst>
              <a:ext uri="{FF2B5EF4-FFF2-40B4-BE49-F238E27FC236}">
                <a16:creationId xmlns:a16="http://schemas.microsoft.com/office/drawing/2014/main" id="{6E5C1E8B-B870-4953-B7CA-52D4E9F6547F}"/>
              </a:ext>
            </a:extLst>
          </p:cNvPr>
          <p:cNvSpPr txBox="1"/>
          <p:nvPr/>
        </p:nvSpPr>
        <p:spPr>
          <a:xfrm>
            <a:off x="9155461" y="6372836"/>
            <a:ext cx="3153403" cy="1938992"/>
          </a:xfrm>
          <a:prstGeom prst="rect">
            <a:avLst/>
          </a:prstGeom>
          <a:noFill/>
        </p:spPr>
        <p:txBody>
          <a:bodyPr wrap="square" rtlCol="0">
            <a:spAutoFit/>
          </a:bodyPr>
          <a:lstStyle/>
          <a:p>
            <a:pPr algn="ctr"/>
            <a:r>
              <a:rPr lang="en-US" sz="4000"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thị</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mở</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rộng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trên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bề</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mặt</a:t>
            </a:r>
            <a:endParaRPr lang="en-US" sz="4000"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0D7CFA55-FCDF-29CB-CCE3-2F2D8C9DAE01}"/>
              </a:ext>
            </a:extLst>
          </p:cNvPr>
          <p:cNvSpPr txBox="1"/>
          <p:nvPr/>
        </p:nvSpPr>
        <p:spPr>
          <a:xfrm>
            <a:off x="13219864" y="6407691"/>
            <a:ext cx="3505200" cy="1938992"/>
          </a:xfrm>
          <a:prstGeom prst="rect">
            <a:avLst/>
          </a:prstGeom>
          <a:noFill/>
        </p:spPr>
        <p:txBody>
          <a:bodyPr wrap="square" rtlCol="0">
            <a:spAutoFit/>
          </a:bodyPr>
          <a:lstStyle/>
          <a:p>
            <a:pPr algn="ctr"/>
            <a:r>
              <a:rPr lang="en-US" sz="4000"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ảnh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rặng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núi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gợi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pic>
        <p:nvPicPr>
          <p:cNvPr id="24" name="Picture 23" descr="A black background with a black square&#10;&#10;Description automatically generated with medium confidence">
            <a:extLst>
              <a:ext uri="{FF2B5EF4-FFF2-40B4-BE49-F238E27FC236}">
                <a16:creationId xmlns:a16="http://schemas.microsoft.com/office/drawing/2014/main" id="{9513EDAE-19BE-73A1-60AB-D30FDBCBFE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696044" flipH="1">
            <a:off x="9555886" y="4992160"/>
            <a:ext cx="1544084" cy="1544084"/>
          </a:xfrm>
          <a:prstGeom prst="rect">
            <a:avLst/>
          </a:prstGeom>
        </p:spPr>
      </p:pic>
      <p:pic>
        <p:nvPicPr>
          <p:cNvPr id="27" name="Picture 26" descr="A black background with a black square&#10;&#10;Description automatically generated with medium confidence">
            <a:extLst>
              <a:ext uri="{FF2B5EF4-FFF2-40B4-BE49-F238E27FC236}">
                <a16:creationId xmlns:a16="http://schemas.microsoft.com/office/drawing/2014/main" id="{3C5491BA-3C9D-646B-7D6E-9641DF4DD0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696044" flipH="1">
            <a:off x="12734515" y="4926846"/>
            <a:ext cx="1544084" cy="1544084"/>
          </a:xfrm>
          <a:prstGeom prst="rect">
            <a:avLst/>
          </a:prstGeom>
        </p:spPr>
      </p:pic>
      <p:sp>
        <p:nvSpPr>
          <p:cNvPr id="28" name="TextBox 27">
            <a:extLst>
              <a:ext uri="{FF2B5EF4-FFF2-40B4-BE49-F238E27FC236}">
                <a16:creationId xmlns:a16="http://schemas.microsoft.com/office/drawing/2014/main" id="{B88C7016-AF4F-CD07-8839-3AACDB8698B0}"/>
              </a:ext>
            </a:extLst>
          </p:cNvPr>
          <p:cNvSpPr txBox="1"/>
          <p:nvPr/>
        </p:nvSpPr>
        <p:spPr>
          <a:xfrm>
            <a:off x="228600" y="8678487"/>
            <a:ext cx="17678400"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Khắc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họa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b="1" dirty="0">
                <a:latin typeface="Times New Roman" panose="02020603050405020304" pitchFamily="18" charset="0"/>
                <a:cs typeface="Times New Roman" panose="02020603050405020304" pitchFamily="18" charset="0"/>
                <a:sym typeface="Wingdings" panose="05000000000000000000" pitchFamily="2" charset="2"/>
              </a:rPr>
              <a:t> chia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xa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chinh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chinh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phụ</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nhấn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mạnh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khoảng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chia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lìa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lúc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xa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nhau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hơn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nữa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giữa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hai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người</a:t>
            </a:r>
            <a:endParaRPr lang="en-US" sz="4400" b="1" dirty="0">
              <a:latin typeface="Times New Roman" panose="02020603050405020304" pitchFamily="18" charset="0"/>
              <a:cs typeface="Times New Roman" panose="02020603050405020304" pitchFamily="18" charset="0"/>
            </a:endParaRPr>
          </a:p>
        </p:txBody>
      </p:sp>
      <p:sp>
        <p:nvSpPr>
          <p:cNvPr id="7" name="Freeform 4">
            <a:extLst>
              <a:ext uri="{FF2B5EF4-FFF2-40B4-BE49-F238E27FC236}">
                <a16:creationId xmlns:a16="http://schemas.microsoft.com/office/drawing/2014/main" id="{34434D49-9BE8-7B5B-0C27-ACC545E6C848}"/>
              </a:ext>
            </a:extLst>
          </p:cNvPr>
          <p:cNvSpPr/>
          <p:nvPr/>
        </p:nvSpPr>
        <p:spPr>
          <a:xfrm>
            <a:off x="14554200" y="-5033482"/>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6"/>
            <a:stretch>
              <a:fillRect/>
            </a:stretch>
          </a:blipFill>
        </p:spPr>
      </p:sp>
    </p:spTree>
    <p:extLst>
      <p:ext uri="{BB962C8B-B14F-4D97-AF65-F5344CB8AC3E}">
        <p14:creationId xmlns:p14="http://schemas.microsoft.com/office/powerpoint/2010/main" val="196889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par>
                                <p:cTn id="41" presetID="16" presetClass="entr" presetSubtype="21"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par>
                                <p:cTn id="55" presetID="16" presetClass="entr" presetSubtype="21"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barn(inVertical)">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barn(inVertical)">
                                      <p:cBhvr>
                                        <p:cTn id="65" dur="500"/>
                                        <p:tgtEl>
                                          <p:spTgt spid="18"/>
                                        </p:tgtEl>
                                      </p:cBhvr>
                                    </p:animEffect>
                                  </p:childTnLst>
                                </p:cTn>
                              </p:par>
                              <p:par>
                                <p:cTn id="66" presetID="16" presetClass="entr" presetSubtype="21" fill="hold"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barn(inVertical)">
                                      <p:cBhvr>
                                        <p:cTn id="68" dur="500"/>
                                        <p:tgtEl>
                                          <p:spTgt spid="27"/>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barn(inVertical)">
                                      <p:cBhvr>
                                        <p:cTn id="71" dur="500"/>
                                        <p:tgtEl>
                                          <p:spTgt spid="23"/>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28">
                                            <p:txEl>
                                              <p:pRg st="0" end="0"/>
                                            </p:txEl>
                                          </p:spTgt>
                                        </p:tgtEl>
                                        <p:attrNameLst>
                                          <p:attrName>style.visibility</p:attrName>
                                        </p:attrNameLst>
                                      </p:cBhvr>
                                      <p:to>
                                        <p:strVal val="visible"/>
                                      </p:to>
                                    </p:set>
                                    <p:animEffect transition="in" filter="barn(inVertical)">
                                      <p:cBhvr>
                                        <p:cTn id="76"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 grpId="0"/>
      <p:bldP spid="8" grpId="0"/>
      <p:bldP spid="10" grpId="0" animBg="1"/>
      <p:bldP spid="11" grpId="0" animBg="1"/>
      <p:bldP spid="15" grpId="0"/>
      <p:bldP spid="17" grpId="0"/>
      <p:bldP spid="18" grpId="0"/>
      <p:bldP spid="19" grpId="0"/>
      <p:bldP spid="22" grpId="0"/>
      <p:bldP spid="2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FE8DE0-1D6F-6545-1473-18725CCD9FF6}"/>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3079999" y="1847147"/>
            <a:ext cx="12128002" cy="3775128"/>
          </a:xfrm>
          <a:prstGeom prst="rect">
            <a:avLst/>
          </a:prstGeom>
        </p:spPr>
      </p:pic>
      <p:sp>
        <p:nvSpPr>
          <p:cNvPr id="2" name="TextBox 1">
            <a:extLst>
              <a:ext uri="{FF2B5EF4-FFF2-40B4-BE49-F238E27FC236}">
                <a16:creationId xmlns:a16="http://schemas.microsoft.com/office/drawing/2014/main" id="{180BC8BF-3B58-7884-F00A-79364C7391F9}"/>
              </a:ext>
            </a:extLst>
          </p:cNvPr>
          <p:cNvSpPr txBox="1"/>
          <p:nvPr/>
        </p:nvSpPr>
        <p:spPr>
          <a:xfrm>
            <a:off x="914400" y="593271"/>
            <a:ext cx="155448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b. Điệp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ngữ</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A4C9F46-53D9-E75F-A550-EB490D69A088}"/>
              </a:ext>
            </a:extLst>
          </p:cNvPr>
          <p:cNvSpPr txBox="1"/>
          <p:nvPr/>
        </p:nvSpPr>
        <p:spPr>
          <a:xfrm>
            <a:off x="4800600" y="2247417"/>
            <a:ext cx="15544800" cy="2800767"/>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4400"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latin typeface="Times New Roman" panose="02020603050405020304" pitchFamily="18" charset="0"/>
                <a:cs typeface="Times New Roman" panose="02020603050405020304" pitchFamily="18" charset="0"/>
                <a:sym typeface="Wingdings" panose="05000000000000000000" pitchFamily="2" charset="2"/>
              </a:rPr>
              <a:t>trông</a:t>
            </a:r>
            <a:r>
              <a:rPr lang="en-US" sz="4400"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4400"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latin typeface="Times New Roman" panose="02020603050405020304" pitchFamily="18" charset="0"/>
                <a:cs typeface="Times New Roman" panose="02020603050405020304" pitchFamily="18" charset="0"/>
                <a:sym typeface="Wingdings" panose="05000000000000000000" pitchFamily="2" charset="2"/>
              </a:rPr>
              <a:t>mà</a:t>
            </a:r>
            <a:r>
              <a:rPr lang="en-US" sz="4400"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4400"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latin typeface="Times New Roman" panose="02020603050405020304" pitchFamily="18" charset="0"/>
                <a:cs typeface="Times New Roman" panose="02020603050405020304" pitchFamily="18" charset="0"/>
                <a:sym typeface="Wingdings" panose="05000000000000000000" pitchFamily="2" charset="2"/>
              </a:rPr>
              <a:t>chẳng</a:t>
            </a:r>
            <a:r>
              <a:rPr lang="en-US" sz="4400"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latin typeface="Times New Roman" panose="02020603050405020304" pitchFamily="18" charset="0"/>
                <a:cs typeface="Times New Roman" panose="02020603050405020304" pitchFamily="18" charset="0"/>
                <a:sym typeface="Wingdings" panose="05000000000000000000" pitchFamily="2" charset="2"/>
              </a:rPr>
              <a:t>thấy</a:t>
            </a:r>
            <a:r>
              <a:rPr lang="en-US" sz="4400" i="1" dirty="0">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4400" i="1" dirty="0" err="1">
                <a:latin typeface="Times New Roman" panose="02020603050405020304" pitchFamily="18" charset="0"/>
                <a:cs typeface="Times New Roman" panose="02020603050405020304" pitchFamily="18" charset="0"/>
                <a:sym typeface="Wingdings" panose="05000000000000000000" pitchFamily="2" charset="2"/>
              </a:rPr>
              <a:t>Thấy</a:t>
            </a:r>
            <a:r>
              <a:rPr lang="en-US" sz="4400"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latin typeface="Times New Roman" panose="02020603050405020304" pitchFamily="18" charset="0"/>
                <a:cs typeface="Times New Roman" panose="02020603050405020304" pitchFamily="18" charset="0"/>
                <a:sym typeface="Wingdings" panose="05000000000000000000" pitchFamily="2" charset="2"/>
              </a:rPr>
              <a:t>xanh</a:t>
            </a:r>
            <a:r>
              <a:rPr lang="en-US" sz="4400"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latin typeface="Times New Roman" panose="02020603050405020304" pitchFamily="18" charset="0"/>
                <a:cs typeface="Times New Roman" panose="02020603050405020304" pitchFamily="18" charset="0"/>
                <a:sym typeface="Wingdings" panose="05000000000000000000" pitchFamily="2" charset="2"/>
              </a:rPr>
              <a:t>xanh</a:t>
            </a:r>
            <a:r>
              <a:rPr lang="en-US" sz="4400"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latin typeface="Times New Roman" panose="02020603050405020304" pitchFamily="18" charset="0"/>
                <a:cs typeface="Times New Roman" panose="02020603050405020304" pitchFamily="18" charset="0"/>
                <a:sym typeface="Wingdings" panose="05000000000000000000" pitchFamily="2" charset="2"/>
              </a:rPr>
              <a:t>mấy</a:t>
            </a:r>
            <a:r>
              <a:rPr lang="en-US" sz="4400"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latin typeface="Times New Roman" panose="02020603050405020304" pitchFamily="18" charset="0"/>
                <a:cs typeface="Times New Roman" panose="02020603050405020304" pitchFamily="18" charset="0"/>
                <a:sym typeface="Wingdings" panose="05000000000000000000" pitchFamily="2" charset="2"/>
              </a:rPr>
              <a:t>ngàn</a:t>
            </a:r>
            <a:r>
              <a:rPr lang="en-US" sz="4400"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latin typeface="Times New Roman" panose="02020603050405020304" pitchFamily="18" charset="0"/>
                <a:cs typeface="Times New Roman" panose="02020603050405020304" pitchFamily="18" charset="0"/>
                <a:sym typeface="Wingdings" panose="05000000000000000000" pitchFamily="2" charset="2"/>
              </a:rPr>
              <a:t>dâu</a:t>
            </a:r>
            <a:endParaRPr lang="en-US" sz="4400" i="1"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i="1" dirty="0" err="1">
                <a:latin typeface="Times New Roman" panose="02020603050405020304" pitchFamily="18" charset="0"/>
                <a:cs typeface="Times New Roman" panose="02020603050405020304" pitchFamily="18" charset="0"/>
                <a:sym typeface="Wingdings" panose="05000000000000000000" pitchFamily="2" charset="2"/>
              </a:rPr>
              <a:t>Ngàn</a:t>
            </a:r>
            <a:r>
              <a:rPr lang="en-US" sz="4400"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latin typeface="Times New Roman" panose="02020603050405020304" pitchFamily="18" charset="0"/>
                <a:cs typeface="Times New Roman" panose="02020603050405020304" pitchFamily="18" charset="0"/>
                <a:sym typeface="Wingdings" panose="05000000000000000000" pitchFamily="2" charset="2"/>
              </a:rPr>
              <a:t>dâu</a:t>
            </a:r>
            <a:r>
              <a:rPr lang="en-US" sz="4400"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latin typeface="Times New Roman" panose="02020603050405020304" pitchFamily="18" charset="0"/>
                <a:cs typeface="Times New Roman" panose="02020603050405020304" pitchFamily="18" charset="0"/>
                <a:sym typeface="Wingdings" panose="05000000000000000000" pitchFamily="2" charset="2"/>
              </a:rPr>
              <a:t>xanh</a:t>
            </a:r>
            <a:r>
              <a:rPr lang="en-US" sz="4400"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latin typeface="Times New Roman" panose="02020603050405020304" pitchFamily="18" charset="0"/>
                <a:cs typeface="Times New Roman" panose="02020603050405020304" pitchFamily="18" charset="0"/>
                <a:sym typeface="Wingdings" panose="05000000000000000000" pitchFamily="2" charset="2"/>
              </a:rPr>
              <a:t>ngắt</a:t>
            </a:r>
            <a:r>
              <a:rPr lang="en-US" sz="4400"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400"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latin typeface="Times New Roman" panose="02020603050405020304" pitchFamily="18" charset="0"/>
                <a:cs typeface="Times New Roman" panose="02020603050405020304" pitchFamily="18" charset="0"/>
                <a:sym typeface="Wingdings" panose="05000000000000000000" pitchFamily="2" charset="2"/>
              </a:rPr>
              <a:t>màu</a:t>
            </a:r>
            <a:r>
              <a:rPr lang="en-US" sz="4400" i="1" dirty="0">
                <a:latin typeface="Times New Roman" panose="02020603050405020304" pitchFamily="18" charset="0"/>
                <a:cs typeface="Times New Roman" panose="02020603050405020304" pitchFamily="18" charset="0"/>
                <a:sym typeface="Wingdings" panose="05000000000000000000" pitchFamily="2" charset="2"/>
              </a:rPr>
              <a:t>, </a:t>
            </a:r>
          </a:p>
          <a:p>
            <a:pPr algn="just"/>
            <a:r>
              <a:rPr lang="en-US" sz="4400" i="1" dirty="0" err="1">
                <a:latin typeface="Times New Roman" panose="02020603050405020304" pitchFamily="18" charset="0"/>
                <a:cs typeface="Times New Roman" panose="02020603050405020304" pitchFamily="18" charset="0"/>
                <a:sym typeface="Wingdings" panose="05000000000000000000" pitchFamily="2" charset="2"/>
              </a:rPr>
              <a:t>Lòng</a:t>
            </a:r>
            <a:r>
              <a:rPr lang="en-US" sz="4400"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latin typeface="Times New Roman" panose="02020603050405020304" pitchFamily="18" charset="0"/>
                <a:cs typeface="Times New Roman" panose="02020603050405020304" pitchFamily="18" charset="0"/>
                <a:sym typeface="Wingdings" panose="05000000000000000000" pitchFamily="2" charset="2"/>
              </a:rPr>
              <a:t>chàng</a:t>
            </a:r>
            <a:r>
              <a:rPr lang="en-US" sz="4400" i="1" dirty="0">
                <a:latin typeface="Times New Roman" panose="02020603050405020304" pitchFamily="18" charset="0"/>
                <a:cs typeface="Times New Roman" panose="02020603050405020304" pitchFamily="18" charset="0"/>
                <a:sym typeface="Wingdings" panose="05000000000000000000" pitchFamily="2" charset="2"/>
              </a:rPr>
              <a:t> ý </a:t>
            </a:r>
            <a:r>
              <a:rPr lang="en-US" sz="4400" i="1" dirty="0" err="1">
                <a:latin typeface="Times New Roman" panose="02020603050405020304" pitchFamily="18" charset="0"/>
                <a:cs typeface="Times New Roman" panose="02020603050405020304" pitchFamily="18" charset="0"/>
                <a:sym typeface="Wingdings" panose="05000000000000000000" pitchFamily="2" charset="2"/>
              </a:rPr>
              <a:t>thiếp</a:t>
            </a:r>
            <a:r>
              <a:rPr lang="en-US" sz="4400" i="1" dirty="0">
                <a:latin typeface="Times New Roman" panose="02020603050405020304" pitchFamily="18" charset="0"/>
                <a:cs typeface="Times New Roman" panose="02020603050405020304" pitchFamily="18" charset="0"/>
                <a:sym typeface="Wingdings" panose="05000000000000000000" pitchFamily="2" charset="2"/>
              </a:rPr>
              <a:t> ai </a:t>
            </a:r>
            <a:r>
              <a:rPr lang="en-US" sz="4400" i="1" dirty="0" err="1">
                <a:latin typeface="Times New Roman" panose="02020603050405020304" pitchFamily="18" charset="0"/>
                <a:cs typeface="Times New Roman" panose="02020603050405020304" pitchFamily="18" charset="0"/>
                <a:sym typeface="Wingdings" panose="05000000000000000000" pitchFamily="2" charset="2"/>
              </a:rPr>
              <a:t>sầu</a:t>
            </a:r>
            <a:r>
              <a:rPr lang="en-US" sz="4400"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latin typeface="Times New Roman" panose="02020603050405020304" pitchFamily="18" charset="0"/>
                <a:cs typeface="Times New Roman" panose="02020603050405020304" pitchFamily="18" charset="0"/>
                <a:sym typeface="Wingdings" panose="05000000000000000000" pitchFamily="2" charset="2"/>
              </a:rPr>
              <a:t>hơn</a:t>
            </a:r>
            <a:r>
              <a:rPr lang="en-US" sz="4400" i="1" dirty="0">
                <a:latin typeface="Times New Roman" panose="02020603050405020304" pitchFamily="18" charset="0"/>
                <a:cs typeface="Times New Roman" panose="02020603050405020304" pitchFamily="18" charset="0"/>
                <a:sym typeface="Wingdings" panose="05000000000000000000" pitchFamily="2" charset="2"/>
              </a:rPr>
              <a:t> ai?</a:t>
            </a:r>
          </a:p>
        </p:txBody>
      </p:sp>
      <p:cxnSp>
        <p:nvCxnSpPr>
          <p:cNvPr id="4" name="Straight Connector 3">
            <a:extLst>
              <a:ext uri="{FF2B5EF4-FFF2-40B4-BE49-F238E27FC236}">
                <a16:creationId xmlns:a16="http://schemas.microsoft.com/office/drawing/2014/main" id="{3C9D1059-E7B1-D0DD-A655-60B572CD94BF}"/>
              </a:ext>
            </a:extLst>
          </p:cNvPr>
          <p:cNvCxnSpPr>
            <a:cxnSpLocks/>
          </p:cNvCxnSpPr>
          <p:nvPr/>
        </p:nvCxnSpPr>
        <p:spPr>
          <a:xfrm>
            <a:off x="4876800" y="3009417"/>
            <a:ext cx="12192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6" name="Straight Connector 5">
            <a:extLst>
              <a:ext uri="{FF2B5EF4-FFF2-40B4-BE49-F238E27FC236}">
                <a16:creationId xmlns:a16="http://schemas.microsoft.com/office/drawing/2014/main" id="{0E15B175-80A1-2F4C-67EC-D41EE4E81F9A}"/>
              </a:ext>
            </a:extLst>
          </p:cNvPr>
          <p:cNvCxnSpPr>
            <a:cxnSpLocks/>
          </p:cNvCxnSpPr>
          <p:nvPr/>
        </p:nvCxnSpPr>
        <p:spPr>
          <a:xfrm>
            <a:off x="8991600" y="2965097"/>
            <a:ext cx="12192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id="{283975C1-FA66-8408-CBC3-C15F5032C68C}"/>
              </a:ext>
            </a:extLst>
          </p:cNvPr>
          <p:cNvCxnSpPr>
            <a:cxnSpLocks/>
          </p:cNvCxnSpPr>
          <p:nvPr/>
        </p:nvCxnSpPr>
        <p:spPr>
          <a:xfrm>
            <a:off x="4876800" y="3619017"/>
            <a:ext cx="12192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DC08DC0B-748F-7F15-055F-3386A8995950}"/>
              </a:ext>
            </a:extLst>
          </p:cNvPr>
          <p:cNvCxnSpPr>
            <a:cxnSpLocks/>
          </p:cNvCxnSpPr>
          <p:nvPr/>
        </p:nvCxnSpPr>
        <p:spPr>
          <a:xfrm>
            <a:off x="11734800" y="2965097"/>
            <a:ext cx="12192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E4037352-4354-91F6-1BAE-2726ABB48D0C}"/>
              </a:ext>
            </a:extLst>
          </p:cNvPr>
          <p:cNvCxnSpPr>
            <a:cxnSpLocks/>
          </p:cNvCxnSpPr>
          <p:nvPr/>
        </p:nvCxnSpPr>
        <p:spPr>
          <a:xfrm>
            <a:off x="11125200" y="3619017"/>
            <a:ext cx="20574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296382B4-3E34-1DB4-4A50-C06DFB0A8E24}"/>
              </a:ext>
            </a:extLst>
          </p:cNvPr>
          <p:cNvCxnSpPr>
            <a:cxnSpLocks/>
          </p:cNvCxnSpPr>
          <p:nvPr/>
        </p:nvCxnSpPr>
        <p:spPr>
          <a:xfrm>
            <a:off x="4876800" y="4304817"/>
            <a:ext cx="20574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62FC4112-30ED-8556-7452-60AD13F6BAB4}"/>
              </a:ext>
            </a:extLst>
          </p:cNvPr>
          <p:cNvCxnSpPr>
            <a:cxnSpLocks/>
          </p:cNvCxnSpPr>
          <p:nvPr/>
        </p:nvCxnSpPr>
        <p:spPr>
          <a:xfrm>
            <a:off x="9182100" y="5011639"/>
            <a:ext cx="6477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8777AC2F-6D64-78C3-8CFD-F5CDDAFDC680}"/>
              </a:ext>
            </a:extLst>
          </p:cNvPr>
          <p:cNvCxnSpPr>
            <a:cxnSpLocks/>
          </p:cNvCxnSpPr>
          <p:nvPr/>
        </p:nvCxnSpPr>
        <p:spPr>
          <a:xfrm>
            <a:off x="11734800" y="4990673"/>
            <a:ext cx="6477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16" name="TextBox 15">
            <a:extLst>
              <a:ext uri="{FF2B5EF4-FFF2-40B4-BE49-F238E27FC236}">
                <a16:creationId xmlns:a16="http://schemas.microsoft.com/office/drawing/2014/main" id="{3EEF9937-E1DB-F8E8-2ACF-F568EFB90BE1}"/>
              </a:ext>
            </a:extLst>
          </p:cNvPr>
          <p:cNvSpPr txBox="1"/>
          <p:nvPr/>
        </p:nvSpPr>
        <p:spPr>
          <a:xfrm>
            <a:off x="1295400" y="6068610"/>
            <a:ext cx="14935200"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Điệp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ngữ</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vòng</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Diễn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điệu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xúc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cảm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hai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trí</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hai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hướng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nhau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cảm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xúc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trào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dâng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mãnh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liệt</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5" name="Freeform 4">
            <a:extLst>
              <a:ext uri="{FF2B5EF4-FFF2-40B4-BE49-F238E27FC236}">
                <a16:creationId xmlns:a16="http://schemas.microsoft.com/office/drawing/2014/main" id="{8F2209D1-54B3-10D4-EAC2-0D9DD7138796}"/>
              </a:ext>
            </a:extLst>
          </p:cNvPr>
          <p:cNvSpPr/>
          <p:nvPr/>
        </p:nvSpPr>
        <p:spPr>
          <a:xfrm>
            <a:off x="13487400" y="8073074"/>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5"/>
            <a:stretch>
              <a:fillRect/>
            </a:stretch>
          </a:blipFill>
        </p:spPr>
      </p:sp>
    </p:spTree>
    <p:extLst>
      <p:ext uri="{BB962C8B-B14F-4D97-AF65-F5344CB8AC3E}">
        <p14:creationId xmlns:p14="http://schemas.microsoft.com/office/powerpoint/2010/main" val="173687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par>
                                <p:cTn id="37" presetID="16" presetClass="entr" presetSubtype="21"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par>
                                <p:cTn id="45" presetID="16" presetClass="entr" presetSubtype="21"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6">
                                            <p:txEl>
                                              <p:pRg st="0" end="0"/>
                                            </p:txEl>
                                          </p:spTgt>
                                        </p:tgtEl>
                                        <p:attrNameLst>
                                          <p:attrName>style.visibility</p:attrName>
                                        </p:attrNameLst>
                                      </p:cBhvr>
                                      <p:to>
                                        <p:strVal val="visible"/>
                                      </p:to>
                                    </p:set>
                                    <p:animEffect transition="in" filter="barn(inVertical)">
                                      <p:cBhvr>
                                        <p:cTn id="52" dur="500"/>
                                        <p:tgtEl>
                                          <p:spTgt spid="16">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6">
                                            <p:txEl>
                                              <p:pRg st="1" end="1"/>
                                            </p:txEl>
                                          </p:spTgt>
                                        </p:tgtEl>
                                        <p:attrNameLst>
                                          <p:attrName>style.visibility</p:attrName>
                                        </p:attrNameLst>
                                      </p:cBhvr>
                                      <p:to>
                                        <p:strVal val="visible"/>
                                      </p:to>
                                    </p:set>
                                    <p:animEffect transition="in" filter="barn(inVertical)">
                                      <p:cBhvr>
                                        <p:cTn id="57"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6E4A85E-A9DA-A2E3-7201-997D2E9FFCE4}"/>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2743200" y="1631352"/>
            <a:ext cx="12128002" cy="2064348"/>
          </a:xfrm>
          <a:prstGeom prst="rect">
            <a:avLst/>
          </a:prstGeom>
        </p:spPr>
      </p:pic>
      <p:sp>
        <p:nvSpPr>
          <p:cNvPr id="2" name="TextBox 1">
            <a:extLst>
              <a:ext uri="{FF2B5EF4-FFF2-40B4-BE49-F238E27FC236}">
                <a16:creationId xmlns:a16="http://schemas.microsoft.com/office/drawing/2014/main" id="{95CD55FE-D87D-879A-367F-25E7921DADA9}"/>
              </a:ext>
            </a:extLst>
          </p:cNvPr>
          <p:cNvSpPr txBox="1"/>
          <p:nvPr/>
        </p:nvSpPr>
        <p:spPr>
          <a:xfrm>
            <a:off x="914400" y="647700"/>
            <a:ext cx="155448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c.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Ẩn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dụ</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B723B34-D0B6-5C78-ED39-A82BF30FA950}"/>
              </a:ext>
            </a:extLst>
          </p:cNvPr>
          <p:cNvSpPr txBox="1"/>
          <p:nvPr/>
        </p:nvSpPr>
        <p:spPr>
          <a:xfrm>
            <a:off x="4724400" y="1894464"/>
            <a:ext cx="15544800" cy="1446550"/>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sym typeface="Wingdings" panose="05000000000000000000" pitchFamily="2" charset="2"/>
              </a:rPr>
              <a:t>Thấy</a:t>
            </a:r>
            <a:r>
              <a:rPr lang="en-US" sz="4400"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latin typeface="Times New Roman" panose="02020603050405020304" pitchFamily="18" charset="0"/>
                <a:cs typeface="Times New Roman" panose="02020603050405020304" pitchFamily="18" charset="0"/>
                <a:sym typeface="Wingdings" panose="05000000000000000000" pitchFamily="2" charset="2"/>
              </a:rPr>
              <a:t>xanh</a:t>
            </a:r>
            <a:r>
              <a:rPr lang="en-US" sz="4400"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latin typeface="Times New Roman" panose="02020603050405020304" pitchFamily="18" charset="0"/>
                <a:cs typeface="Times New Roman" panose="02020603050405020304" pitchFamily="18" charset="0"/>
                <a:sym typeface="Wingdings" panose="05000000000000000000" pitchFamily="2" charset="2"/>
              </a:rPr>
              <a:t>xanh</a:t>
            </a:r>
            <a:r>
              <a:rPr lang="en-US" sz="4400"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latin typeface="Times New Roman" panose="02020603050405020304" pitchFamily="18" charset="0"/>
                <a:cs typeface="Times New Roman" panose="02020603050405020304" pitchFamily="18" charset="0"/>
                <a:sym typeface="Wingdings" panose="05000000000000000000" pitchFamily="2" charset="2"/>
              </a:rPr>
              <a:t>mấy</a:t>
            </a:r>
            <a:r>
              <a:rPr lang="en-US" sz="4400"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latin typeface="Times New Roman" panose="02020603050405020304" pitchFamily="18" charset="0"/>
                <a:cs typeface="Times New Roman" panose="02020603050405020304" pitchFamily="18" charset="0"/>
                <a:sym typeface="Wingdings" panose="05000000000000000000" pitchFamily="2" charset="2"/>
              </a:rPr>
              <a:t>ngàn</a:t>
            </a:r>
            <a:r>
              <a:rPr lang="en-US" sz="4400"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latin typeface="Times New Roman" panose="02020603050405020304" pitchFamily="18" charset="0"/>
                <a:cs typeface="Times New Roman" panose="02020603050405020304" pitchFamily="18" charset="0"/>
                <a:sym typeface="Wingdings" panose="05000000000000000000" pitchFamily="2" charset="2"/>
              </a:rPr>
              <a:t>dâu</a:t>
            </a:r>
            <a:endParaRPr lang="en-US" sz="4400" i="1"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i="1" dirty="0" err="1">
                <a:latin typeface="Times New Roman" panose="02020603050405020304" pitchFamily="18" charset="0"/>
                <a:cs typeface="Times New Roman" panose="02020603050405020304" pitchFamily="18" charset="0"/>
                <a:sym typeface="Wingdings" panose="05000000000000000000" pitchFamily="2" charset="2"/>
              </a:rPr>
              <a:t>Ngàn</a:t>
            </a:r>
            <a:r>
              <a:rPr lang="en-US" sz="4400"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latin typeface="Times New Roman" panose="02020603050405020304" pitchFamily="18" charset="0"/>
                <a:cs typeface="Times New Roman" panose="02020603050405020304" pitchFamily="18" charset="0"/>
                <a:sym typeface="Wingdings" panose="05000000000000000000" pitchFamily="2" charset="2"/>
              </a:rPr>
              <a:t>dâu</a:t>
            </a:r>
            <a:r>
              <a:rPr lang="en-US" sz="4400"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latin typeface="Times New Roman" panose="02020603050405020304" pitchFamily="18" charset="0"/>
                <a:cs typeface="Times New Roman" panose="02020603050405020304" pitchFamily="18" charset="0"/>
                <a:sym typeface="Wingdings" panose="05000000000000000000" pitchFamily="2" charset="2"/>
              </a:rPr>
              <a:t>xanh</a:t>
            </a:r>
            <a:r>
              <a:rPr lang="en-US" sz="4400"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latin typeface="Times New Roman" panose="02020603050405020304" pitchFamily="18" charset="0"/>
                <a:cs typeface="Times New Roman" panose="02020603050405020304" pitchFamily="18" charset="0"/>
                <a:sym typeface="Wingdings" panose="05000000000000000000" pitchFamily="2" charset="2"/>
              </a:rPr>
              <a:t>ngắt</a:t>
            </a:r>
            <a:r>
              <a:rPr lang="en-US" sz="4400"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400"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latin typeface="Times New Roman" panose="02020603050405020304" pitchFamily="18" charset="0"/>
                <a:cs typeface="Times New Roman" panose="02020603050405020304" pitchFamily="18" charset="0"/>
                <a:sym typeface="Wingdings" panose="05000000000000000000" pitchFamily="2" charset="2"/>
              </a:rPr>
              <a:t>màu</a:t>
            </a:r>
            <a:r>
              <a:rPr lang="en-US" sz="4400" i="1" dirty="0">
                <a:latin typeface="Times New Roman" panose="02020603050405020304" pitchFamily="18" charset="0"/>
                <a:cs typeface="Times New Roman" panose="02020603050405020304" pitchFamily="18" charset="0"/>
                <a:sym typeface="Wingdings" panose="05000000000000000000" pitchFamily="2" charset="2"/>
              </a:rPr>
              <a:t>, </a:t>
            </a:r>
          </a:p>
        </p:txBody>
      </p:sp>
      <p:sp>
        <p:nvSpPr>
          <p:cNvPr id="4" name="TextBox 3">
            <a:extLst>
              <a:ext uri="{FF2B5EF4-FFF2-40B4-BE49-F238E27FC236}">
                <a16:creationId xmlns:a16="http://schemas.microsoft.com/office/drawing/2014/main" id="{C7267C60-0C01-9912-658C-22DD65E80DD0}"/>
              </a:ext>
            </a:extLst>
          </p:cNvPr>
          <p:cNvSpPr txBox="1"/>
          <p:nvPr/>
        </p:nvSpPr>
        <p:spPr>
          <a:xfrm>
            <a:off x="508285" y="4452134"/>
            <a:ext cx="2971800" cy="769441"/>
          </a:xfrm>
          <a:prstGeom prst="rect">
            <a:avLst/>
          </a:prstGeom>
          <a:solidFill>
            <a:srgbClr val="E4CEBB"/>
          </a:solid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Ngàn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dâu</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5" name="TextBox 4">
            <a:extLst>
              <a:ext uri="{FF2B5EF4-FFF2-40B4-BE49-F238E27FC236}">
                <a16:creationId xmlns:a16="http://schemas.microsoft.com/office/drawing/2014/main" id="{D9095E43-DD18-A3F3-EC1C-9940A6FE343F}"/>
              </a:ext>
            </a:extLst>
          </p:cNvPr>
          <p:cNvSpPr txBox="1"/>
          <p:nvPr/>
        </p:nvSpPr>
        <p:spPr>
          <a:xfrm>
            <a:off x="13156395" y="5561943"/>
            <a:ext cx="4495801" cy="2800767"/>
          </a:xfrm>
          <a:prstGeom prst="rect">
            <a:avLst/>
          </a:prstGeom>
          <a:noFill/>
        </p:spPr>
        <p:txBody>
          <a:bodyPr wrap="square" rtlCol="0">
            <a:spAutoFit/>
          </a:bodyPr>
          <a:lstStyle/>
          <a:p>
            <a:pPr marL="571500" indent="-571500" algn="just">
              <a:buFont typeface="Wingdings" panose="05000000000000000000" pitchFamily="2" charset="2"/>
              <a:buChar char="è"/>
            </a:pPr>
            <a:r>
              <a:rPr lang="en-US" sz="4400"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trạng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đầy</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mâu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thuẫn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cảnh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ngộ</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trớ</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trêu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chinh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phụ</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6" name="TextBox 5">
            <a:extLst>
              <a:ext uri="{FF2B5EF4-FFF2-40B4-BE49-F238E27FC236}">
                <a16:creationId xmlns:a16="http://schemas.microsoft.com/office/drawing/2014/main" id="{2BD3CF90-AA79-EBF3-1CFF-B30566E80BBD}"/>
              </a:ext>
            </a:extLst>
          </p:cNvPr>
          <p:cNvSpPr txBox="1"/>
          <p:nvPr/>
        </p:nvSpPr>
        <p:spPr>
          <a:xfrm>
            <a:off x="3887755" y="4066758"/>
            <a:ext cx="12954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thực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khung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cảnh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thiên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nhiên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buổi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đưa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tiễn</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7" name="TextBox 6">
            <a:extLst>
              <a:ext uri="{FF2B5EF4-FFF2-40B4-BE49-F238E27FC236}">
                <a16:creationId xmlns:a16="http://schemas.microsoft.com/office/drawing/2014/main" id="{3AD0E8C3-C0F2-A08F-F7FA-ACB0CA9E3175}"/>
              </a:ext>
            </a:extLst>
          </p:cNvPr>
          <p:cNvSpPr txBox="1"/>
          <p:nvPr/>
        </p:nvSpPr>
        <p:spPr>
          <a:xfrm>
            <a:off x="3887755" y="4978215"/>
            <a:ext cx="9142445" cy="3477875"/>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Ước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lệ</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tượng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trưng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ước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muốn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chồng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tài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năng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đạt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ngàn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dâu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ấy</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giờ</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thứ</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khiến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hai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phải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xa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p>
        </p:txBody>
      </p:sp>
      <p:sp>
        <p:nvSpPr>
          <p:cNvPr id="8" name="TextBox 7">
            <a:extLst>
              <a:ext uri="{FF2B5EF4-FFF2-40B4-BE49-F238E27FC236}">
                <a16:creationId xmlns:a16="http://schemas.microsoft.com/office/drawing/2014/main" id="{2FDD6CAC-1B0F-7EC7-1528-A81D972FF73B}"/>
              </a:ext>
            </a:extLst>
          </p:cNvPr>
          <p:cNvSpPr txBox="1"/>
          <p:nvPr/>
        </p:nvSpPr>
        <p:spPr>
          <a:xfrm>
            <a:off x="13156395" y="8607515"/>
            <a:ext cx="4826805" cy="1446550"/>
          </a:xfrm>
          <a:prstGeom prst="rect">
            <a:avLst/>
          </a:prstGeom>
          <a:noFill/>
        </p:spPr>
        <p:txBody>
          <a:bodyPr wrap="square" rtlCol="0">
            <a:spAutoFit/>
          </a:bodyPr>
          <a:lstStyle/>
          <a:p>
            <a:pPr marL="571500" indent="-571500" algn="just">
              <a:buFont typeface="Wingdings" panose="05000000000000000000" pitchFamily="2" charset="2"/>
              <a:buChar char="è"/>
            </a:pP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nỗi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buồn</a:t>
            </a:r>
            <a:r>
              <a:rPr lang="en-US" sz="4400" dirty="0">
                <a:latin typeface="Times New Roman" panose="02020603050405020304" pitchFamily="18" charset="0"/>
                <a:cs typeface="Times New Roman" panose="02020603050405020304" pitchFamily="18" charset="0"/>
                <a:sym typeface="Wingdings" panose="05000000000000000000" pitchFamily="2" charset="2"/>
              </a:rPr>
              <a:t> lo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nghĩ</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tương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lai</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9" name="TextBox 8">
            <a:extLst>
              <a:ext uri="{FF2B5EF4-FFF2-40B4-BE49-F238E27FC236}">
                <a16:creationId xmlns:a16="http://schemas.microsoft.com/office/drawing/2014/main" id="{9368E766-1716-E448-F2D4-73A3D541001D}"/>
              </a:ext>
            </a:extLst>
          </p:cNvPr>
          <p:cNvSpPr txBox="1"/>
          <p:nvPr/>
        </p:nvSpPr>
        <p:spPr>
          <a:xfrm>
            <a:off x="3733800" y="8596989"/>
            <a:ext cx="9296400"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tượng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trưng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thay</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đổi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biến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cố</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lớn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cuộc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đời</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0" name="Freeform 4">
            <a:extLst>
              <a:ext uri="{FF2B5EF4-FFF2-40B4-BE49-F238E27FC236}">
                <a16:creationId xmlns:a16="http://schemas.microsoft.com/office/drawing/2014/main" id="{57D4F811-AAB2-28A0-7B60-F4033E1ABB6A}"/>
              </a:ext>
            </a:extLst>
          </p:cNvPr>
          <p:cNvSpPr/>
          <p:nvPr/>
        </p:nvSpPr>
        <p:spPr>
          <a:xfrm>
            <a:off x="12814265" y="-5987921"/>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5"/>
            <a:stretch>
              <a:fillRect/>
            </a:stretch>
          </a:blipFill>
        </p:spPr>
      </p:sp>
      <p:sp>
        <p:nvSpPr>
          <p:cNvPr id="12" name="Freeform 4">
            <a:extLst>
              <a:ext uri="{FF2B5EF4-FFF2-40B4-BE49-F238E27FC236}">
                <a16:creationId xmlns:a16="http://schemas.microsoft.com/office/drawing/2014/main" id="{71224729-DF3C-EF75-0F8F-91F89DAA7AF2}"/>
              </a:ext>
            </a:extLst>
          </p:cNvPr>
          <p:cNvSpPr/>
          <p:nvPr/>
        </p:nvSpPr>
        <p:spPr>
          <a:xfrm>
            <a:off x="178605" y="6313824"/>
            <a:ext cx="3429000" cy="3477875"/>
          </a:xfrm>
          <a:custGeom>
            <a:avLst/>
            <a:gdLst/>
            <a:ahLst/>
            <a:cxnLst/>
            <a:rect l="l" t="t" r="r" b="b"/>
            <a:pathLst>
              <a:path w="5778062" h="5778062">
                <a:moveTo>
                  <a:pt x="0" y="0"/>
                </a:moveTo>
                <a:lnTo>
                  <a:pt x="5778062" y="0"/>
                </a:lnTo>
                <a:lnTo>
                  <a:pt x="5778062" y="5778062"/>
                </a:lnTo>
                <a:lnTo>
                  <a:pt x="0" y="5778062"/>
                </a:lnTo>
                <a:lnTo>
                  <a:pt x="0" y="0"/>
                </a:lnTo>
                <a:close/>
              </a:path>
            </a:pathLst>
          </a:custGeom>
          <a:blipFill>
            <a:blip r:embed="rId6"/>
            <a:stretch>
              <a:fillRect/>
            </a:stretch>
          </a:blipFill>
        </p:spPr>
      </p:sp>
    </p:spTree>
    <p:extLst>
      <p:ext uri="{BB962C8B-B14F-4D97-AF65-F5344CB8AC3E}">
        <p14:creationId xmlns:p14="http://schemas.microsoft.com/office/powerpoint/2010/main" val="287153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barn(inVertical)">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barn(inVertical)">
                                      <p:cBhvr>
                                        <p:cTn id="33" dur="500"/>
                                        <p:tgtEl>
                                          <p:spTgt spid="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7">
                                            <p:txEl>
                                              <p:pRg st="1" end="1"/>
                                            </p:txEl>
                                          </p:spTgt>
                                        </p:tgtEl>
                                        <p:attrNameLst>
                                          <p:attrName>style.visibility</p:attrName>
                                        </p:attrNameLst>
                                      </p:cBhvr>
                                      <p:to>
                                        <p:strVal val="visible"/>
                                      </p:to>
                                    </p:set>
                                    <p:animEffect transition="in" filter="barn(inVertical)">
                                      <p:cBhvr>
                                        <p:cTn id="38" dur="500"/>
                                        <p:tgtEl>
                                          <p:spTgt spid="7">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Effect transition="in" filter="barn(inVertical)">
                                      <p:cBhvr>
                                        <p:cTn id="43" dur="500"/>
                                        <p:tgtEl>
                                          <p:spTgt spid="9">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5">
                                            <p:txEl>
                                              <p:pRg st="0" end="0"/>
                                            </p:txEl>
                                          </p:spTgt>
                                        </p:tgtEl>
                                        <p:attrNameLst>
                                          <p:attrName>style.visibility</p:attrName>
                                        </p:attrNameLst>
                                      </p:cBhvr>
                                      <p:to>
                                        <p:strVal val="visible"/>
                                      </p:to>
                                    </p:set>
                                    <p:animEffect transition="in" filter="barn(inVertical)">
                                      <p:cBhvr>
                                        <p:cTn id="48" dur="500"/>
                                        <p:tgtEl>
                                          <p:spTgt spid="5">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8">
                                            <p:txEl>
                                              <p:pRg st="0" end="0"/>
                                            </p:txEl>
                                          </p:spTgt>
                                        </p:tgtEl>
                                        <p:attrNameLst>
                                          <p:attrName>style.visibility</p:attrName>
                                        </p:attrNameLst>
                                      </p:cBhvr>
                                      <p:to>
                                        <p:strVal val="visible"/>
                                      </p:to>
                                    </p:set>
                                    <p:animEffect transition="in" filter="barn(inVertical)">
                                      <p:cBhvr>
                                        <p:cTn id="5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1D3182-35BF-B3D6-4460-FE6E3C9DCF17}"/>
              </a:ext>
            </a:extLst>
          </p:cNvPr>
          <p:cNvPicPr>
            <a:picLocks noChangeAspect="1"/>
          </p:cNvPicPr>
          <p:nvPr/>
        </p:nvPicPr>
        <p:blipFill rotWithShape="1">
          <a:blip r:embed="rId3"/>
          <a:srcRect t="7479" b="3433"/>
          <a:stretch/>
        </p:blipFill>
        <p:spPr>
          <a:xfrm>
            <a:off x="26670" y="-6103"/>
            <a:ext cx="18364200" cy="9529763"/>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2" name="TextBox 1">
            <a:extLst>
              <a:ext uri="{FF2B5EF4-FFF2-40B4-BE49-F238E27FC236}">
                <a16:creationId xmlns:a16="http://schemas.microsoft.com/office/drawing/2014/main" id="{B5B9A217-F309-8776-30B5-24A8DCF668C4}"/>
              </a:ext>
            </a:extLst>
          </p:cNvPr>
          <p:cNvSpPr txBox="1"/>
          <p:nvPr/>
        </p:nvSpPr>
        <p:spPr>
          <a:xfrm>
            <a:off x="10134600" y="4374059"/>
            <a:ext cx="64770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7. </a:t>
            </a:r>
          </a:p>
        </p:txBody>
      </p:sp>
      <p:sp>
        <p:nvSpPr>
          <p:cNvPr id="5" name="TextBox 4">
            <a:extLst>
              <a:ext uri="{FF2B5EF4-FFF2-40B4-BE49-F238E27FC236}">
                <a16:creationId xmlns:a16="http://schemas.microsoft.com/office/drawing/2014/main" id="{9F32F251-EAB2-695E-1DBF-61022A99B61A}"/>
              </a:ext>
            </a:extLst>
          </p:cNvPr>
          <p:cNvSpPr txBox="1"/>
          <p:nvPr/>
        </p:nvSpPr>
        <p:spPr>
          <a:xfrm>
            <a:off x="762000" y="7658100"/>
            <a:ext cx="9982200"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Qua </a:t>
            </a:r>
            <a:r>
              <a:rPr lang="en-US" sz="4400" b="1" dirty="0" err="1">
                <a:latin typeface="Times New Roman" panose="02020603050405020304" pitchFamily="18" charset="0"/>
                <a:cs typeface="Times New Roman" panose="02020603050405020304" pitchFamily="18" charset="0"/>
              </a:rPr>
              <a:t>tâm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phụ</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em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trị</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cuộc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sống</a:t>
            </a:r>
            <a:r>
              <a:rPr lang="en-US" sz="4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82148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FDE497-B64E-F979-1425-4F028A58113E}"/>
              </a:ext>
            </a:extLst>
          </p:cNvPr>
          <p:cNvSpPr txBox="1"/>
          <p:nvPr/>
        </p:nvSpPr>
        <p:spPr>
          <a:xfrm>
            <a:off x="-609600" y="3771900"/>
            <a:ext cx="7891353" cy="2123658"/>
          </a:xfrm>
          <a:prstGeom prst="rect">
            <a:avLst/>
          </a:prstGeom>
          <a:noFill/>
        </p:spPr>
        <p:txBody>
          <a:bodyPr wrap="square" rtlCol="0">
            <a:spAutoFit/>
          </a:bodyPr>
          <a:lstStyle/>
          <a:p>
            <a:pPr algn="ctr"/>
            <a:r>
              <a:rPr lang="en-US" sz="6600" dirty="0">
                <a:latin typeface="#9Slide07 IcielBC Cubano Normal" panose="00000500000000000000" pitchFamily="2" charset="0"/>
                <a:cs typeface="Times New Roman" panose="02020603050405020304" pitchFamily="18" charset="0"/>
              </a:rPr>
              <a:t>III. </a:t>
            </a:r>
          </a:p>
          <a:p>
            <a:pPr algn="ctr"/>
            <a:r>
              <a:rPr lang="en-US" sz="6600" dirty="0" err="1">
                <a:latin typeface="#9Slide07 IcielBC Cubano Normal" panose="00000500000000000000" pitchFamily="2" charset="0"/>
                <a:cs typeface="Times New Roman" panose="02020603050405020304" pitchFamily="18" charset="0"/>
              </a:rPr>
              <a:t>Tổng</a:t>
            </a:r>
            <a:r>
              <a:rPr lang="en-US" sz="6600" dirty="0">
                <a:latin typeface="#9Slide07 IcielBC Cubano Normal" panose="00000500000000000000" pitchFamily="2" charset="0"/>
                <a:cs typeface="Times New Roman" panose="02020603050405020304" pitchFamily="18" charset="0"/>
              </a:rPr>
              <a:t> </a:t>
            </a:r>
            <a:r>
              <a:rPr lang="en-US" sz="6600" dirty="0" err="1">
                <a:latin typeface="#9Slide07 IcielBC Cubano Normal" panose="00000500000000000000" pitchFamily="2" charset="0"/>
                <a:cs typeface="Times New Roman" panose="02020603050405020304" pitchFamily="18" charset="0"/>
              </a:rPr>
              <a:t>kết</a:t>
            </a:r>
            <a:endParaRPr lang="en-US" sz="6600" dirty="0">
              <a:latin typeface="#9Slide07 IcielBC Cubano Normal" panose="00000500000000000000" pitchFamily="2" charset="0"/>
              <a:cs typeface="Times New Roman" panose="02020603050405020304" pitchFamily="18" charset="0"/>
            </a:endParaRPr>
          </a:p>
        </p:txBody>
      </p:sp>
      <p:grpSp>
        <p:nvGrpSpPr>
          <p:cNvPr id="6" name="Group 5">
            <a:extLst>
              <a:ext uri="{FF2B5EF4-FFF2-40B4-BE49-F238E27FC236}">
                <a16:creationId xmlns:a16="http://schemas.microsoft.com/office/drawing/2014/main" id="{9D84C596-241E-82EB-A2A4-86B9C9369511}"/>
              </a:ext>
            </a:extLst>
          </p:cNvPr>
          <p:cNvGrpSpPr/>
          <p:nvPr/>
        </p:nvGrpSpPr>
        <p:grpSpPr>
          <a:xfrm>
            <a:off x="5943601" y="0"/>
            <a:ext cx="12344399" cy="10401741"/>
            <a:chOff x="5943601" y="75760"/>
            <a:chExt cx="12344399" cy="10401741"/>
          </a:xfrm>
        </p:grpSpPr>
        <p:pic>
          <p:nvPicPr>
            <p:cNvPr id="4" name="Picture 3">
              <a:extLst>
                <a:ext uri="{FF2B5EF4-FFF2-40B4-BE49-F238E27FC236}">
                  <a16:creationId xmlns:a16="http://schemas.microsoft.com/office/drawing/2014/main" id="{14CEBB32-15AF-E7E8-67EF-632950BB9868}"/>
                </a:ext>
              </a:extLst>
            </p:cNvPr>
            <p:cNvPicPr>
              <a:picLocks noChangeAspect="1"/>
            </p:cNvPicPr>
            <p:nvPr/>
          </p:nvPicPr>
          <p:blipFill>
            <a:blip r:embed="rId3"/>
            <a:stretch>
              <a:fillRect/>
            </a:stretch>
          </p:blipFill>
          <p:spPr>
            <a:xfrm>
              <a:off x="6629400" y="75760"/>
              <a:ext cx="11658600" cy="10211240"/>
            </a:xfrm>
            <a:prstGeom prst="rect">
              <a:avLst/>
            </a:prstGeom>
          </p:spPr>
        </p:pic>
        <p:sp>
          <p:nvSpPr>
            <p:cNvPr id="5" name="Freeform 4">
              <a:extLst>
                <a:ext uri="{FF2B5EF4-FFF2-40B4-BE49-F238E27FC236}">
                  <a16:creationId xmlns:a16="http://schemas.microsoft.com/office/drawing/2014/main" id="{DBA21FCA-E121-4002-256A-123675F644F5}"/>
                </a:ext>
              </a:extLst>
            </p:cNvPr>
            <p:cNvSpPr/>
            <p:nvPr/>
          </p:nvSpPr>
          <p:spPr>
            <a:xfrm rot="5400000" flipV="1">
              <a:off x="1248262" y="4771099"/>
              <a:ext cx="10401741" cy="1011063"/>
            </a:xfrm>
            <a:custGeom>
              <a:avLst/>
              <a:gdLst/>
              <a:ahLst/>
              <a:cxnLst/>
              <a:rect l="l" t="t" r="r" b="b"/>
              <a:pathLst>
                <a:path w="18288000" h="997527">
                  <a:moveTo>
                    <a:pt x="0" y="0"/>
                  </a:moveTo>
                  <a:lnTo>
                    <a:pt x="18288000" y="0"/>
                  </a:lnTo>
                  <a:lnTo>
                    <a:pt x="18288000" y="997527"/>
                  </a:lnTo>
                  <a:lnTo>
                    <a:pt x="0" y="99752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Tree>
    <p:extLst>
      <p:ext uri="{BB962C8B-B14F-4D97-AF65-F5344CB8AC3E}">
        <p14:creationId xmlns:p14="http://schemas.microsoft.com/office/powerpoint/2010/main" val="162169974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8">
            <a:extLst>
              <a:ext uri="{FF2B5EF4-FFF2-40B4-BE49-F238E27FC236}">
                <a16:creationId xmlns:a16="http://schemas.microsoft.com/office/drawing/2014/main" id="{CDEF2B04-8A31-FCC1-91B5-3BDD43E5726A}"/>
              </a:ext>
            </a:extLst>
          </p:cNvPr>
          <p:cNvSpPr txBox="1"/>
          <p:nvPr/>
        </p:nvSpPr>
        <p:spPr>
          <a:xfrm>
            <a:off x="7924800" y="571500"/>
            <a:ext cx="9220200" cy="3990003"/>
          </a:xfrm>
          <a:prstGeom prst="rect">
            <a:avLst/>
          </a:prstGeom>
        </p:spPr>
        <p:txBody>
          <a:bodyPr wrap="square" lIns="0" tIns="0" rIns="0" bIns="0" rtlCol="0" anchor="t">
            <a:spAutoFit/>
          </a:bodyPr>
          <a:lstStyle/>
          <a:p>
            <a:pPr algn="ctr">
              <a:lnSpc>
                <a:spcPts val="16800"/>
              </a:lnSpc>
              <a:spcBef>
                <a:spcPct val="0"/>
              </a:spcBef>
            </a:pPr>
            <a:r>
              <a:rPr lang="en-US" sz="9600" dirty="0">
                <a:solidFill>
                  <a:srgbClr val="0A1F30"/>
                </a:solidFill>
                <a:latin typeface="#9Slide07 SVNGuerrilla" panose="00000500000000000000" pitchFamily="2" charset="0"/>
              </a:rPr>
              <a:t>II.</a:t>
            </a:r>
          </a:p>
          <a:p>
            <a:pPr algn="ctr">
              <a:lnSpc>
                <a:spcPts val="16800"/>
              </a:lnSpc>
              <a:spcBef>
                <a:spcPct val="0"/>
              </a:spcBef>
            </a:pPr>
            <a:r>
              <a:rPr lang="en-US" sz="9600" dirty="0">
                <a:solidFill>
                  <a:srgbClr val="0A1F30"/>
                </a:solidFill>
                <a:latin typeface="#9Slide07 SVNGuerrilla" panose="00000500000000000000" pitchFamily="2" charset="0"/>
              </a:rPr>
              <a:t>Tri </a:t>
            </a:r>
            <a:r>
              <a:rPr lang="en-US" sz="9600" dirty="0" err="1">
                <a:solidFill>
                  <a:srgbClr val="0A1F30"/>
                </a:solidFill>
                <a:latin typeface="#9Slide07 SVNGuerrilla" panose="00000500000000000000" pitchFamily="2" charset="0"/>
              </a:rPr>
              <a:t>thức</a:t>
            </a:r>
            <a:r>
              <a:rPr lang="en-US" sz="9600" dirty="0">
                <a:solidFill>
                  <a:srgbClr val="0A1F30"/>
                </a:solidFill>
                <a:latin typeface="#9Slide07 SVNGuerrilla" panose="00000500000000000000" pitchFamily="2" charset="0"/>
              </a:rPr>
              <a:t> </a:t>
            </a:r>
            <a:r>
              <a:rPr lang="en-US" sz="9600" dirty="0" err="1">
                <a:solidFill>
                  <a:srgbClr val="0A1F30"/>
                </a:solidFill>
                <a:latin typeface="#9Slide07 SVNGuerrilla" panose="00000500000000000000" pitchFamily="2" charset="0"/>
              </a:rPr>
              <a:t>ngữ</a:t>
            </a:r>
            <a:r>
              <a:rPr lang="en-US" sz="9600" dirty="0">
                <a:solidFill>
                  <a:srgbClr val="0A1F30"/>
                </a:solidFill>
                <a:latin typeface="#9Slide07 SVNGuerrilla" panose="00000500000000000000" pitchFamily="2" charset="0"/>
              </a:rPr>
              <a:t> </a:t>
            </a:r>
            <a:r>
              <a:rPr lang="en-US" sz="9600" dirty="0" err="1">
                <a:solidFill>
                  <a:srgbClr val="0A1F30"/>
                </a:solidFill>
                <a:latin typeface="#9Slide07 SVNGuerrilla" panose="00000500000000000000" pitchFamily="2" charset="0"/>
              </a:rPr>
              <a:t>văn</a:t>
            </a:r>
            <a:endParaRPr lang="en-US" sz="9600" dirty="0">
              <a:solidFill>
                <a:srgbClr val="0A1F30"/>
              </a:solidFill>
              <a:latin typeface="#9Slide07 SVNGuerrilla" panose="00000500000000000000" pitchFamily="2" charset="0"/>
            </a:endParaRPr>
          </a:p>
        </p:txBody>
      </p:sp>
      <p:sp>
        <p:nvSpPr>
          <p:cNvPr id="2" name="Freeform 2">
            <a:extLst>
              <a:ext uri="{FF2B5EF4-FFF2-40B4-BE49-F238E27FC236}">
                <a16:creationId xmlns:a16="http://schemas.microsoft.com/office/drawing/2014/main" id="{4F23EE51-9934-F4D5-201E-CABCC951324A}"/>
              </a:ext>
            </a:extLst>
          </p:cNvPr>
          <p:cNvSpPr/>
          <p:nvPr/>
        </p:nvSpPr>
        <p:spPr>
          <a:xfrm>
            <a:off x="228600" y="2014489"/>
            <a:ext cx="7124700" cy="8272511"/>
          </a:xfrm>
          <a:custGeom>
            <a:avLst/>
            <a:gdLst/>
            <a:ahLst/>
            <a:cxnLst/>
            <a:rect l="l" t="t" r="r" b="b"/>
            <a:pathLst>
              <a:path w="4699631" h="5456756">
                <a:moveTo>
                  <a:pt x="0" y="0"/>
                </a:moveTo>
                <a:lnTo>
                  <a:pt x="4699631" y="0"/>
                </a:lnTo>
                <a:lnTo>
                  <a:pt x="4699631" y="5456756"/>
                </a:lnTo>
                <a:lnTo>
                  <a:pt x="0" y="5456756"/>
                </a:lnTo>
                <a:lnTo>
                  <a:pt x="0" y="0"/>
                </a:lnTo>
                <a:close/>
              </a:path>
            </a:pathLst>
          </a:custGeom>
          <a:blipFill>
            <a:blip r:embed="rId3"/>
            <a:stretch>
              <a:fillRect/>
            </a:stretch>
          </a:blipFill>
        </p:spPr>
      </p:sp>
      <p:sp>
        <p:nvSpPr>
          <p:cNvPr id="6" name="TextBox 5">
            <a:extLst>
              <a:ext uri="{FF2B5EF4-FFF2-40B4-BE49-F238E27FC236}">
                <a16:creationId xmlns:a16="http://schemas.microsoft.com/office/drawing/2014/main" id="{BACCD4C2-DA01-1EFB-562D-CA72783AE3D9}"/>
              </a:ext>
            </a:extLst>
          </p:cNvPr>
          <p:cNvSpPr txBox="1"/>
          <p:nvPr/>
        </p:nvSpPr>
        <p:spPr>
          <a:xfrm>
            <a:off x="9525000" y="6120079"/>
            <a:ext cx="7772400" cy="1323439"/>
          </a:xfrm>
          <a:prstGeom prst="rect">
            <a:avLst/>
          </a:prstGeom>
          <a:noFill/>
        </p:spPr>
        <p:txBody>
          <a:bodyPr wrap="square" rtlCol="0">
            <a:spAutoFit/>
          </a:bodyPr>
          <a:lstStyle/>
          <a:p>
            <a:r>
              <a:rPr lang="en-US" sz="8000" dirty="0" err="1">
                <a:solidFill>
                  <a:srgbClr val="FF0000"/>
                </a:solidFill>
                <a:latin typeface="#9Slide05 IcielSanelma" pitchFamily="2" charset="0"/>
                <a:cs typeface="Times New Roman" panose="02020603050405020304" pitchFamily="18" charset="0"/>
              </a:rPr>
              <a:t>Thơ</a:t>
            </a:r>
            <a:r>
              <a:rPr lang="en-US" sz="8000" dirty="0">
                <a:solidFill>
                  <a:srgbClr val="FF0000"/>
                </a:solidFill>
                <a:latin typeface="#9Slide05 IcielSanelma" pitchFamily="2" charset="0"/>
                <a:cs typeface="Times New Roman" panose="02020603050405020304" pitchFamily="18" charset="0"/>
              </a:rPr>
              <a:t> song </a:t>
            </a:r>
            <a:r>
              <a:rPr lang="en-US" sz="8000" dirty="0" err="1">
                <a:solidFill>
                  <a:srgbClr val="FF0000"/>
                </a:solidFill>
                <a:latin typeface="#9Slide05 IcielSanelma" pitchFamily="2" charset="0"/>
                <a:cs typeface="Times New Roman" panose="02020603050405020304" pitchFamily="18" charset="0"/>
              </a:rPr>
              <a:t>thất</a:t>
            </a:r>
            <a:r>
              <a:rPr lang="en-US" sz="8000" dirty="0">
                <a:solidFill>
                  <a:srgbClr val="FF0000"/>
                </a:solidFill>
                <a:latin typeface="#9Slide05 IcielSanelma" pitchFamily="2" charset="0"/>
                <a:cs typeface="Times New Roman" panose="02020603050405020304" pitchFamily="18" charset="0"/>
              </a:rPr>
              <a:t> </a:t>
            </a:r>
            <a:r>
              <a:rPr lang="en-US" sz="8000" dirty="0" err="1">
                <a:solidFill>
                  <a:srgbClr val="FF0000"/>
                </a:solidFill>
                <a:latin typeface="#9Slide05 IcielSanelma" pitchFamily="2" charset="0"/>
                <a:cs typeface="Times New Roman" panose="02020603050405020304" pitchFamily="18" charset="0"/>
              </a:rPr>
              <a:t>lục</a:t>
            </a:r>
            <a:r>
              <a:rPr lang="en-US" sz="8000" dirty="0">
                <a:solidFill>
                  <a:srgbClr val="FF0000"/>
                </a:solidFill>
                <a:latin typeface="#9Slide05 IcielSanelma" pitchFamily="2" charset="0"/>
                <a:cs typeface="Times New Roman" panose="02020603050405020304" pitchFamily="18" charset="0"/>
              </a:rPr>
              <a:t> </a:t>
            </a:r>
            <a:r>
              <a:rPr lang="en-US" sz="8000" dirty="0" err="1">
                <a:solidFill>
                  <a:srgbClr val="FF0000"/>
                </a:solidFill>
                <a:latin typeface="#9Slide05 IcielSanelma" pitchFamily="2" charset="0"/>
                <a:cs typeface="Times New Roman" panose="02020603050405020304" pitchFamily="18" charset="0"/>
              </a:rPr>
              <a:t>bát</a:t>
            </a:r>
            <a:endParaRPr lang="en-US" sz="8000" dirty="0">
              <a:solidFill>
                <a:srgbClr val="FF0000"/>
              </a:solidFill>
              <a:latin typeface="#9Slide05 IcielSanelma" pitchFamily="2" charset="0"/>
              <a:cs typeface="Times New Roman" panose="02020603050405020304" pitchFamily="18" charset="0"/>
            </a:endParaRPr>
          </a:p>
        </p:txBody>
      </p:sp>
    </p:spTree>
    <p:extLst>
      <p:ext uri="{BB962C8B-B14F-4D97-AF65-F5344CB8AC3E}">
        <p14:creationId xmlns:p14="http://schemas.microsoft.com/office/powerpoint/2010/main" val="4633195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FF531D-502D-27E8-4D16-92E63925CB43}"/>
              </a:ext>
            </a:extLst>
          </p:cNvPr>
          <p:cNvPicPr>
            <a:picLocks noChangeAspect="1"/>
          </p:cNvPicPr>
          <p:nvPr/>
        </p:nvPicPr>
        <p:blipFill>
          <a:blip r:embed="rId3">
            <a:duotone>
              <a:schemeClr val="accent6">
                <a:shade val="45000"/>
                <a:satMod val="135000"/>
              </a:schemeClr>
              <a:prstClr val="white"/>
            </a:duotone>
          </a:blip>
          <a:stretch>
            <a:fillRect/>
          </a:stretch>
        </p:blipFill>
        <p:spPr>
          <a:xfrm>
            <a:off x="685800" y="738008"/>
            <a:ext cx="8229600" cy="9815692"/>
          </a:xfrm>
          <a:prstGeom prst="rect">
            <a:avLst/>
          </a:prstGeom>
        </p:spPr>
      </p:pic>
      <p:pic>
        <p:nvPicPr>
          <p:cNvPr id="5" name="Picture 4">
            <a:extLst>
              <a:ext uri="{FF2B5EF4-FFF2-40B4-BE49-F238E27FC236}">
                <a16:creationId xmlns:a16="http://schemas.microsoft.com/office/drawing/2014/main" id="{ACB8B452-A301-754D-EFF7-1C86CCB2AF42}"/>
              </a:ext>
            </a:extLst>
          </p:cNvPr>
          <p:cNvPicPr>
            <a:picLocks noChangeAspect="1"/>
          </p:cNvPicPr>
          <p:nvPr/>
        </p:nvPicPr>
        <p:blipFill>
          <a:blip r:embed="rId3">
            <a:duotone>
              <a:schemeClr val="accent6">
                <a:shade val="45000"/>
                <a:satMod val="135000"/>
              </a:schemeClr>
              <a:prstClr val="white"/>
            </a:duotone>
          </a:blip>
          <a:stretch>
            <a:fillRect/>
          </a:stretch>
        </p:blipFill>
        <p:spPr>
          <a:xfrm>
            <a:off x="9364980" y="738008"/>
            <a:ext cx="8229600" cy="9815692"/>
          </a:xfrm>
          <a:prstGeom prst="rect">
            <a:avLst/>
          </a:prstGeom>
        </p:spPr>
      </p:pic>
      <p:sp>
        <p:nvSpPr>
          <p:cNvPr id="2" name="TextBox 1">
            <a:extLst>
              <a:ext uri="{FF2B5EF4-FFF2-40B4-BE49-F238E27FC236}">
                <a16:creationId xmlns:a16="http://schemas.microsoft.com/office/drawing/2014/main" id="{B5B9A217-F309-8776-30B5-24A8DCF668C4}"/>
              </a:ext>
            </a:extLst>
          </p:cNvPr>
          <p:cNvSpPr txBox="1"/>
          <p:nvPr/>
        </p:nvSpPr>
        <p:spPr>
          <a:xfrm>
            <a:off x="1143000" y="952500"/>
            <a:ext cx="7315200" cy="6863417"/>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en-US" sz="4400" b="1" dirty="0">
              <a:latin typeface="Times New Roman" panose="02020603050405020304" pitchFamily="18" charset="0"/>
              <a:cs typeface="Times New Roman" panose="02020603050405020304" pitchFamily="18" charset="0"/>
            </a:endParaRPr>
          </a:p>
          <a:p>
            <a:pPr algn="just"/>
            <a:endParaRPr lang="en-US" sz="4400" b="1"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song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đáo</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nhuần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nhuyễn</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gợi</a:t>
            </a:r>
            <a:r>
              <a:rPr lang="en-US" sz="44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D27A2FF8-DB41-02AE-A130-ED6B142CD5D5}"/>
              </a:ext>
            </a:extLst>
          </p:cNvPr>
          <p:cNvSpPr txBox="1"/>
          <p:nvPr/>
        </p:nvSpPr>
        <p:spPr>
          <a:xfrm>
            <a:off x="9753600" y="1104900"/>
            <a:ext cx="7239000" cy="4832092"/>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a:t>
            </a:r>
          </a:p>
          <a:p>
            <a:pPr algn="just"/>
            <a:endParaRPr lang="en-US" sz="4400" dirty="0">
              <a:latin typeface="Times New Roman" panose="02020603050405020304" pitchFamily="18" charset="0"/>
              <a:cs typeface="Times New Roman" panose="02020603050405020304" pitchFamily="18" charset="0"/>
            </a:endParaRPr>
          </a:p>
          <a:p>
            <a:pPr algn="just"/>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niềm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chia li, qua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mát</a:t>
            </a:r>
            <a:r>
              <a:rPr lang="en-US" sz="4400" dirty="0">
                <a:latin typeface="Times New Roman" panose="02020603050405020304" pitchFamily="18" charset="0"/>
                <a:cs typeface="Times New Roman" panose="02020603050405020304" pitchFamily="18" charset="0"/>
              </a:rPr>
              <a:t> do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6801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5A7311-6CEE-5B78-0DDB-66DC342D6247}"/>
              </a:ext>
            </a:extLst>
          </p:cNvPr>
          <p:cNvSpPr txBox="1"/>
          <p:nvPr/>
        </p:nvSpPr>
        <p:spPr>
          <a:xfrm>
            <a:off x="-1066800" y="3543300"/>
            <a:ext cx="7891353" cy="2123658"/>
          </a:xfrm>
          <a:prstGeom prst="rect">
            <a:avLst/>
          </a:prstGeom>
          <a:noFill/>
        </p:spPr>
        <p:txBody>
          <a:bodyPr wrap="square" rtlCol="0">
            <a:spAutoFit/>
          </a:bodyPr>
          <a:lstStyle/>
          <a:p>
            <a:pPr algn="ctr"/>
            <a:r>
              <a:rPr lang="en-US" sz="6600" dirty="0">
                <a:latin typeface="#9Slide07 IcielBC Cubano Normal" panose="00000500000000000000" pitchFamily="2" charset="0"/>
                <a:cs typeface="Times New Roman" panose="02020603050405020304" pitchFamily="18" charset="0"/>
              </a:rPr>
              <a:t>IV. </a:t>
            </a:r>
          </a:p>
          <a:p>
            <a:pPr algn="ctr"/>
            <a:r>
              <a:rPr lang="en-US" sz="6600" dirty="0" err="1">
                <a:latin typeface="#9Slide07 IcielBC Cubano Normal" panose="00000500000000000000" pitchFamily="2" charset="0"/>
                <a:cs typeface="Times New Roman" panose="02020603050405020304" pitchFamily="18" charset="0"/>
              </a:rPr>
              <a:t>Luyện</a:t>
            </a:r>
            <a:r>
              <a:rPr lang="en-US" sz="6600" dirty="0">
                <a:latin typeface="#9Slide07 IcielBC Cubano Normal" panose="00000500000000000000" pitchFamily="2" charset="0"/>
                <a:cs typeface="Times New Roman" panose="02020603050405020304" pitchFamily="18" charset="0"/>
              </a:rPr>
              <a:t> </a:t>
            </a:r>
            <a:r>
              <a:rPr lang="en-US" sz="6600" dirty="0" err="1">
                <a:latin typeface="#9Slide07 IcielBC Cubano Normal" panose="00000500000000000000" pitchFamily="2" charset="0"/>
                <a:cs typeface="Times New Roman" panose="02020603050405020304" pitchFamily="18" charset="0"/>
              </a:rPr>
              <a:t>tập</a:t>
            </a:r>
            <a:endParaRPr lang="en-US" sz="6600" dirty="0">
              <a:latin typeface="#9Slide07 IcielBC Cubano Normal" panose="00000500000000000000" pitchFamily="2" charset="0"/>
              <a:cs typeface="Times New Roman" panose="02020603050405020304" pitchFamily="18" charset="0"/>
            </a:endParaRPr>
          </a:p>
        </p:txBody>
      </p:sp>
      <p:pic>
        <p:nvPicPr>
          <p:cNvPr id="3" name="Picture 2" descr="PHÂN TÍCH: TÌNH CẢNH LẺ LOI CỦA NGƯỜI CHINH PHỤ (TRÍCH CHINH PHỤ NGÂM) –  ĐẶNG TRẦN CÔN – VĂN TOGETHER">
            <a:extLst>
              <a:ext uri="{FF2B5EF4-FFF2-40B4-BE49-F238E27FC236}">
                <a16:creationId xmlns:a16="http://schemas.microsoft.com/office/drawing/2014/main" id="{18B3EDBC-E963-4E04-55A8-487E487DA4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33" r="6964" b="-1"/>
          <a:stretch/>
        </p:blipFill>
        <p:spPr bwMode="auto">
          <a:xfrm>
            <a:off x="11046117" y="2"/>
            <a:ext cx="7241883" cy="10286998"/>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6" descr="Chinh Phụ Ngâm Khúc - Đặng Trần Côn và Đoàn Thị Điểm - Blog Văn học ở  trường THCS">
            <a:extLst>
              <a:ext uri="{FF2B5EF4-FFF2-40B4-BE49-F238E27FC236}">
                <a16:creationId xmlns:a16="http://schemas.microsoft.com/office/drawing/2014/main" id="{A930BF9F-39AF-FF4F-922E-13EB825FE8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520" r="26504"/>
          <a:stretch/>
        </p:blipFill>
        <p:spPr bwMode="auto">
          <a:xfrm>
            <a:off x="4679040" y="27"/>
            <a:ext cx="7449435" cy="10286998"/>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535006"/>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CCF3E2D-DCF5-F9AE-56A1-8AF5E91E8914}"/>
              </a:ext>
            </a:extLst>
          </p:cNvPr>
          <p:cNvPicPr>
            <a:picLocks noChangeAspect="1"/>
          </p:cNvPicPr>
          <p:nvPr/>
        </p:nvPicPr>
        <p:blipFill>
          <a:blip r:embed="rId3">
            <a:duotone>
              <a:schemeClr val="accent6">
                <a:shade val="45000"/>
                <a:satMod val="135000"/>
              </a:schemeClr>
              <a:prstClr val="white"/>
            </a:duotone>
          </a:blip>
          <a:stretch>
            <a:fillRect/>
          </a:stretch>
        </p:blipFill>
        <p:spPr>
          <a:xfrm>
            <a:off x="-228731" y="5143500"/>
            <a:ext cx="13563732" cy="3731075"/>
          </a:xfrm>
          <a:prstGeom prst="rect">
            <a:avLst/>
          </a:prstGeom>
        </p:spPr>
      </p:pic>
      <p:sp>
        <p:nvSpPr>
          <p:cNvPr id="3" name="TextBox 2">
            <a:extLst>
              <a:ext uri="{FF2B5EF4-FFF2-40B4-BE49-F238E27FC236}">
                <a16:creationId xmlns:a16="http://schemas.microsoft.com/office/drawing/2014/main" id="{E922987B-0435-774C-FE63-9C65160DD8E2}"/>
              </a:ext>
            </a:extLst>
          </p:cNvPr>
          <p:cNvSpPr txBox="1"/>
          <p:nvPr/>
        </p:nvSpPr>
        <p:spPr>
          <a:xfrm>
            <a:off x="1981200" y="6057900"/>
            <a:ext cx="8534400" cy="1446550"/>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Em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ấn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tượng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với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đoạn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trích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sao</a:t>
            </a:r>
            <a:r>
              <a:rPr lang="en-US" sz="4400" b="1" dirty="0">
                <a:latin typeface="Times New Roman" panose="02020603050405020304" pitchFamily="18" charset="0"/>
                <a:cs typeface="Times New Roman" panose="02020603050405020304" pitchFamily="18" charset="0"/>
              </a:rPr>
              <a:t>?</a:t>
            </a:r>
          </a:p>
        </p:txBody>
      </p:sp>
      <p:sp>
        <p:nvSpPr>
          <p:cNvPr id="7" name="Freeform 2">
            <a:extLst>
              <a:ext uri="{FF2B5EF4-FFF2-40B4-BE49-F238E27FC236}">
                <a16:creationId xmlns:a16="http://schemas.microsoft.com/office/drawing/2014/main" id="{E9456DFC-F34E-1339-C0BB-66ACE7FDC459}"/>
              </a:ext>
            </a:extLst>
          </p:cNvPr>
          <p:cNvSpPr/>
          <p:nvPr/>
        </p:nvSpPr>
        <p:spPr>
          <a:xfrm>
            <a:off x="11811000" y="4076700"/>
            <a:ext cx="5778062" cy="5778062"/>
          </a:xfrm>
          <a:custGeom>
            <a:avLst/>
            <a:gdLst/>
            <a:ahLst/>
            <a:cxnLst/>
            <a:rect l="l" t="t" r="r" b="b"/>
            <a:pathLst>
              <a:path w="5778062" h="5778062">
                <a:moveTo>
                  <a:pt x="0" y="0"/>
                </a:moveTo>
                <a:lnTo>
                  <a:pt x="5778062" y="0"/>
                </a:lnTo>
                <a:lnTo>
                  <a:pt x="5778062" y="5778062"/>
                </a:lnTo>
                <a:lnTo>
                  <a:pt x="0" y="5778062"/>
                </a:lnTo>
                <a:lnTo>
                  <a:pt x="0" y="0"/>
                </a:lnTo>
                <a:close/>
              </a:path>
            </a:pathLst>
          </a:custGeom>
          <a:blipFill>
            <a:blip r:embed="rId4"/>
            <a:stretch>
              <a:fillRect/>
            </a:stretch>
          </a:blipFill>
        </p:spPr>
      </p:sp>
      <p:sp>
        <p:nvSpPr>
          <p:cNvPr id="8" name="Freeform 5">
            <a:extLst>
              <a:ext uri="{FF2B5EF4-FFF2-40B4-BE49-F238E27FC236}">
                <a16:creationId xmlns:a16="http://schemas.microsoft.com/office/drawing/2014/main" id="{19132DE8-F135-D878-7FC5-69FA3C656E01}"/>
              </a:ext>
            </a:extLst>
          </p:cNvPr>
          <p:cNvSpPr/>
          <p:nvPr/>
        </p:nvSpPr>
        <p:spPr>
          <a:xfrm>
            <a:off x="670253" y="103827"/>
            <a:ext cx="4145894" cy="4114800"/>
          </a:xfrm>
          <a:custGeom>
            <a:avLst/>
            <a:gdLst/>
            <a:ahLst/>
            <a:cxnLst/>
            <a:rect l="l" t="t" r="r" b="b"/>
            <a:pathLst>
              <a:path w="4145894" h="4114800">
                <a:moveTo>
                  <a:pt x="0" y="0"/>
                </a:moveTo>
                <a:lnTo>
                  <a:pt x="4145894" y="0"/>
                </a:lnTo>
                <a:lnTo>
                  <a:pt x="4145894"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10" name="Picture 9">
            <a:extLst>
              <a:ext uri="{FF2B5EF4-FFF2-40B4-BE49-F238E27FC236}">
                <a16:creationId xmlns:a16="http://schemas.microsoft.com/office/drawing/2014/main" id="{E4C6E76C-1BEA-1C85-44AC-FBE3D06B929D}"/>
              </a:ext>
            </a:extLst>
          </p:cNvPr>
          <p:cNvPicPr>
            <a:picLocks noChangeAspect="1"/>
          </p:cNvPicPr>
          <p:nvPr/>
        </p:nvPicPr>
        <p:blipFill>
          <a:blip r:embed="rId7"/>
          <a:stretch>
            <a:fillRect/>
          </a:stretch>
        </p:blipFill>
        <p:spPr>
          <a:xfrm>
            <a:off x="1295400" y="1485900"/>
            <a:ext cx="15546147" cy="4383404"/>
          </a:xfrm>
          <a:prstGeom prst="rect">
            <a:avLst/>
          </a:prstGeom>
        </p:spPr>
      </p:pic>
    </p:spTree>
    <p:extLst>
      <p:ext uri="{BB962C8B-B14F-4D97-AF65-F5344CB8AC3E}">
        <p14:creationId xmlns:p14="http://schemas.microsoft.com/office/powerpoint/2010/main" val="7165052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E374CA-CB4C-E291-B505-65538679DAD1}"/>
              </a:ext>
            </a:extLst>
          </p:cNvPr>
          <p:cNvPicPr>
            <a:picLocks noChangeAspect="1"/>
          </p:cNvPicPr>
          <p:nvPr/>
        </p:nvPicPr>
        <p:blipFill>
          <a:blip r:embed="rId3">
            <a:duotone>
              <a:schemeClr val="accent6">
                <a:shade val="45000"/>
                <a:satMod val="135000"/>
              </a:schemeClr>
              <a:prstClr val="white"/>
            </a:duotone>
          </a:blip>
          <a:stretch>
            <a:fillRect/>
          </a:stretch>
        </p:blipFill>
        <p:spPr>
          <a:xfrm>
            <a:off x="-32657" y="1333500"/>
            <a:ext cx="18288000" cy="7030338"/>
          </a:xfrm>
          <a:prstGeom prst="rect">
            <a:avLst/>
          </a:prstGeom>
        </p:spPr>
      </p:pic>
      <p:sp>
        <p:nvSpPr>
          <p:cNvPr id="2" name="TextBox 1">
            <a:extLst>
              <a:ext uri="{FF2B5EF4-FFF2-40B4-BE49-F238E27FC236}">
                <a16:creationId xmlns:a16="http://schemas.microsoft.com/office/drawing/2014/main" id="{B5B9A217-F309-8776-30B5-24A8DCF668C4}"/>
              </a:ext>
            </a:extLst>
          </p:cNvPr>
          <p:cNvSpPr txBox="1"/>
          <p:nvPr/>
        </p:nvSpPr>
        <p:spPr>
          <a:xfrm>
            <a:off x="386443" y="1892726"/>
            <a:ext cx="17449800" cy="4832092"/>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Viết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với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đọc</a:t>
            </a:r>
            <a:endParaRPr lang="en-US" sz="4400" b="1" dirty="0">
              <a:latin typeface="Times New Roman" panose="02020603050405020304" pitchFamily="18" charset="0"/>
              <a:cs typeface="Times New Roman" panose="02020603050405020304" pitchFamily="18" charset="0"/>
            </a:endParaRPr>
          </a:p>
          <a:p>
            <a:pPr algn="ctr"/>
            <a:r>
              <a:rPr lang="en-US" sz="4400" b="1" dirty="0" err="1">
                <a:latin typeface="Times New Roman" panose="02020603050405020304" pitchFamily="18" charset="0"/>
                <a:cs typeface="Times New Roman" panose="02020603050405020304" pitchFamily="18" charset="0"/>
              </a:rPr>
              <a:t>Viết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đoạn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khoảng</a:t>
            </a:r>
            <a:r>
              <a:rPr lang="en-US" sz="4400" b="1" dirty="0">
                <a:latin typeface="Times New Roman" panose="02020603050405020304" pitchFamily="18" charset="0"/>
                <a:cs typeface="Times New Roman" panose="02020603050405020304" pitchFamily="18" charset="0"/>
              </a:rPr>
              <a:t> 7 </a:t>
            </a:r>
            <a:r>
              <a:rPr lang="en-US" sz="4400" b="1" dirty="0" err="1">
                <a:latin typeface="Times New Roman" panose="02020603050405020304" pitchFamily="18" charset="0"/>
                <a:cs typeface="Times New Roman" panose="02020603050405020304" pitchFamily="18" charset="0"/>
              </a:rPr>
              <a:t>đến</a:t>
            </a:r>
            <a:r>
              <a:rPr lang="en-US" sz="4400" b="1" dirty="0">
                <a:latin typeface="Times New Roman" panose="02020603050405020304" pitchFamily="18" charset="0"/>
                <a:cs typeface="Times New Roman" panose="02020603050405020304" pitchFamily="18" charset="0"/>
              </a:rPr>
              <a:t> 9 </a:t>
            </a: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tích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tâm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phụ</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bốn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sau</a:t>
            </a:r>
            <a:r>
              <a:rPr lang="en-US" sz="4400" b="1" dirty="0">
                <a:latin typeface="Times New Roman" panose="02020603050405020304" pitchFamily="18" charset="0"/>
                <a:cs typeface="Times New Roman" panose="02020603050405020304" pitchFamily="18" charset="0"/>
              </a:rPr>
              <a:t>: </a:t>
            </a:r>
          </a:p>
          <a:p>
            <a:pPr algn="ctr"/>
            <a:r>
              <a:rPr lang="en-US" sz="4400" b="1" dirty="0">
                <a:latin typeface="Times New Roman" panose="02020603050405020304" pitchFamily="18" charset="0"/>
                <a:cs typeface="Times New Roman" panose="02020603050405020304" pitchFamily="18" charset="0"/>
              </a:rPr>
              <a:t>“</a:t>
            </a:r>
            <a:r>
              <a:rPr lang="en-US" sz="4400" b="1" dirty="0" err="1">
                <a:latin typeface="Times New Roman" panose="02020603050405020304" pitchFamily="18" charset="0"/>
                <a:cs typeface="Times New Roman" panose="02020603050405020304" pitchFamily="18" charset="0"/>
              </a:rPr>
              <a:t>Chàng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cõi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mưa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gió</a:t>
            </a:r>
            <a:r>
              <a:rPr lang="en-US" sz="4400" b="1" dirty="0">
                <a:latin typeface="Times New Roman" panose="02020603050405020304" pitchFamily="18" charset="0"/>
                <a:cs typeface="Times New Roman" panose="02020603050405020304" pitchFamily="18" charset="0"/>
              </a:rPr>
              <a:t>,</a:t>
            </a:r>
          </a:p>
          <a:p>
            <a:pPr algn="ctr"/>
            <a:r>
              <a:rPr lang="en-US" sz="4400" b="1" dirty="0" err="1">
                <a:latin typeface="Times New Roman" panose="02020603050405020304" pitchFamily="18" charset="0"/>
                <a:cs typeface="Times New Roman" panose="02020603050405020304" pitchFamily="18" charset="0"/>
              </a:rPr>
              <a:t>Thiếp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buồng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chiếu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chăn</a:t>
            </a:r>
            <a:r>
              <a:rPr lang="en-US" sz="4400" b="1" dirty="0">
                <a:latin typeface="Times New Roman" panose="02020603050405020304" pitchFamily="18" charset="0"/>
                <a:cs typeface="Times New Roman" panose="02020603050405020304" pitchFamily="18" charset="0"/>
              </a:rPr>
              <a:t>.</a:t>
            </a:r>
          </a:p>
          <a:p>
            <a:pPr algn="ctr"/>
            <a:r>
              <a:rPr lang="en-US" sz="4400" b="1" dirty="0" err="1">
                <a:latin typeface="Times New Roman" panose="02020603050405020304" pitchFamily="18" charset="0"/>
                <a:cs typeface="Times New Roman" panose="02020603050405020304" pitchFamily="18" charset="0"/>
              </a:rPr>
              <a:t>Đoái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theo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ngăn</a:t>
            </a:r>
            <a:r>
              <a:rPr lang="en-US" sz="4400" b="1" dirty="0">
                <a:latin typeface="Times New Roman" panose="02020603050405020304" pitchFamily="18" charset="0"/>
                <a:cs typeface="Times New Roman" panose="02020603050405020304" pitchFamily="18" charset="0"/>
              </a:rPr>
              <a:t>,</a:t>
            </a:r>
          </a:p>
          <a:p>
            <a:pPr algn="ctr"/>
            <a:r>
              <a:rPr lang="en-US" sz="4400" b="1" dirty="0" err="1">
                <a:latin typeface="Times New Roman" panose="02020603050405020304" pitchFamily="18" charset="0"/>
                <a:cs typeface="Times New Roman" panose="02020603050405020304" pitchFamily="18" charset="0"/>
              </a:rPr>
              <a:t>Tuôn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màu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mây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biếc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trải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núi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xanh</a:t>
            </a:r>
            <a:r>
              <a:rPr lang="en-US" sz="4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318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4A865A-6920-B977-B33E-87B25BC4D3FA}"/>
              </a:ext>
            </a:extLst>
          </p:cNvPr>
          <p:cNvSpPr txBox="1"/>
          <p:nvPr/>
        </p:nvSpPr>
        <p:spPr>
          <a:xfrm>
            <a:off x="762000" y="1028700"/>
            <a:ext cx="17030700" cy="6863417"/>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Gợi</a:t>
            </a:r>
            <a:r>
              <a:rPr lang="en-US" sz="4400" b="1" dirty="0">
                <a:latin typeface="Times New Roman" panose="02020603050405020304" pitchFamily="18" charset="0"/>
                <a:cs typeface="Times New Roman" panose="02020603050405020304" pitchFamily="18" charset="0"/>
              </a:rPr>
              <a:t> ý:</a:t>
            </a:r>
          </a:p>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buồn</a:t>
            </a:r>
            <a:r>
              <a:rPr lang="en-US" sz="4400" dirty="0">
                <a:latin typeface="Times New Roman" panose="02020603050405020304" pitchFamily="18" charset="0"/>
                <a:cs typeface="Times New Roman" panose="02020603050405020304" pitchFamily="18" charset="0"/>
              </a:rPr>
              <a:t> lo,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lúc</a:t>
            </a:r>
            <a:r>
              <a:rPr lang="en-US" sz="4400" dirty="0">
                <a:latin typeface="Times New Roman" panose="02020603050405020304" pitchFamily="18" charset="0"/>
                <a:cs typeface="Times New Roman" panose="02020603050405020304" pitchFamily="18" charset="0"/>
              </a:rPr>
              <a:t> chia li.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a:t>
            </a:r>
            <a:r>
              <a:rPr lang="en-US" sz="4400" dirty="0">
                <a:latin typeface="Times New Roman" panose="02020603050405020304" pitchFamily="18" charset="0"/>
                <a:cs typeface="Times New Roman" panose="02020603050405020304" pitchFamily="18" charset="0"/>
              </a:rPr>
              <a:t>.</a:t>
            </a:r>
          </a:p>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thức</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phục</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4950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0CAC50-6173-FD35-8867-C87A69E7C722}"/>
              </a:ext>
            </a:extLst>
          </p:cNvPr>
          <p:cNvPicPr>
            <a:picLocks noChangeAspect="1"/>
          </p:cNvPicPr>
          <p:nvPr/>
        </p:nvPicPr>
        <p:blipFill>
          <a:blip r:embed="rId3"/>
          <a:stretch>
            <a:fillRect/>
          </a:stretch>
        </p:blipFill>
        <p:spPr>
          <a:xfrm>
            <a:off x="0" y="26049"/>
            <a:ext cx="18288000" cy="10234901"/>
          </a:xfrm>
          <a:prstGeom prst="rect">
            <a:avLst/>
          </a:prstGeom>
        </p:spPr>
      </p:pic>
    </p:spTree>
    <p:extLst>
      <p:ext uri="{BB962C8B-B14F-4D97-AF65-F5344CB8AC3E}">
        <p14:creationId xmlns:p14="http://schemas.microsoft.com/office/powerpoint/2010/main" val="158987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CFE206B-4652-7D26-6333-03BC9646364A}"/>
              </a:ext>
            </a:extLst>
          </p:cNvPr>
          <p:cNvPicPr>
            <a:picLocks noChangeAspect="1"/>
          </p:cNvPicPr>
          <p:nvPr/>
        </p:nvPicPr>
        <p:blipFill>
          <a:blip r:embed="rId3">
            <a:duotone>
              <a:schemeClr val="accent6">
                <a:shade val="45000"/>
                <a:satMod val="135000"/>
              </a:schemeClr>
              <a:prstClr val="white"/>
            </a:duotone>
          </a:blip>
          <a:stretch>
            <a:fillRect/>
          </a:stretch>
        </p:blipFill>
        <p:spPr>
          <a:xfrm>
            <a:off x="718042" y="2392346"/>
            <a:ext cx="17070279" cy="3731075"/>
          </a:xfrm>
          <a:prstGeom prst="rect">
            <a:avLst/>
          </a:prstGeom>
        </p:spPr>
      </p:pic>
      <p:sp>
        <p:nvSpPr>
          <p:cNvPr id="2" name="TextBox 1">
            <a:extLst>
              <a:ext uri="{FF2B5EF4-FFF2-40B4-BE49-F238E27FC236}">
                <a16:creationId xmlns:a16="http://schemas.microsoft.com/office/drawing/2014/main" id="{56C3A860-2C4A-EFBC-691B-2EF19E79D0CB}"/>
              </a:ext>
            </a:extLst>
          </p:cNvPr>
          <p:cNvSpPr txBox="1"/>
          <p:nvPr/>
        </p:nvSpPr>
        <p:spPr>
          <a:xfrm>
            <a:off x="1143000" y="647700"/>
            <a:ext cx="108204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Khái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3EEE821-6E3B-D8B3-32A2-B447736D9A92}"/>
              </a:ext>
            </a:extLst>
          </p:cNvPr>
          <p:cNvSpPr txBox="1"/>
          <p:nvPr/>
        </p:nvSpPr>
        <p:spPr>
          <a:xfrm>
            <a:off x="1132764" y="2857501"/>
            <a:ext cx="16240836"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đan</a:t>
            </a:r>
            <a:r>
              <a:rPr lang="en-US" sz="4400" dirty="0">
                <a:latin typeface="Times New Roman" panose="02020603050405020304" pitchFamily="18" charset="0"/>
                <a:cs typeface="Times New Roman" panose="02020603050405020304" pitchFamily="18" charset="0"/>
              </a:rPr>
              <a:t> xen </a:t>
            </a:r>
            <a:r>
              <a:rPr lang="en-US" sz="4400" dirty="0" err="1">
                <a:latin typeface="Times New Roman" panose="02020603050405020304" pitchFamily="18" charset="0"/>
                <a:cs typeface="Times New Roman" panose="02020603050405020304" pitchFamily="18" charset="0"/>
              </a:rPr>
              <a:t>từng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7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(song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6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8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chia </a:t>
            </a:r>
            <a:r>
              <a:rPr lang="en-US" sz="4400" dirty="0" err="1">
                <a:latin typeface="Times New Roman" panose="02020603050405020304" pitchFamily="18" charset="0"/>
                <a:cs typeface="Times New Roman" panose="02020603050405020304" pitchFamily="18" charset="0"/>
              </a:rPr>
              <a:t>khổ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p>
        </p:txBody>
      </p:sp>
      <p:sp>
        <p:nvSpPr>
          <p:cNvPr id="5" name="Freeform 2">
            <a:extLst>
              <a:ext uri="{FF2B5EF4-FFF2-40B4-BE49-F238E27FC236}">
                <a16:creationId xmlns:a16="http://schemas.microsoft.com/office/drawing/2014/main" id="{3654C0C1-8E99-BB29-0D63-6317D9E59DF7}"/>
              </a:ext>
            </a:extLst>
          </p:cNvPr>
          <p:cNvSpPr/>
          <p:nvPr/>
        </p:nvSpPr>
        <p:spPr>
          <a:xfrm>
            <a:off x="-228600" y="6743700"/>
            <a:ext cx="4801077" cy="4072914"/>
          </a:xfrm>
          <a:custGeom>
            <a:avLst/>
            <a:gdLst/>
            <a:ahLst/>
            <a:cxnLst/>
            <a:rect l="l" t="t" r="r" b="b"/>
            <a:pathLst>
              <a:path w="4801077" h="4072914">
                <a:moveTo>
                  <a:pt x="0" y="0"/>
                </a:moveTo>
                <a:lnTo>
                  <a:pt x="4801077" y="0"/>
                </a:lnTo>
                <a:lnTo>
                  <a:pt x="4801077" y="4072914"/>
                </a:lnTo>
                <a:lnTo>
                  <a:pt x="0" y="4072914"/>
                </a:lnTo>
                <a:lnTo>
                  <a:pt x="0" y="0"/>
                </a:lnTo>
                <a:close/>
              </a:path>
            </a:pathLst>
          </a:custGeom>
          <a:blipFill>
            <a:blip r:embed="rId4"/>
            <a:stretch>
              <a:fillRect/>
            </a:stretch>
          </a:blipFill>
        </p:spPr>
      </p:sp>
    </p:spTree>
    <p:extLst>
      <p:ext uri="{BB962C8B-B14F-4D97-AF65-F5344CB8AC3E}">
        <p14:creationId xmlns:p14="http://schemas.microsoft.com/office/powerpoint/2010/main" val="337197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5FC693-026A-9CC1-7856-94D06390AB51}"/>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350274" y="0"/>
            <a:ext cx="10698725" cy="10287000"/>
          </a:xfrm>
          <a:prstGeom prst="rect">
            <a:avLst/>
          </a:prstGeom>
        </p:spPr>
      </p:pic>
      <p:sp>
        <p:nvSpPr>
          <p:cNvPr id="2" name="TextBox 1">
            <a:extLst>
              <a:ext uri="{FF2B5EF4-FFF2-40B4-BE49-F238E27FC236}">
                <a16:creationId xmlns:a16="http://schemas.microsoft.com/office/drawing/2014/main" id="{44C74C24-9749-DD56-7B60-5CDFDD1FA74F}"/>
              </a:ext>
            </a:extLst>
          </p:cNvPr>
          <p:cNvSpPr txBox="1"/>
          <p:nvPr/>
        </p:nvSpPr>
        <p:spPr>
          <a:xfrm>
            <a:off x="990600" y="1167452"/>
            <a:ext cx="9677400" cy="6401753"/>
          </a:xfrm>
          <a:prstGeom prst="rect">
            <a:avLst/>
          </a:prstGeom>
          <a:noFill/>
        </p:spPr>
        <p:txBody>
          <a:bodyPr wrap="square" rtlCol="0">
            <a:spAutoFit/>
          </a:bodyPr>
          <a:lstStyle/>
          <a:p>
            <a:pPr algn="just">
              <a:lnSpc>
                <a:spcPct val="150000"/>
              </a:lnSpc>
            </a:pPr>
            <a:r>
              <a:rPr lang="en-US" sz="4400" b="1" i="1" dirty="0">
                <a:latin typeface="Times New Roman" panose="02020603050405020304" pitchFamily="18" charset="0"/>
                <a:cs typeface="Times New Roman" panose="02020603050405020304" pitchFamily="18" charset="0"/>
              </a:rPr>
              <a:t>…</a:t>
            </a:r>
            <a:r>
              <a:rPr lang="en-US" sz="4400" b="1" i="1" dirty="0" err="1">
                <a:latin typeface="Times New Roman" panose="02020603050405020304" pitchFamily="18" charset="0"/>
                <a:cs typeface="Times New Roman" panose="02020603050405020304" pitchFamily="18" charset="0"/>
              </a:rPr>
              <a:t>Ăn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gan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ấy</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mới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hầu</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thỏa</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dạ</a:t>
            </a:r>
            <a:r>
              <a:rPr lang="en-US" sz="4400" b="1" i="1" dirty="0">
                <a:latin typeface="Times New Roman" panose="02020603050405020304" pitchFamily="18" charset="0"/>
                <a:cs typeface="Times New Roman" panose="02020603050405020304" pitchFamily="18" charset="0"/>
              </a:rPr>
              <a:t>,</a:t>
            </a:r>
          </a:p>
          <a:p>
            <a:pPr algn="just">
              <a:lnSpc>
                <a:spcPct val="150000"/>
              </a:lnSpc>
            </a:pPr>
            <a:r>
              <a:rPr lang="en-US" sz="4400" b="1" i="1" dirty="0" err="1">
                <a:latin typeface="Times New Roman" panose="02020603050405020304" pitchFamily="18" charset="0"/>
                <a:cs typeface="Times New Roman" panose="02020603050405020304" pitchFamily="18" charset="0"/>
              </a:rPr>
              <a:t>Uống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huyết</a:t>
            </a:r>
            <a:r>
              <a:rPr lang="en-US" sz="4400" b="1" i="1" dirty="0">
                <a:latin typeface="Times New Roman" panose="02020603050405020304" pitchFamily="18" charset="0"/>
                <a:cs typeface="Times New Roman" panose="02020603050405020304" pitchFamily="18" charset="0"/>
              </a:rPr>
              <a:t> kia </a:t>
            </a:r>
            <a:r>
              <a:rPr lang="en-US" sz="4400" b="1" i="1" dirty="0" err="1">
                <a:latin typeface="Times New Roman" panose="02020603050405020304" pitchFamily="18" charset="0"/>
                <a:cs typeface="Times New Roman" panose="02020603050405020304" pitchFamily="18" charset="0"/>
              </a:rPr>
              <a:t>mới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hả</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giận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này</a:t>
            </a:r>
            <a:r>
              <a:rPr lang="en-US" sz="4400" b="1" i="1" dirty="0">
                <a:latin typeface="Times New Roman" panose="02020603050405020304" pitchFamily="18" charset="0"/>
                <a:cs typeface="Times New Roman" panose="02020603050405020304" pitchFamily="18" charset="0"/>
              </a:rPr>
              <a:t>.</a:t>
            </a:r>
          </a:p>
          <a:p>
            <a:pPr algn="just">
              <a:lnSpc>
                <a:spcPct val="150000"/>
              </a:lnSpc>
            </a:pP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Ví</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dù</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gan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nát</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óc</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lầy</a:t>
            </a:r>
            <a:r>
              <a:rPr lang="en-US" sz="4400" b="1" i="1" dirty="0">
                <a:latin typeface="Times New Roman" panose="02020603050405020304" pitchFamily="18" charset="0"/>
                <a:cs typeface="Times New Roman" panose="02020603050405020304" pitchFamily="18" charset="0"/>
              </a:rPr>
              <a:t>,</a:t>
            </a:r>
          </a:p>
          <a:p>
            <a:pPr algn="just">
              <a:lnSpc>
                <a:spcPct val="150000"/>
              </a:lnSpc>
            </a:pPr>
            <a:r>
              <a:rPr lang="en-US" sz="4400" b="1" i="1" dirty="0">
                <a:latin typeface="Times New Roman" panose="02020603050405020304" pitchFamily="18" charset="0"/>
                <a:cs typeface="Times New Roman" panose="02020603050405020304" pitchFamily="18" charset="0"/>
              </a:rPr>
              <a:t>Cho </a:t>
            </a:r>
            <a:r>
              <a:rPr lang="en-US" sz="4400" b="1" i="1" dirty="0" err="1">
                <a:latin typeface="Times New Roman" panose="02020603050405020304" pitchFamily="18" charset="0"/>
                <a:cs typeface="Times New Roman" panose="02020603050405020304" pitchFamily="18" charset="0"/>
              </a:rPr>
              <a:t>rằng</a:t>
            </a:r>
            <a:r>
              <a:rPr lang="en-US" sz="4400" b="1" i="1" dirty="0">
                <a:latin typeface="Times New Roman" panose="02020603050405020304" pitchFamily="18" charset="0"/>
                <a:cs typeface="Times New Roman" panose="02020603050405020304" pitchFamily="18" charset="0"/>
              </a:rPr>
              <a:t> da </a:t>
            </a:r>
            <a:r>
              <a:rPr lang="en-US" sz="4400" b="1" i="1" dirty="0" err="1">
                <a:latin typeface="Times New Roman" panose="02020603050405020304" pitchFamily="18" charset="0"/>
                <a:cs typeface="Times New Roman" panose="02020603050405020304" pitchFamily="18" charset="0"/>
              </a:rPr>
              <a:t>ngựa</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bọc</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thây</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cũng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đành</a:t>
            </a:r>
            <a:r>
              <a:rPr lang="en-US" sz="4400" b="1" i="1" dirty="0">
                <a:latin typeface="Times New Roman" panose="02020603050405020304" pitchFamily="18" charset="0"/>
                <a:cs typeface="Times New Roman" panose="02020603050405020304" pitchFamily="18" charset="0"/>
              </a:rPr>
              <a:t>…</a:t>
            </a:r>
          </a:p>
          <a:p>
            <a:pPr algn="just">
              <a:lnSpc>
                <a:spcPct val="150000"/>
              </a:lnSpc>
            </a:pPr>
            <a:endParaRPr lang="en-US" sz="4400" dirty="0">
              <a:latin typeface="Times New Roman" panose="02020603050405020304" pitchFamily="18" charset="0"/>
              <a:cs typeface="Times New Roman" panose="02020603050405020304" pitchFamily="18" charset="0"/>
            </a:endParaRPr>
          </a:p>
          <a:p>
            <a:pPr algn="r"/>
            <a:r>
              <a:rPr lang="en-US" sz="4000" dirty="0">
                <a:latin typeface="Times New Roman" panose="02020603050405020304" pitchFamily="18" charset="0"/>
                <a:cs typeface="Times New Roman" panose="02020603050405020304" pitchFamily="18" charset="0"/>
              </a:rPr>
              <a:t>(Phan </a:t>
            </a:r>
            <a:r>
              <a:rPr lang="en-US" sz="4000" dirty="0" err="1">
                <a:latin typeface="Times New Roman" panose="02020603050405020304" pitchFamily="18" charset="0"/>
                <a:cs typeface="Times New Roman" panose="02020603050405020304" pitchFamily="18" charset="0"/>
              </a:rPr>
              <a:t>Kế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dịch</a:t>
            </a:r>
            <a:r>
              <a:rPr lang="en-US" sz="4000"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Dụ</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chư</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tì</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tướng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hịch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9DF87939-D3E8-2798-F917-A2B5D0373033}"/>
              </a:ext>
            </a:extLst>
          </p:cNvPr>
          <p:cNvSpPr txBox="1"/>
          <p:nvPr/>
        </p:nvSpPr>
        <p:spPr>
          <a:xfrm>
            <a:off x="11412940" y="1562100"/>
            <a:ext cx="253166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Song </a:t>
            </a:r>
            <a:r>
              <a:rPr lang="en-US" sz="4400" dirty="0" err="1">
                <a:latin typeface="Times New Roman" panose="02020603050405020304" pitchFamily="18" charset="0"/>
                <a:cs typeface="Times New Roman" panose="02020603050405020304" pitchFamily="18" charset="0"/>
              </a:rPr>
              <a:t>thất</a:t>
            </a:r>
            <a:endParaRPr lang="en-US" sz="4400" dirty="0">
              <a:latin typeface="Times New Roman" panose="02020603050405020304" pitchFamily="18" charset="0"/>
              <a:cs typeface="Times New Roman" panose="02020603050405020304" pitchFamily="18" charset="0"/>
            </a:endParaRPr>
          </a:p>
        </p:txBody>
      </p:sp>
      <p:sp>
        <p:nvSpPr>
          <p:cNvPr id="8" name="Right Brace 7">
            <a:extLst>
              <a:ext uri="{FF2B5EF4-FFF2-40B4-BE49-F238E27FC236}">
                <a16:creationId xmlns:a16="http://schemas.microsoft.com/office/drawing/2014/main" id="{8C2A6692-9E70-5A9D-8519-8B60AC7AA2B4}"/>
              </a:ext>
            </a:extLst>
          </p:cNvPr>
          <p:cNvSpPr/>
          <p:nvPr/>
        </p:nvSpPr>
        <p:spPr>
          <a:xfrm>
            <a:off x="9448800" y="1333500"/>
            <a:ext cx="1583141" cy="16764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Right Brace 8">
            <a:extLst>
              <a:ext uri="{FF2B5EF4-FFF2-40B4-BE49-F238E27FC236}">
                <a16:creationId xmlns:a16="http://schemas.microsoft.com/office/drawing/2014/main" id="{97539E0D-E1E0-C8DE-D5CF-7BEA86CC1103}"/>
              </a:ext>
            </a:extLst>
          </p:cNvPr>
          <p:cNvSpPr/>
          <p:nvPr/>
        </p:nvSpPr>
        <p:spPr>
          <a:xfrm>
            <a:off x="10622507" y="3423931"/>
            <a:ext cx="1583141" cy="16764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15D5D8B7-0012-C0BB-E106-390AA882EAFB}"/>
              </a:ext>
            </a:extLst>
          </p:cNvPr>
          <p:cNvSpPr txBox="1"/>
          <p:nvPr/>
        </p:nvSpPr>
        <p:spPr>
          <a:xfrm>
            <a:off x="12573000" y="3771900"/>
            <a:ext cx="2531660"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endParaRPr lang="en-US" sz="4400" dirty="0">
              <a:latin typeface="Times New Roman" panose="02020603050405020304" pitchFamily="18" charset="0"/>
              <a:cs typeface="Times New Roman" panose="02020603050405020304" pitchFamily="18" charset="0"/>
            </a:endParaRPr>
          </a:p>
        </p:txBody>
      </p:sp>
      <p:sp>
        <p:nvSpPr>
          <p:cNvPr id="11" name="Freeform 3">
            <a:extLst>
              <a:ext uri="{FF2B5EF4-FFF2-40B4-BE49-F238E27FC236}">
                <a16:creationId xmlns:a16="http://schemas.microsoft.com/office/drawing/2014/main" id="{68D7AC61-8DE9-3C17-3763-1FA10FE42B69}"/>
              </a:ext>
            </a:extLst>
          </p:cNvPr>
          <p:cNvSpPr/>
          <p:nvPr/>
        </p:nvSpPr>
        <p:spPr>
          <a:xfrm>
            <a:off x="15880326" y="72771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4">
            <a:extLst>
              <a:ext uri="{FF2B5EF4-FFF2-40B4-BE49-F238E27FC236}">
                <a16:creationId xmlns:a16="http://schemas.microsoft.com/office/drawing/2014/main" id="{FFC47AE8-E625-05B2-B9AB-F17F8D9FBE35}"/>
              </a:ext>
            </a:extLst>
          </p:cNvPr>
          <p:cNvSpPr/>
          <p:nvPr/>
        </p:nvSpPr>
        <p:spPr>
          <a:xfrm>
            <a:off x="14554200" y="6286500"/>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7"/>
            <a:stretch>
              <a:fillRect/>
            </a:stretch>
          </a:blipFill>
        </p:spPr>
      </p:sp>
    </p:spTree>
    <p:extLst>
      <p:ext uri="{BB962C8B-B14F-4D97-AF65-F5344CB8AC3E}">
        <p14:creationId xmlns:p14="http://schemas.microsoft.com/office/powerpoint/2010/main" val="397654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animBg="1"/>
      <p:bldP spid="9" grpId="0" animBg="1"/>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2788</TotalTime>
  <Words>5008</Words>
  <Application>Microsoft Office PowerPoint</Application>
  <PresentationFormat>Custom</PresentationFormat>
  <Paragraphs>655</Paragraphs>
  <Slides>64</Slides>
  <Notes>64</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64</vt:i4>
      </vt:variant>
    </vt:vector>
  </HeadingPairs>
  <TitlesOfParts>
    <vt:vector size="81" baseType="lpstr">
      <vt:lpstr>#9Slide05 SVNLifehack Script</vt:lpstr>
      <vt:lpstr>#9Slide04 Vollkorn</vt:lpstr>
      <vt:lpstr>#9Slide07 SVNGuerrilla</vt:lpstr>
      <vt:lpstr>#9Slide05 SVNDeadhead Script</vt:lpstr>
      <vt:lpstr>#9Slide07 Soup of Justice</vt:lpstr>
      <vt:lpstr>Times New Roman</vt:lpstr>
      <vt:lpstr>#9Slide04 Vollkorn SemiBold</vt:lpstr>
      <vt:lpstr>Wingdings</vt:lpstr>
      <vt:lpstr>#9Slide07 IcielTALUHLA</vt:lpstr>
      <vt:lpstr>#9Slide05 FS Blonde Script</vt:lpstr>
      <vt:lpstr>Calibri</vt:lpstr>
      <vt:lpstr>#9Slide07 IcielBC Cubano Normal</vt:lpstr>
      <vt:lpstr>Arial</vt:lpstr>
      <vt:lpstr>#9Slide05 IcielSanelma</vt:lpstr>
      <vt:lpstr>#9Slide07 IcielBaliho Script</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Aesthetic Elegant Creative Portfolio Presentation</dc:title>
  <cp:lastModifiedBy>MHC</cp:lastModifiedBy>
  <cp:revision>90</cp:revision>
  <dcterms:created xsi:type="dcterms:W3CDTF">2006-08-16T00:00:00Z</dcterms:created>
  <dcterms:modified xsi:type="dcterms:W3CDTF">2024-11-03T09:58:28Z</dcterms:modified>
  <dc:identifier>DAGI87uB8dw</dc:identifier>
</cp:coreProperties>
</file>