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332" r:id="rId2"/>
    <p:sldId id="334" r:id="rId3"/>
    <p:sldId id="305" r:id="rId4"/>
    <p:sldId id="318" r:id="rId5"/>
    <p:sldId id="319" r:id="rId6"/>
    <p:sldId id="320" r:id="rId7"/>
    <p:sldId id="303" r:id="rId8"/>
    <p:sldId id="321" r:id="rId9"/>
    <p:sldId id="322" r:id="rId10"/>
    <p:sldId id="335" r:id="rId11"/>
    <p:sldId id="324" r:id="rId12"/>
    <p:sldId id="336" r:id="rId13"/>
    <p:sldId id="325" r:id="rId14"/>
    <p:sldId id="337" r:id="rId15"/>
    <p:sldId id="326" r:id="rId16"/>
    <p:sldId id="327" r:id="rId17"/>
    <p:sldId id="328" r:id="rId18"/>
    <p:sldId id="329" r:id="rId19"/>
    <p:sldId id="330" r:id="rId20"/>
    <p:sldId id="331" r:id="rId21"/>
  </p:sldIdLst>
  <p:sldSz cx="9144000" cy="5143500" type="screen16x9"/>
  <p:notesSz cx="6858000" cy="9144000"/>
  <p:embeddedFontLst>
    <p:embeddedFont>
      <p:font typeface="Yellowtail" charset="0"/>
      <p:regular r:id="rId23"/>
    </p:embeddedFont>
    <p:embeddedFont>
      <p:font typeface="Neuton" charset="0"/>
      <p:regular r:id="rId24"/>
      <p:bold r:id="rId25"/>
      <p: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1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7637E15-D646-4EE1-B772-5DD382F48C84}">
  <a:tblStyle styleId="{D7637E15-D646-4EE1-B772-5DD382F48C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D246CED-52D1-4927-97C1-43CD241638D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65" autoAdjust="0"/>
    <p:restoredTop sz="94660"/>
  </p:normalViewPr>
  <p:slideViewPr>
    <p:cSldViewPr snapToGrid="0">
      <p:cViewPr>
        <p:scale>
          <a:sx n="80" d="100"/>
          <a:sy n="80" d="100"/>
        </p:scale>
        <p:origin x="-678" y="-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54B5E6-9311-48F4-BD02-2861CC9DFB95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vi-VN"/>
        </a:p>
      </dgm:t>
    </dgm:pt>
    <dgm:pt modelId="{97680505-7F71-4EAF-B6EB-F884C50C9F88}">
      <dgm:prSet phldrT="[Text]"/>
      <dgm:spPr/>
      <dgm:t>
        <a:bodyPr/>
        <a:lstStyle/>
        <a:p>
          <a:r>
            <a:rPr lang="en-US" b="1" dirty="0" smtClean="0"/>
            <a:t>I. TỪ TRƯỜNG ( TRƯỜNG TỪ )</a:t>
          </a:r>
          <a:endParaRPr lang="vi-VN" dirty="0"/>
        </a:p>
      </dgm:t>
    </dgm:pt>
    <dgm:pt modelId="{634D5731-7003-42F6-927F-C0E1FC6B9B0D}" type="parTrans" cxnId="{4A208CC1-CD31-4B89-B007-58E035A3BB06}">
      <dgm:prSet/>
      <dgm:spPr/>
      <dgm:t>
        <a:bodyPr/>
        <a:lstStyle/>
        <a:p>
          <a:endParaRPr lang="vi-VN"/>
        </a:p>
      </dgm:t>
    </dgm:pt>
    <dgm:pt modelId="{7A6288A1-3FAA-4DE4-A9B5-285933DA28C5}" type="sibTrans" cxnId="{4A208CC1-CD31-4B89-B007-58E035A3BB06}">
      <dgm:prSet/>
      <dgm:spPr/>
      <dgm:t>
        <a:bodyPr/>
        <a:lstStyle/>
        <a:p>
          <a:endParaRPr lang="vi-VN"/>
        </a:p>
      </dgm:t>
    </dgm:pt>
    <dgm:pt modelId="{DCDA85BB-09D2-4CBD-87ED-FD85F599DF01}" type="pres">
      <dgm:prSet presAssocID="{4754B5E6-9311-48F4-BD02-2861CC9DFB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6525A77-6347-4000-A690-CB7641124B99}" type="pres">
      <dgm:prSet presAssocID="{4754B5E6-9311-48F4-BD02-2861CC9DFB95}" presName="Name1" presStyleCnt="0"/>
      <dgm:spPr/>
    </dgm:pt>
    <dgm:pt modelId="{5FA4510E-51A6-4873-8993-450990CA89D6}" type="pres">
      <dgm:prSet presAssocID="{4754B5E6-9311-48F4-BD02-2861CC9DFB95}" presName="cycle" presStyleCnt="0"/>
      <dgm:spPr/>
    </dgm:pt>
    <dgm:pt modelId="{538FEC52-1DA3-4151-97B0-A8BC73BCD2BF}" type="pres">
      <dgm:prSet presAssocID="{4754B5E6-9311-48F4-BD02-2861CC9DFB95}" presName="srcNode" presStyleLbl="node1" presStyleIdx="0" presStyleCnt="1"/>
      <dgm:spPr/>
    </dgm:pt>
    <dgm:pt modelId="{86BFE77E-D0CC-4E1F-968A-AB84C5C74FBC}" type="pres">
      <dgm:prSet presAssocID="{4754B5E6-9311-48F4-BD02-2861CC9DFB95}" presName="conn" presStyleLbl="parChTrans1D2" presStyleIdx="0" presStyleCnt="1"/>
      <dgm:spPr/>
      <dgm:t>
        <a:bodyPr/>
        <a:lstStyle/>
        <a:p>
          <a:endParaRPr lang="en-US"/>
        </a:p>
      </dgm:t>
    </dgm:pt>
    <dgm:pt modelId="{ECC95192-F15E-427B-8F73-AC2434CEB2EA}" type="pres">
      <dgm:prSet presAssocID="{4754B5E6-9311-48F4-BD02-2861CC9DFB95}" presName="extraNode" presStyleLbl="node1" presStyleIdx="0" presStyleCnt="1"/>
      <dgm:spPr/>
    </dgm:pt>
    <dgm:pt modelId="{3C23D0A1-28D5-4016-8DB1-AEED070D480C}" type="pres">
      <dgm:prSet presAssocID="{4754B5E6-9311-48F4-BD02-2861CC9DFB95}" presName="dstNode" presStyleLbl="node1" presStyleIdx="0" presStyleCnt="1"/>
      <dgm:spPr/>
    </dgm:pt>
    <dgm:pt modelId="{2118267A-0B0F-4BC6-87C7-E7106E50F9C1}" type="pres">
      <dgm:prSet presAssocID="{97680505-7F71-4EAF-B6EB-F884C50C9F88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4FB36-7218-4373-835F-28A4BBEBEDFE}" type="pres">
      <dgm:prSet presAssocID="{97680505-7F71-4EAF-B6EB-F884C50C9F88}" presName="accent_1" presStyleCnt="0"/>
      <dgm:spPr/>
    </dgm:pt>
    <dgm:pt modelId="{CB138E95-AF2C-44E0-8ACE-6B3AFB541E6F}" type="pres">
      <dgm:prSet presAssocID="{97680505-7F71-4EAF-B6EB-F884C50C9F88}" presName="accentRepeatNode" presStyleLbl="solidFgAcc1" presStyleIdx="0" presStyleCnt="1"/>
      <dgm:spPr/>
    </dgm:pt>
  </dgm:ptLst>
  <dgm:cxnLst>
    <dgm:cxn modelId="{6199D884-31F0-4300-AEE5-6B5C9A606591}" type="presOf" srcId="{97680505-7F71-4EAF-B6EB-F884C50C9F88}" destId="{2118267A-0B0F-4BC6-87C7-E7106E50F9C1}" srcOrd="0" destOrd="0" presId="urn:microsoft.com/office/officeart/2008/layout/VerticalCurvedList"/>
    <dgm:cxn modelId="{4A208CC1-CD31-4B89-B007-58E035A3BB06}" srcId="{4754B5E6-9311-48F4-BD02-2861CC9DFB95}" destId="{97680505-7F71-4EAF-B6EB-F884C50C9F88}" srcOrd="0" destOrd="0" parTransId="{634D5731-7003-42F6-927F-C0E1FC6B9B0D}" sibTransId="{7A6288A1-3FAA-4DE4-A9B5-285933DA28C5}"/>
    <dgm:cxn modelId="{6EF10E09-EF67-4E5B-BDB6-9ECF41AAB6F2}" type="presOf" srcId="{4754B5E6-9311-48F4-BD02-2861CC9DFB95}" destId="{DCDA85BB-09D2-4CBD-87ED-FD85F599DF01}" srcOrd="0" destOrd="0" presId="urn:microsoft.com/office/officeart/2008/layout/VerticalCurvedList"/>
    <dgm:cxn modelId="{D5344C7C-3C0F-46E4-AC39-CB6C15EE3E92}" type="presOf" srcId="{7A6288A1-3FAA-4DE4-A9B5-285933DA28C5}" destId="{86BFE77E-D0CC-4E1F-968A-AB84C5C74FBC}" srcOrd="0" destOrd="0" presId="urn:microsoft.com/office/officeart/2008/layout/VerticalCurvedList"/>
    <dgm:cxn modelId="{E6B822FA-410C-4771-A13D-38F2D33B2F86}" type="presParOf" srcId="{DCDA85BB-09D2-4CBD-87ED-FD85F599DF01}" destId="{D6525A77-6347-4000-A690-CB7641124B99}" srcOrd="0" destOrd="0" presId="urn:microsoft.com/office/officeart/2008/layout/VerticalCurvedList"/>
    <dgm:cxn modelId="{68528F3B-E347-405A-878A-134A20BF5E36}" type="presParOf" srcId="{D6525A77-6347-4000-A690-CB7641124B99}" destId="{5FA4510E-51A6-4873-8993-450990CA89D6}" srcOrd="0" destOrd="0" presId="urn:microsoft.com/office/officeart/2008/layout/VerticalCurvedList"/>
    <dgm:cxn modelId="{7864D72B-30C6-4BCF-B48D-06BCAE56A67A}" type="presParOf" srcId="{5FA4510E-51A6-4873-8993-450990CA89D6}" destId="{538FEC52-1DA3-4151-97B0-A8BC73BCD2BF}" srcOrd="0" destOrd="0" presId="urn:microsoft.com/office/officeart/2008/layout/VerticalCurvedList"/>
    <dgm:cxn modelId="{84C361BC-E9F8-4C9D-9C60-A75F4F9F94B5}" type="presParOf" srcId="{5FA4510E-51A6-4873-8993-450990CA89D6}" destId="{86BFE77E-D0CC-4E1F-968A-AB84C5C74FBC}" srcOrd="1" destOrd="0" presId="urn:microsoft.com/office/officeart/2008/layout/VerticalCurvedList"/>
    <dgm:cxn modelId="{C9D00000-E195-493B-AE97-82C96B07ACA5}" type="presParOf" srcId="{5FA4510E-51A6-4873-8993-450990CA89D6}" destId="{ECC95192-F15E-427B-8F73-AC2434CEB2EA}" srcOrd="2" destOrd="0" presId="urn:microsoft.com/office/officeart/2008/layout/VerticalCurvedList"/>
    <dgm:cxn modelId="{C6FF21A7-D706-428B-AA52-88FD052D9351}" type="presParOf" srcId="{5FA4510E-51A6-4873-8993-450990CA89D6}" destId="{3C23D0A1-28D5-4016-8DB1-AEED070D480C}" srcOrd="3" destOrd="0" presId="urn:microsoft.com/office/officeart/2008/layout/VerticalCurvedList"/>
    <dgm:cxn modelId="{FCDC7137-0B7A-450B-B7C0-5A82F26B4DBB}" type="presParOf" srcId="{D6525A77-6347-4000-A690-CB7641124B99}" destId="{2118267A-0B0F-4BC6-87C7-E7106E50F9C1}" srcOrd="1" destOrd="0" presId="urn:microsoft.com/office/officeart/2008/layout/VerticalCurvedList"/>
    <dgm:cxn modelId="{D60F9145-A1A7-4C39-855E-0FE56275934D}" type="presParOf" srcId="{D6525A77-6347-4000-A690-CB7641124B99}" destId="{B184FB36-7218-4373-835F-28A4BBEBEDFE}" srcOrd="2" destOrd="0" presId="urn:microsoft.com/office/officeart/2008/layout/VerticalCurvedList"/>
    <dgm:cxn modelId="{A628BB0C-6343-449B-A461-8D23F82AFF8B}" type="presParOf" srcId="{B184FB36-7218-4373-835F-28A4BBEBEDFE}" destId="{CB138E95-AF2C-44E0-8ACE-6B3AFB541E6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754B5E6-9311-48F4-BD02-2861CC9DFB95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vi-VN"/>
        </a:p>
      </dgm:t>
    </dgm:pt>
    <dgm:pt modelId="{97680505-7F71-4EAF-B6EB-F884C50C9F88}">
      <dgm:prSet phldrT="[Text]"/>
      <dgm:spPr/>
      <dgm:t>
        <a:bodyPr/>
        <a:lstStyle/>
        <a:p>
          <a:r>
            <a:rPr lang="en-US" b="1" dirty="0" smtClean="0"/>
            <a:t>III. ĐƯỜNG SỨC TỪ.</a:t>
          </a:r>
          <a:endParaRPr lang="vi-VN" dirty="0"/>
        </a:p>
      </dgm:t>
    </dgm:pt>
    <dgm:pt modelId="{634D5731-7003-42F6-927F-C0E1FC6B9B0D}" type="parTrans" cxnId="{4A208CC1-CD31-4B89-B007-58E035A3BB06}">
      <dgm:prSet/>
      <dgm:spPr/>
      <dgm:t>
        <a:bodyPr/>
        <a:lstStyle/>
        <a:p>
          <a:endParaRPr lang="vi-VN"/>
        </a:p>
      </dgm:t>
    </dgm:pt>
    <dgm:pt modelId="{7A6288A1-3FAA-4DE4-A9B5-285933DA28C5}" type="sibTrans" cxnId="{4A208CC1-CD31-4B89-B007-58E035A3BB06}">
      <dgm:prSet/>
      <dgm:spPr/>
      <dgm:t>
        <a:bodyPr/>
        <a:lstStyle/>
        <a:p>
          <a:endParaRPr lang="vi-VN"/>
        </a:p>
      </dgm:t>
    </dgm:pt>
    <dgm:pt modelId="{DCDA85BB-09D2-4CBD-87ED-FD85F599DF01}" type="pres">
      <dgm:prSet presAssocID="{4754B5E6-9311-48F4-BD02-2861CC9DFB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6525A77-6347-4000-A690-CB7641124B99}" type="pres">
      <dgm:prSet presAssocID="{4754B5E6-9311-48F4-BD02-2861CC9DFB95}" presName="Name1" presStyleCnt="0"/>
      <dgm:spPr/>
    </dgm:pt>
    <dgm:pt modelId="{5FA4510E-51A6-4873-8993-450990CA89D6}" type="pres">
      <dgm:prSet presAssocID="{4754B5E6-9311-48F4-BD02-2861CC9DFB95}" presName="cycle" presStyleCnt="0"/>
      <dgm:spPr/>
    </dgm:pt>
    <dgm:pt modelId="{538FEC52-1DA3-4151-97B0-A8BC73BCD2BF}" type="pres">
      <dgm:prSet presAssocID="{4754B5E6-9311-48F4-BD02-2861CC9DFB95}" presName="srcNode" presStyleLbl="node1" presStyleIdx="0" presStyleCnt="1"/>
      <dgm:spPr/>
    </dgm:pt>
    <dgm:pt modelId="{86BFE77E-D0CC-4E1F-968A-AB84C5C74FBC}" type="pres">
      <dgm:prSet presAssocID="{4754B5E6-9311-48F4-BD02-2861CC9DFB95}" presName="conn" presStyleLbl="parChTrans1D2" presStyleIdx="0" presStyleCnt="1"/>
      <dgm:spPr/>
      <dgm:t>
        <a:bodyPr/>
        <a:lstStyle/>
        <a:p>
          <a:endParaRPr lang="en-US"/>
        </a:p>
      </dgm:t>
    </dgm:pt>
    <dgm:pt modelId="{ECC95192-F15E-427B-8F73-AC2434CEB2EA}" type="pres">
      <dgm:prSet presAssocID="{4754B5E6-9311-48F4-BD02-2861CC9DFB95}" presName="extraNode" presStyleLbl="node1" presStyleIdx="0" presStyleCnt="1"/>
      <dgm:spPr/>
    </dgm:pt>
    <dgm:pt modelId="{3C23D0A1-28D5-4016-8DB1-AEED070D480C}" type="pres">
      <dgm:prSet presAssocID="{4754B5E6-9311-48F4-BD02-2861CC9DFB95}" presName="dstNode" presStyleLbl="node1" presStyleIdx="0" presStyleCnt="1"/>
      <dgm:spPr/>
    </dgm:pt>
    <dgm:pt modelId="{2118267A-0B0F-4BC6-87C7-E7106E50F9C1}" type="pres">
      <dgm:prSet presAssocID="{97680505-7F71-4EAF-B6EB-F884C50C9F88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4FB36-7218-4373-835F-28A4BBEBEDFE}" type="pres">
      <dgm:prSet presAssocID="{97680505-7F71-4EAF-B6EB-F884C50C9F88}" presName="accent_1" presStyleCnt="0"/>
      <dgm:spPr/>
    </dgm:pt>
    <dgm:pt modelId="{CB138E95-AF2C-44E0-8ACE-6B3AFB541E6F}" type="pres">
      <dgm:prSet presAssocID="{97680505-7F71-4EAF-B6EB-F884C50C9F88}" presName="accentRepeatNode" presStyleLbl="solidFgAcc1" presStyleIdx="0" presStyleCnt="1"/>
      <dgm:spPr/>
    </dgm:pt>
  </dgm:ptLst>
  <dgm:cxnLst>
    <dgm:cxn modelId="{B6E9EEC3-B241-4FAF-8305-424BA109E9FB}" type="presOf" srcId="{97680505-7F71-4EAF-B6EB-F884C50C9F88}" destId="{2118267A-0B0F-4BC6-87C7-E7106E50F9C1}" srcOrd="0" destOrd="0" presId="urn:microsoft.com/office/officeart/2008/layout/VerticalCurvedList"/>
    <dgm:cxn modelId="{4A208CC1-CD31-4B89-B007-58E035A3BB06}" srcId="{4754B5E6-9311-48F4-BD02-2861CC9DFB95}" destId="{97680505-7F71-4EAF-B6EB-F884C50C9F88}" srcOrd="0" destOrd="0" parTransId="{634D5731-7003-42F6-927F-C0E1FC6B9B0D}" sibTransId="{7A6288A1-3FAA-4DE4-A9B5-285933DA28C5}"/>
    <dgm:cxn modelId="{FB81BBEC-69AC-42C0-99DF-BBF2B74A1E86}" type="presOf" srcId="{7A6288A1-3FAA-4DE4-A9B5-285933DA28C5}" destId="{86BFE77E-D0CC-4E1F-968A-AB84C5C74FBC}" srcOrd="0" destOrd="0" presId="urn:microsoft.com/office/officeart/2008/layout/VerticalCurvedList"/>
    <dgm:cxn modelId="{37B69D55-4660-43B4-BF21-31601C8DEBCE}" type="presOf" srcId="{4754B5E6-9311-48F4-BD02-2861CC9DFB95}" destId="{DCDA85BB-09D2-4CBD-87ED-FD85F599DF01}" srcOrd="0" destOrd="0" presId="urn:microsoft.com/office/officeart/2008/layout/VerticalCurvedList"/>
    <dgm:cxn modelId="{025A9256-D44E-4904-B5B6-53F462479CBB}" type="presParOf" srcId="{DCDA85BB-09D2-4CBD-87ED-FD85F599DF01}" destId="{D6525A77-6347-4000-A690-CB7641124B99}" srcOrd="0" destOrd="0" presId="urn:microsoft.com/office/officeart/2008/layout/VerticalCurvedList"/>
    <dgm:cxn modelId="{0EC8AA6D-0AB1-46CE-97F8-099D4AE36A01}" type="presParOf" srcId="{D6525A77-6347-4000-A690-CB7641124B99}" destId="{5FA4510E-51A6-4873-8993-450990CA89D6}" srcOrd="0" destOrd="0" presId="urn:microsoft.com/office/officeart/2008/layout/VerticalCurvedList"/>
    <dgm:cxn modelId="{944FFFE5-881D-44FD-A48E-503447F3B444}" type="presParOf" srcId="{5FA4510E-51A6-4873-8993-450990CA89D6}" destId="{538FEC52-1DA3-4151-97B0-A8BC73BCD2BF}" srcOrd="0" destOrd="0" presId="urn:microsoft.com/office/officeart/2008/layout/VerticalCurvedList"/>
    <dgm:cxn modelId="{DBB48B11-87FB-4750-9E2A-98FA54F2AF05}" type="presParOf" srcId="{5FA4510E-51A6-4873-8993-450990CA89D6}" destId="{86BFE77E-D0CC-4E1F-968A-AB84C5C74FBC}" srcOrd="1" destOrd="0" presId="urn:microsoft.com/office/officeart/2008/layout/VerticalCurvedList"/>
    <dgm:cxn modelId="{E50141C6-BCAE-410D-ACA0-D56BC1B00010}" type="presParOf" srcId="{5FA4510E-51A6-4873-8993-450990CA89D6}" destId="{ECC95192-F15E-427B-8F73-AC2434CEB2EA}" srcOrd="2" destOrd="0" presId="urn:microsoft.com/office/officeart/2008/layout/VerticalCurvedList"/>
    <dgm:cxn modelId="{273F9FA8-C152-45B6-85E3-4C0B6178564B}" type="presParOf" srcId="{5FA4510E-51A6-4873-8993-450990CA89D6}" destId="{3C23D0A1-28D5-4016-8DB1-AEED070D480C}" srcOrd="3" destOrd="0" presId="urn:microsoft.com/office/officeart/2008/layout/VerticalCurvedList"/>
    <dgm:cxn modelId="{6649AB2F-131F-441C-B359-247187CC0612}" type="presParOf" srcId="{D6525A77-6347-4000-A690-CB7641124B99}" destId="{2118267A-0B0F-4BC6-87C7-E7106E50F9C1}" srcOrd="1" destOrd="0" presId="urn:microsoft.com/office/officeart/2008/layout/VerticalCurvedList"/>
    <dgm:cxn modelId="{AE498B78-8E29-4D68-8BAF-18EDED056D23}" type="presParOf" srcId="{D6525A77-6347-4000-A690-CB7641124B99}" destId="{B184FB36-7218-4373-835F-28A4BBEBEDFE}" srcOrd="2" destOrd="0" presId="urn:microsoft.com/office/officeart/2008/layout/VerticalCurvedList"/>
    <dgm:cxn modelId="{77AD3E92-8881-436B-BEFB-C1CDF8598916}" type="presParOf" srcId="{B184FB36-7218-4373-835F-28A4BBEBEDFE}" destId="{CB138E95-AF2C-44E0-8ACE-6B3AFB541E6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754B5E6-9311-48F4-BD02-2861CC9DFB95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vi-VN"/>
        </a:p>
      </dgm:t>
    </dgm:pt>
    <dgm:pt modelId="{97680505-7F71-4EAF-B6EB-F884C50C9F88}">
      <dgm:prSet phldrT="[Text]"/>
      <dgm:spPr/>
      <dgm:t>
        <a:bodyPr/>
        <a:lstStyle/>
        <a:p>
          <a:r>
            <a:rPr lang="en-US" b="1" dirty="0" smtClean="0"/>
            <a:t>II. ĐƯỜNG SỨC TỪ.</a:t>
          </a:r>
          <a:endParaRPr lang="vi-VN" dirty="0"/>
        </a:p>
      </dgm:t>
    </dgm:pt>
    <dgm:pt modelId="{634D5731-7003-42F6-927F-C0E1FC6B9B0D}" type="parTrans" cxnId="{4A208CC1-CD31-4B89-B007-58E035A3BB06}">
      <dgm:prSet/>
      <dgm:spPr/>
      <dgm:t>
        <a:bodyPr/>
        <a:lstStyle/>
        <a:p>
          <a:endParaRPr lang="vi-VN"/>
        </a:p>
      </dgm:t>
    </dgm:pt>
    <dgm:pt modelId="{7A6288A1-3FAA-4DE4-A9B5-285933DA28C5}" type="sibTrans" cxnId="{4A208CC1-CD31-4B89-B007-58E035A3BB06}">
      <dgm:prSet/>
      <dgm:spPr/>
      <dgm:t>
        <a:bodyPr/>
        <a:lstStyle/>
        <a:p>
          <a:endParaRPr lang="vi-VN"/>
        </a:p>
      </dgm:t>
    </dgm:pt>
    <dgm:pt modelId="{DCDA85BB-09D2-4CBD-87ED-FD85F599DF01}" type="pres">
      <dgm:prSet presAssocID="{4754B5E6-9311-48F4-BD02-2861CC9DFB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6525A77-6347-4000-A690-CB7641124B99}" type="pres">
      <dgm:prSet presAssocID="{4754B5E6-9311-48F4-BD02-2861CC9DFB95}" presName="Name1" presStyleCnt="0"/>
      <dgm:spPr/>
    </dgm:pt>
    <dgm:pt modelId="{5FA4510E-51A6-4873-8993-450990CA89D6}" type="pres">
      <dgm:prSet presAssocID="{4754B5E6-9311-48F4-BD02-2861CC9DFB95}" presName="cycle" presStyleCnt="0"/>
      <dgm:spPr/>
    </dgm:pt>
    <dgm:pt modelId="{538FEC52-1DA3-4151-97B0-A8BC73BCD2BF}" type="pres">
      <dgm:prSet presAssocID="{4754B5E6-9311-48F4-BD02-2861CC9DFB95}" presName="srcNode" presStyleLbl="node1" presStyleIdx="0" presStyleCnt="1"/>
      <dgm:spPr/>
    </dgm:pt>
    <dgm:pt modelId="{86BFE77E-D0CC-4E1F-968A-AB84C5C74FBC}" type="pres">
      <dgm:prSet presAssocID="{4754B5E6-9311-48F4-BD02-2861CC9DFB95}" presName="conn" presStyleLbl="parChTrans1D2" presStyleIdx="0" presStyleCnt="1"/>
      <dgm:spPr/>
      <dgm:t>
        <a:bodyPr/>
        <a:lstStyle/>
        <a:p>
          <a:endParaRPr lang="en-US"/>
        </a:p>
      </dgm:t>
    </dgm:pt>
    <dgm:pt modelId="{ECC95192-F15E-427B-8F73-AC2434CEB2EA}" type="pres">
      <dgm:prSet presAssocID="{4754B5E6-9311-48F4-BD02-2861CC9DFB95}" presName="extraNode" presStyleLbl="node1" presStyleIdx="0" presStyleCnt="1"/>
      <dgm:spPr/>
    </dgm:pt>
    <dgm:pt modelId="{3C23D0A1-28D5-4016-8DB1-AEED070D480C}" type="pres">
      <dgm:prSet presAssocID="{4754B5E6-9311-48F4-BD02-2861CC9DFB95}" presName="dstNode" presStyleLbl="node1" presStyleIdx="0" presStyleCnt="1"/>
      <dgm:spPr/>
    </dgm:pt>
    <dgm:pt modelId="{2118267A-0B0F-4BC6-87C7-E7106E50F9C1}" type="pres">
      <dgm:prSet presAssocID="{97680505-7F71-4EAF-B6EB-F884C50C9F88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4FB36-7218-4373-835F-28A4BBEBEDFE}" type="pres">
      <dgm:prSet presAssocID="{97680505-7F71-4EAF-B6EB-F884C50C9F88}" presName="accent_1" presStyleCnt="0"/>
      <dgm:spPr/>
    </dgm:pt>
    <dgm:pt modelId="{CB138E95-AF2C-44E0-8ACE-6B3AFB541E6F}" type="pres">
      <dgm:prSet presAssocID="{97680505-7F71-4EAF-B6EB-F884C50C9F88}" presName="accentRepeatNode" presStyleLbl="solidFgAcc1" presStyleIdx="0" presStyleCnt="1"/>
      <dgm:spPr/>
    </dgm:pt>
  </dgm:ptLst>
  <dgm:cxnLst>
    <dgm:cxn modelId="{4A208CC1-CD31-4B89-B007-58E035A3BB06}" srcId="{4754B5E6-9311-48F4-BD02-2861CC9DFB95}" destId="{97680505-7F71-4EAF-B6EB-F884C50C9F88}" srcOrd="0" destOrd="0" parTransId="{634D5731-7003-42F6-927F-C0E1FC6B9B0D}" sibTransId="{7A6288A1-3FAA-4DE4-A9B5-285933DA28C5}"/>
    <dgm:cxn modelId="{0BC2BB85-BBF7-406E-A7D3-5F177AC8D5E0}" type="presOf" srcId="{7A6288A1-3FAA-4DE4-A9B5-285933DA28C5}" destId="{86BFE77E-D0CC-4E1F-968A-AB84C5C74FBC}" srcOrd="0" destOrd="0" presId="urn:microsoft.com/office/officeart/2008/layout/VerticalCurvedList"/>
    <dgm:cxn modelId="{E6148BF3-FB00-4E13-A0AE-76A288F7B49B}" type="presOf" srcId="{4754B5E6-9311-48F4-BD02-2861CC9DFB95}" destId="{DCDA85BB-09D2-4CBD-87ED-FD85F599DF01}" srcOrd="0" destOrd="0" presId="urn:microsoft.com/office/officeart/2008/layout/VerticalCurvedList"/>
    <dgm:cxn modelId="{005F9874-1801-4896-97FB-FC3F8F177118}" type="presOf" srcId="{97680505-7F71-4EAF-B6EB-F884C50C9F88}" destId="{2118267A-0B0F-4BC6-87C7-E7106E50F9C1}" srcOrd="0" destOrd="0" presId="urn:microsoft.com/office/officeart/2008/layout/VerticalCurvedList"/>
    <dgm:cxn modelId="{BB992D7E-E0A1-4009-B825-F36F90AFB681}" type="presParOf" srcId="{DCDA85BB-09D2-4CBD-87ED-FD85F599DF01}" destId="{D6525A77-6347-4000-A690-CB7641124B99}" srcOrd="0" destOrd="0" presId="urn:microsoft.com/office/officeart/2008/layout/VerticalCurvedList"/>
    <dgm:cxn modelId="{BBB1796D-6201-4A94-AF25-75A08606037B}" type="presParOf" srcId="{D6525A77-6347-4000-A690-CB7641124B99}" destId="{5FA4510E-51A6-4873-8993-450990CA89D6}" srcOrd="0" destOrd="0" presId="urn:microsoft.com/office/officeart/2008/layout/VerticalCurvedList"/>
    <dgm:cxn modelId="{DA5A256F-9739-405C-9933-C317CB63397A}" type="presParOf" srcId="{5FA4510E-51A6-4873-8993-450990CA89D6}" destId="{538FEC52-1DA3-4151-97B0-A8BC73BCD2BF}" srcOrd="0" destOrd="0" presId="urn:microsoft.com/office/officeart/2008/layout/VerticalCurvedList"/>
    <dgm:cxn modelId="{FE50D18B-1562-41D1-8BA2-323A7798726A}" type="presParOf" srcId="{5FA4510E-51A6-4873-8993-450990CA89D6}" destId="{86BFE77E-D0CC-4E1F-968A-AB84C5C74FBC}" srcOrd="1" destOrd="0" presId="urn:microsoft.com/office/officeart/2008/layout/VerticalCurvedList"/>
    <dgm:cxn modelId="{565F4437-81A0-46B1-8EA5-56C7D3DDE78F}" type="presParOf" srcId="{5FA4510E-51A6-4873-8993-450990CA89D6}" destId="{ECC95192-F15E-427B-8F73-AC2434CEB2EA}" srcOrd="2" destOrd="0" presId="urn:microsoft.com/office/officeart/2008/layout/VerticalCurvedList"/>
    <dgm:cxn modelId="{1A268757-7B3C-4A68-98EC-52562DB7671F}" type="presParOf" srcId="{5FA4510E-51A6-4873-8993-450990CA89D6}" destId="{3C23D0A1-28D5-4016-8DB1-AEED070D480C}" srcOrd="3" destOrd="0" presId="urn:microsoft.com/office/officeart/2008/layout/VerticalCurvedList"/>
    <dgm:cxn modelId="{41BA888A-37CE-4BA3-B04C-BB8CE095126E}" type="presParOf" srcId="{D6525A77-6347-4000-A690-CB7641124B99}" destId="{2118267A-0B0F-4BC6-87C7-E7106E50F9C1}" srcOrd="1" destOrd="0" presId="urn:microsoft.com/office/officeart/2008/layout/VerticalCurvedList"/>
    <dgm:cxn modelId="{CC655A6F-92D9-441C-8323-1D68A045B198}" type="presParOf" srcId="{D6525A77-6347-4000-A690-CB7641124B99}" destId="{B184FB36-7218-4373-835F-28A4BBEBEDFE}" srcOrd="2" destOrd="0" presId="urn:microsoft.com/office/officeart/2008/layout/VerticalCurvedList"/>
    <dgm:cxn modelId="{FD07004B-DE57-4F0F-B0B6-14A319B90C27}" type="presParOf" srcId="{B184FB36-7218-4373-835F-28A4BBEBEDFE}" destId="{CB138E95-AF2C-44E0-8ACE-6B3AFB541E6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54B5E6-9311-48F4-BD02-2861CC9DFB95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vi-VN"/>
        </a:p>
      </dgm:t>
    </dgm:pt>
    <dgm:pt modelId="{97680505-7F71-4EAF-B6EB-F884C50C9F88}">
      <dgm:prSet phldrT="[Text]"/>
      <dgm:spPr/>
      <dgm:t>
        <a:bodyPr/>
        <a:lstStyle/>
        <a:p>
          <a:r>
            <a:rPr lang="en-US" b="1" dirty="0" smtClean="0"/>
            <a:t>I. TỪ TRƯỜNG ( TRƯỜNG TỪ )</a:t>
          </a:r>
          <a:endParaRPr lang="vi-VN" dirty="0"/>
        </a:p>
      </dgm:t>
    </dgm:pt>
    <dgm:pt modelId="{634D5731-7003-42F6-927F-C0E1FC6B9B0D}" type="parTrans" cxnId="{4A208CC1-CD31-4B89-B007-58E035A3BB06}">
      <dgm:prSet/>
      <dgm:spPr/>
      <dgm:t>
        <a:bodyPr/>
        <a:lstStyle/>
        <a:p>
          <a:endParaRPr lang="vi-VN"/>
        </a:p>
      </dgm:t>
    </dgm:pt>
    <dgm:pt modelId="{7A6288A1-3FAA-4DE4-A9B5-285933DA28C5}" type="sibTrans" cxnId="{4A208CC1-CD31-4B89-B007-58E035A3BB06}">
      <dgm:prSet/>
      <dgm:spPr/>
      <dgm:t>
        <a:bodyPr/>
        <a:lstStyle/>
        <a:p>
          <a:endParaRPr lang="vi-VN"/>
        </a:p>
      </dgm:t>
    </dgm:pt>
    <dgm:pt modelId="{DCDA85BB-09D2-4CBD-87ED-FD85F599DF01}" type="pres">
      <dgm:prSet presAssocID="{4754B5E6-9311-48F4-BD02-2861CC9DFB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6525A77-6347-4000-A690-CB7641124B99}" type="pres">
      <dgm:prSet presAssocID="{4754B5E6-9311-48F4-BD02-2861CC9DFB95}" presName="Name1" presStyleCnt="0"/>
      <dgm:spPr/>
    </dgm:pt>
    <dgm:pt modelId="{5FA4510E-51A6-4873-8993-450990CA89D6}" type="pres">
      <dgm:prSet presAssocID="{4754B5E6-9311-48F4-BD02-2861CC9DFB95}" presName="cycle" presStyleCnt="0"/>
      <dgm:spPr/>
    </dgm:pt>
    <dgm:pt modelId="{538FEC52-1DA3-4151-97B0-A8BC73BCD2BF}" type="pres">
      <dgm:prSet presAssocID="{4754B5E6-9311-48F4-BD02-2861CC9DFB95}" presName="srcNode" presStyleLbl="node1" presStyleIdx="0" presStyleCnt="1"/>
      <dgm:spPr/>
    </dgm:pt>
    <dgm:pt modelId="{86BFE77E-D0CC-4E1F-968A-AB84C5C74FBC}" type="pres">
      <dgm:prSet presAssocID="{4754B5E6-9311-48F4-BD02-2861CC9DFB95}" presName="conn" presStyleLbl="parChTrans1D2" presStyleIdx="0" presStyleCnt="1"/>
      <dgm:spPr/>
      <dgm:t>
        <a:bodyPr/>
        <a:lstStyle/>
        <a:p>
          <a:endParaRPr lang="en-US"/>
        </a:p>
      </dgm:t>
    </dgm:pt>
    <dgm:pt modelId="{ECC95192-F15E-427B-8F73-AC2434CEB2EA}" type="pres">
      <dgm:prSet presAssocID="{4754B5E6-9311-48F4-BD02-2861CC9DFB95}" presName="extraNode" presStyleLbl="node1" presStyleIdx="0" presStyleCnt="1"/>
      <dgm:spPr/>
    </dgm:pt>
    <dgm:pt modelId="{3C23D0A1-28D5-4016-8DB1-AEED070D480C}" type="pres">
      <dgm:prSet presAssocID="{4754B5E6-9311-48F4-BD02-2861CC9DFB95}" presName="dstNode" presStyleLbl="node1" presStyleIdx="0" presStyleCnt="1"/>
      <dgm:spPr/>
    </dgm:pt>
    <dgm:pt modelId="{2118267A-0B0F-4BC6-87C7-E7106E50F9C1}" type="pres">
      <dgm:prSet presAssocID="{97680505-7F71-4EAF-B6EB-F884C50C9F88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4FB36-7218-4373-835F-28A4BBEBEDFE}" type="pres">
      <dgm:prSet presAssocID="{97680505-7F71-4EAF-B6EB-F884C50C9F88}" presName="accent_1" presStyleCnt="0"/>
      <dgm:spPr/>
    </dgm:pt>
    <dgm:pt modelId="{CB138E95-AF2C-44E0-8ACE-6B3AFB541E6F}" type="pres">
      <dgm:prSet presAssocID="{97680505-7F71-4EAF-B6EB-F884C50C9F88}" presName="accentRepeatNode" presStyleLbl="solidFgAcc1" presStyleIdx="0" presStyleCnt="1"/>
      <dgm:spPr/>
    </dgm:pt>
  </dgm:ptLst>
  <dgm:cxnLst>
    <dgm:cxn modelId="{FBD98E45-8DF2-4758-A925-D3908ECCFAD7}" type="presOf" srcId="{7A6288A1-3FAA-4DE4-A9B5-285933DA28C5}" destId="{86BFE77E-D0CC-4E1F-968A-AB84C5C74FBC}" srcOrd="0" destOrd="0" presId="urn:microsoft.com/office/officeart/2008/layout/VerticalCurvedList"/>
    <dgm:cxn modelId="{4A208CC1-CD31-4B89-B007-58E035A3BB06}" srcId="{4754B5E6-9311-48F4-BD02-2861CC9DFB95}" destId="{97680505-7F71-4EAF-B6EB-F884C50C9F88}" srcOrd="0" destOrd="0" parTransId="{634D5731-7003-42F6-927F-C0E1FC6B9B0D}" sibTransId="{7A6288A1-3FAA-4DE4-A9B5-285933DA28C5}"/>
    <dgm:cxn modelId="{80B42DA3-E723-44E5-AF6B-D9C40F99BBC2}" type="presOf" srcId="{4754B5E6-9311-48F4-BD02-2861CC9DFB95}" destId="{DCDA85BB-09D2-4CBD-87ED-FD85F599DF01}" srcOrd="0" destOrd="0" presId="urn:microsoft.com/office/officeart/2008/layout/VerticalCurvedList"/>
    <dgm:cxn modelId="{DB0A6908-7C9E-4A32-8E05-5F100EF2917F}" type="presOf" srcId="{97680505-7F71-4EAF-B6EB-F884C50C9F88}" destId="{2118267A-0B0F-4BC6-87C7-E7106E50F9C1}" srcOrd="0" destOrd="0" presId="urn:microsoft.com/office/officeart/2008/layout/VerticalCurvedList"/>
    <dgm:cxn modelId="{0C81430F-D30E-44E7-8DAE-40FCA23C1BA5}" type="presParOf" srcId="{DCDA85BB-09D2-4CBD-87ED-FD85F599DF01}" destId="{D6525A77-6347-4000-A690-CB7641124B99}" srcOrd="0" destOrd="0" presId="urn:microsoft.com/office/officeart/2008/layout/VerticalCurvedList"/>
    <dgm:cxn modelId="{80588B77-FDE3-44AB-82A2-E65DE99B2508}" type="presParOf" srcId="{D6525A77-6347-4000-A690-CB7641124B99}" destId="{5FA4510E-51A6-4873-8993-450990CA89D6}" srcOrd="0" destOrd="0" presId="urn:microsoft.com/office/officeart/2008/layout/VerticalCurvedList"/>
    <dgm:cxn modelId="{FF3AE52F-500A-479F-B2AC-93F510A417A3}" type="presParOf" srcId="{5FA4510E-51A6-4873-8993-450990CA89D6}" destId="{538FEC52-1DA3-4151-97B0-A8BC73BCD2BF}" srcOrd="0" destOrd="0" presId="urn:microsoft.com/office/officeart/2008/layout/VerticalCurvedList"/>
    <dgm:cxn modelId="{147F8294-E427-4247-AC50-E14CB46656DE}" type="presParOf" srcId="{5FA4510E-51A6-4873-8993-450990CA89D6}" destId="{86BFE77E-D0CC-4E1F-968A-AB84C5C74FBC}" srcOrd="1" destOrd="0" presId="urn:microsoft.com/office/officeart/2008/layout/VerticalCurvedList"/>
    <dgm:cxn modelId="{07472780-2646-40BF-98B3-ABBE2F85C374}" type="presParOf" srcId="{5FA4510E-51A6-4873-8993-450990CA89D6}" destId="{ECC95192-F15E-427B-8F73-AC2434CEB2EA}" srcOrd="2" destOrd="0" presId="urn:microsoft.com/office/officeart/2008/layout/VerticalCurvedList"/>
    <dgm:cxn modelId="{7CA58AA2-D2C7-41B0-8531-07B954A1AD29}" type="presParOf" srcId="{5FA4510E-51A6-4873-8993-450990CA89D6}" destId="{3C23D0A1-28D5-4016-8DB1-AEED070D480C}" srcOrd="3" destOrd="0" presId="urn:microsoft.com/office/officeart/2008/layout/VerticalCurvedList"/>
    <dgm:cxn modelId="{F6911370-1E88-487A-8811-49EADB1AF9B7}" type="presParOf" srcId="{D6525A77-6347-4000-A690-CB7641124B99}" destId="{2118267A-0B0F-4BC6-87C7-E7106E50F9C1}" srcOrd="1" destOrd="0" presId="urn:microsoft.com/office/officeart/2008/layout/VerticalCurvedList"/>
    <dgm:cxn modelId="{64D22331-6E11-47FB-920D-F453CEF143E1}" type="presParOf" srcId="{D6525A77-6347-4000-A690-CB7641124B99}" destId="{B184FB36-7218-4373-835F-28A4BBEBEDFE}" srcOrd="2" destOrd="0" presId="urn:microsoft.com/office/officeart/2008/layout/VerticalCurvedList"/>
    <dgm:cxn modelId="{623180A8-0BBD-4C5F-B801-B3BDCD384BA2}" type="presParOf" srcId="{B184FB36-7218-4373-835F-28A4BBEBEDFE}" destId="{CB138E95-AF2C-44E0-8ACE-6B3AFB541E6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54B5E6-9311-48F4-BD02-2861CC9DFB95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vi-VN"/>
        </a:p>
      </dgm:t>
    </dgm:pt>
    <dgm:pt modelId="{97680505-7F71-4EAF-B6EB-F884C50C9F88}">
      <dgm:prSet phldrT="[Text]"/>
      <dgm:spPr/>
      <dgm:t>
        <a:bodyPr/>
        <a:lstStyle/>
        <a:p>
          <a:r>
            <a:rPr lang="en-US" b="1" dirty="0" smtClean="0"/>
            <a:t>I. TỪ TRƯỜNG ( TRƯỜNG TỪ )</a:t>
          </a:r>
          <a:endParaRPr lang="vi-VN" dirty="0"/>
        </a:p>
      </dgm:t>
    </dgm:pt>
    <dgm:pt modelId="{634D5731-7003-42F6-927F-C0E1FC6B9B0D}" type="parTrans" cxnId="{4A208CC1-CD31-4B89-B007-58E035A3BB06}">
      <dgm:prSet/>
      <dgm:spPr/>
      <dgm:t>
        <a:bodyPr/>
        <a:lstStyle/>
        <a:p>
          <a:endParaRPr lang="vi-VN"/>
        </a:p>
      </dgm:t>
    </dgm:pt>
    <dgm:pt modelId="{7A6288A1-3FAA-4DE4-A9B5-285933DA28C5}" type="sibTrans" cxnId="{4A208CC1-CD31-4B89-B007-58E035A3BB06}">
      <dgm:prSet/>
      <dgm:spPr/>
      <dgm:t>
        <a:bodyPr/>
        <a:lstStyle/>
        <a:p>
          <a:endParaRPr lang="vi-VN"/>
        </a:p>
      </dgm:t>
    </dgm:pt>
    <dgm:pt modelId="{DCDA85BB-09D2-4CBD-87ED-FD85F599DF01}" type="pres">
      <dgm:prSet presAssocID="{4754B5E6-9311-48F4-BD02-2861CC9DFB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6525A77-6347-4000-A690-CB7641124B99}" type="pres">
      <dgm:prSet presAssocID="{4754B5E6-9311-48F4-BD02-2861CC9DFB95}" presName="Name1" presStyleCnt="0"/>
      <dgm:spPr/>
    </dgm:pt>
    <dgm:pt modelId="{5FA4510E-51A6-4873-8993-450990CA89D6}" type="pres">
      <dgm:prSet presAssocID="{4754B5E6-9311-48F4-BD02-2861CC9DFB95}" presName="cycle" presStyleCnt="0"/>
      <dgm:spPr/>
    </dgm:pt>
    <dgm:pt modelId="{538FEC52-1DA3-4151-97B0-A8BC73BCD2BF}" type="pres">
      <dgm:prSet presAssocID="{4754B5E6-9311-48F4-BD02-2861CC9DFB95}" presName="srcNode" presStyleLbl="node1" presStyleIdx="0" presStyleCnt="1"/>
      <dgm:spPr/>
    </dgm:pt>
    <dgm:pt modelId="{86BFE77E-D0CC-4E1F-968A-AB84C5C74FBC}" type="pres">
      <dgm:prSet presAssocID="{4754B5E6-9311-48F4-BD02-2861CC9DFB95}" presName="conn" presStyleLbl="parChTrans1D2" presStyleIdx="0" presStyleCnt="1"/>
      <dgm:spPr/>
      <dgm:t>
        <a:bodyPr/>
        <a:lstStyle/>
        <a:p>
          <a:endParaRPr lang="en-US"/>
        </a:p>
      </dgm:t>
    </dgm:pt>
    <dgm:pt modelId="{ECC95192-F15E-427B-8F73-AC2434CEB2EA}" type="pres">
      <dgm:prSet presAssocID="{4754B5E6-9311-48F4-BD02-2861CC9DFB95}" presName="extraNode" presStyleLbl="node1" presStyleIdx="0" presStyleCnt="1"/>
      <dgm:spPr/>
    </dgm:pt>
    <dgm:pt modelId="{3C23D0A1-28D5-4016-8DB1-AEED070D480C}" type="pres">
      <dgm:prSet presAssocID="{4754B5E6-9311-48F4-BD02-2861CC9DFB95}" presName="dstNode" presStyleLbl="node1" presStyleIdx="0" presStyleCnt="1"/>
      <dgm:spPr/>
    </dgm:pt>
    <dgm:pt modelId="{2118267A-0B0F-4BC6-87C7-E7106E50F9C1}" type="pres">
      <dgm:prSet presAssocID="{97680505-7F71-4EAF-B6EB-F884C50C9F88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4FB36-7218-4373-835F-28A4BBEBEDFE}" type="pres">
      <dgm:prSet presAssocID="{97680505-7F71-4EAF-B6EB-F884C50C9F88}" presName="accent_1" presStyleCnt="0"/>
      <dgm:spPr/>
    </dgm:pt>
    <dgm:pt modelId="{CB138E95-AF2C-44E0-8ACE-6B3AFB541E6F}" type="pres">
      <dgm:prSet presAssocID="{97680505-7F71-4EAF-B6EB-F884C50C9F88}" presName="accentRepeatNode" presStyleLbl="solidFgAcc1" presStyleIdx="0" presStyleCnt="1"/>
      <dgm:spPr/>
    </dgm:pt>
  </dgm:ptLst>
  <dgm:cxnLst>
    <dgm:cxn modelId="{4A208CC1-CD31-4B89-B007-58E035A3BB06}" srcId="{4754B5E6-9311-48F4-BD02-2861CC9DFB95}" destId="{97680505-7F71-4EAF-B6EB-F884C50C9F88}" srcOrd="0" destOrd="0" parTransId="{634D5731-7003-42F6-927F-C0E1FC6B9B0D}" sibTransId="{7A6288A1-3FAA-4DE4-A9B5-285933DA28C5}"/>
    <dgm:cxn modelId="{B0388BBB-FDD0-41D4-B71C-A849CF08938C}" type="presOf" srcId="{4754B5E6-9311-48F4-BD02-2861CC9DFB95}" destId="{DCDA85BB-09D2-4CBD-87ED-FD85F599DF01}" srcOrd="0" destOrd="0" presId="urn:microsoft.com/office/officeart/2008/layout/VerticalCurvedList"/>
    <dgm:cxn modelId="{4907B72F-852C-4184-979A-7C02A0CA8A82}" type="presOf" srcId="{7A6288A1-3FAA-4DE4-A9B5-285933DA28C5}" destId="{86BFE77E-D0CC-4E1F-968A-AB84C5C74FBC}" srcOrd="0" destOrd="0" presId="urn:microsoft.com/office/officeart/2008/layout/VerticalCurvedList"/>
    <dgm:cxn modelId="{6F666DCE-57D8-4A5F-AE6C-94F474A26D0C}" type="presOf" srcId="{97680505-7F71-4EAF-B6EB-F884C50C9F88}" destId="{2118267A-0B0F-4BC6-87C7-E7106E50F9C1}" srcOrd="0" destOrd="0" presId="urn:microsoft.com/office/officeart/2008/layout/VerticalCurvedList"/>
    <dgm:cxn modelId="{A9C2E2EE-8D41-430B-981F-CE256E0D6786}" type="presParOf" srcId="{DCDA85BB-09D2-4CBD-87ED-FD85F599DF01}" destId="{D6525A77-6347-4000-A690-CB7641124B99}" srcOrd="0" destOrd="0" presId="urn:microsoft.com/office/officeart/2008/layout/VerticalCurvedList"/>
    <dgm:cxn modelId="{277372A7-F9CF-4DC5-BBEF-231838E1141E}" type="presParOf" srcId="{D6525A77-6347-4000-A690-CB7641124B99}" destId="{5FA4510E-51A6-4873-8993-450990CA89D6}" srcOrd="0" destOrd="0" presId="urn:microsoft.com/office/officeart/2008/layout/VerticalCurvedList"/>
    <dgm:cxn modelId="{33A291D6-09CC-4F48-9873-18471E2A4737}" type="presParOf" srcId="{5FA4510E-51A6-4873-8993-450990CA89D6}" destId="{538FEC52-1DA3-4151-97B0-A8BC73BCD2BF}" srcOrd="0" destOrd="0" presId="urn:microsoft.com/office/officeart/2008/layout/VerticalCurvedList"/>
    <dgm:cxn modelId="{F646A713-436E-494E-8E26-6D15373E1FEE}" type="presParOf" srcId="{5FA4510E-51A6-4873-8993-450990CA89D6}" destId="{86BFE77E-D0CC-4E1F-968A-AB84C5C74FBC}" srcOrd="1" destOrd="0" presId="urn:microsoft.com/office/officeart/2008/layout/VerticalCurvedList"/>
    <dgm:cxn modelId="{747E3590-20E9-4678-97C1-D38F3F19269B}" type="presParOf" srcId="{5FA4510E-51A6-4873-8993-450990CA89D6}" destId="{ECC95192-F15E-427B-8F73-AC2434CEB2EA}" srcOrd="2" destOrd="0" presId="urn:microsoft.com/office/officeart/2008/layout/VerticalCurvedList"/>
    <dgm:cxn modelId="{579591A4-60D1-487D-9728-1DF55A84DA25}" type="presParOf" srcId="{5FA4510E-51A6-4873-8993-450990CA89D6}" destId="{3C23D0A1-28D5-4016-8DB1-AEED070D480C}" srcOrd="3" destOrd="0" presId="urn:microsoft.com/office/officeart/2008/layout/VerticalCurvedList"/>
    <dgm:cxn modelId="{475F5D7B-1AFD-473F-80F2-5AB12FD06A37}" type="presParOf" srcId="{D6525A77-6347-4000-A690-CB7641124B99}" destId="{2118267A-0B0F-4BC6-87C7-E7106E50F9C1}" srcOrd="1" destOrd="0" presId="urn:microsoft.com/office/officeart/2008/layout/VerticalCurvedList"/>
    <dgm:cxn modelId="{89034832-7915-4CB7-B4BD-86E1A8F27BEA}" type="presParOf" srcId="{D6525A77-6347-4000-A690-CB7641124B99}" destId="{B184FB36-7218-4373-835F-28A4BBEBEDFE}" srcOrd="2" destOrd="0" presId="urn:microsoft.com/office/officeart/2008/layout/VerticalCurvedList"/>
    <dgm:cxn modelId="{319F3C8E-3F8C-4645-9F14-C9FB470C9F5A}" type="presParOf" srcId="{B184FB36-7218-4373-835F-28A4BBEBEDFE}" destId="{CB138E95-AF2C-44E0-8ACE-6B3AFB541E6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54B5E6-9311-48F4-BD02-2861CC9DFB95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vi-VN"/>
        </a:p>
      </dgm:t>
    </dgm:pt>
    <dgm:pt modelId="{97680505-7F71-4EAF-B6EB-F884C50C9F88}">
      <dgm:prSet phldrT="[Text]"/>
      <dgm:spPr/>
      <dgm:t>
        <a:bodyPr/>
        <a:lstStyle/>
        <a:p>
          <a:r>
            <a:rPr lang="en-US" b="1" dirty="0" smtClean="0"/>
            <a:t>I. TỪ TRƯỜNG ( TRƯỜNG TỪ )</a:t>
          </a:r>
          <a:endParaRPr lang="vi-VN" dirty="0"/>
        </a:p>
      </dgm:t>
    </dgm:pt>
    <dgm:pt modelId="{634D5731-7003-42F6-927F-C0E1FC6B9B0D}" type="parTrans" cxnId="{4A208CC1-CD31-4B89-B007-58E035A3BB06}">
      <dgm:prSet/>
      <dgm:spPr/>
      <dgm:t>
        <a:bodyPr/>
        <a:lstStyle/>
        <a:p>
          <a:endParaRPr lang="vi-VN"/>
        </a:p>
      </dgm:t>
    </dgm:pt>
    <dgm:pt modelId="{7A6288A1-3FAA-4DE4-A9B5-285933DA28C5}" type="sibTrans" cxnId="{4A208CC1-CD31-4B89-B007-58E035A3BB06}">
      <dgm:prSet/>
      <dgm:spPr/>
      <dgm:t>
        <a:bodyPr/>
        <a:lstStyle/>
        <a:p>
          <a:endParaRPr lang="vi-VN"/>
        </a:p>
      </dgm:t>
    </dgm:pt>
    <dgm:pt modelId="{DCDA85BB-09D2-4CBD-87ED-FD85F599DF01}" type="pres">
      <dgm:prSet presAssocID="{4754B5E6-9311-48F4-BD02-2861CC9DFB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6525A77-6347-4000-A690-CB7641124B99}" type="pres">
      <dgm:prSet presAssocID="{4754B5E6-9311-48F4-BD02-2861CC9DFB95}" presName="Name1" presStyleCnt="0"/>
      <dgm:spPr/>
    </dgm:pt>
    <dgm:pt modelId="{5FA4510E-51A6-4873-8993-450990CA89D6}" type="pres">
      <dgm:prSet presAssocID="{4754B5E6-9311-48F4-BD02-2861CC9DFB95}" presName="cycle" presStyleCnt="0"/>
      <dgm:spPr/>
    </dgm:pt>
    <dgm:pt modelId="{538FEC52-1DA3-4151-97B0-A8BC73BCD2BF}" type="pres">
      <dgm:prSet presAssocID="{4754B5E6-9311-48F4-BD02-2861CC9DFB95}" presName="srcNode" presStyleLbl="node1" presStyleIdx="0" presStyleCnt="1"/>
      <dgm:spPr/>
    </dgm:pt>
    <dgm:pt modelId="{86BFE77E-D0CC-4E1F-968A-AB84C5C74FBC}" type="pres">
      <dgm:prSet presAssocID="{4754B5E6-9311-48F4-BD02-2861CC9DFB95}" presName="conn" presStyleLbl="parChTrans1D2" presStyleIdx="0" presStyleCnt="1"/>
      <dgm:spPr/>
      <dgm:t>
        <a:bodyPr/>
        <a:lstStyle/>
        <a:p>
          <a:endParaRPr lang="en-US"/>
        </a:p>
      </dgm:t>
    </dgm:pt>
    <dgm:pt modelId="{ECC95192-F15E-427B-8F73-AC2434CEB2EA}" type="pres">
      <dgm:prSet presAssocID="{4754B5E6-9311-48F4-BD02-2861CC9DFB95}" presName="extraNode" presStyleLbl="node1" presStyleIdx="0" presStyleCnt="1"/>
      <dgm:spPr/>
    </dgm:pt>
    <dgm:pt modelId="{3C23D0A1-28D5-4016-8DB1-AEED070D480C}" type="pres">
      <dgm:prSet presAssocID="{4754B5E6-9311-48F4-BD02-2861CC9DFB95}" presName="dstNode" presStyleLbl="node1" presStyleIdx="0" presStyleCnt="1"/>
      <dgm:spPr/>
    </dgm:pt>
    <dgm:pt modelId="{2118267A-0B0F-4BC6-87C7-E7106E50F9C1}" type="pres">
      <dgm:prSet presAssocID="{97680505-7F71-4EAF-B6EB-F884C50C9F88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4FB36-7218-4373-835F-28A4BBEBEDFE}" type="pres">
      <dgm:prSet presAssocID="{97680505-7F71-4EAF-B6EB-F884C50C9F88}" presName="accent_1" presStyleCnt="0"/>
      <dgm:spPr/>
    </dgm:pt>
    <dgm:pt modelId="{CB138E95-AF2C-44E0-8ACE-6B3AFB541E6F}" type="pres">
      <dgm:prSet presAssocID="{97680505-7F71-4EAF-B6EB-F884C50C9F88}" presName="accentRepeatNode" presStyleLbl="solidFgAcc1" presStyleIdx="0" presStyleCnt="1"/>
      <dgm:spPr/>
    </dgm:pt>
  </dgm:ptLst>
  <dgm:cxnLst>
    <dgm:cxn modelId="{4A208CC1-CD31-4B89-B007-58E035A3BB06}" srcId="{4754B5E6-9311-48F4-BD02-2861CC9DFB95}" destId="{97680505-7F71-4EAF-B6EB-F884C50C9F88}" srcOrd="0" destOrd="0" parTransId="{634D5731-7003-42F6-927F-C0E1FC6B9B0D}" sibTransId="{7A6288A1-3FAA-4DE4-A9B5-285933DA28C5}"/>
    <dgm:cxn modelId="{17DD4D07-3E50-4BBE-95C3-E564B581BEF4}" type="presOf" srcId="{4754B5E6-9311-48F4-BD02-2861CC9DFB95}" destId="{DCDA85BB-09D2-4CBD-87ED-FD85F599DF01}" srcOrd="0" destOrd="0" presId="urn:microsoft.com/office/officeart/2008/layout/VerticalCurvedList"/>
    <dgm:cxn modelId="{EE2FB268-0A16-4423-A7EE-6AB058846D83}" type="presOf" srcId="{97680505-7F71-4EAF-B6EB-F884C50C9F88}" destId="{2118267A-0B0F-4BC6-87C7-E7106E50F9C1}" srcOrd="0" destOrd="0" presId="urn:microsoft.com/office/officeart/2008/layout/VerticalCurvedList"/>
    <dgm:cxn modelId="{F29A6D50-D294-4201-84A2-10E75494BB31}" type="presOf" srcId="{7A6288A1-3FAA-4DE4-A9B5-285933DA28C5}" destId="{86BFE77E-D0CC-4E1F-968A-AB84C5C74FBC}" srcOrd="0" destOrd="0" presId="urn:microsoft.com/office/officeart/2008/layout/VerticalCurvedList"/>
    <dgm:cxn modelId="{3B0876D4-D090-4A52-BB6F-20B28F8AC4CD}" type="presParOf" srcId="{DCDA85BB-09D2-4CBD-87ED-FD85F599DF01}" destId="{D6525A77-6347-4000-A690-CB7641124B99}" srcOrd="0" destOrd="0" presId="urn:microsoft.com/office/officeart/2008/layout/VerticalCurvedList"/>
    <dgm:cxn modelId="{A9C111EC-4B46-4EB7-9792-013D14F30B44}" type="presParOf" srcId="{D6525A77-6347-4000-A690-CB7641124B99}" destId="{5FA4510E-51A6-4873-8993-450990CA89D6}" srcOrd="0" destOrd="0" presId="urn:microsoft.com/office/officeart/2008/layout/VerticalCurvedList"/>
    <dgm:cxn modelId="{4B4789A3-04FD-4388-806A-0F65DC61A2DC}" type="presParOf" srcId="{5FA4510E-51A6-4873-8993-450990CA89D6}" destId="{538FEC52-1DA3-4151-97B0-A8BC73BCD2BF}" srcOrd="0" destOrd="0" presId="urn:microsoft.com/office/officeart/2008/layout/VerticalCurvedList"/>
    <dgm:cxn modelId="{FBD18FF7-DBBB-4E2E-9F87-E739B4FBF91B}" type="presParOf" srcId="{5FA4510E-51A6-4873-8993-450990CA89D6}" destId="{86BFE77E-D0CC-4E1F-968A-AB84C5C74FBC}" srcOrd="1" destOrd="0" presId="urn:microsoft.com/office/officeart/2008/layout/VerticalCurvedList"/>
    <dgm:cxn modelId="{9AC6F273-37FD-4C5F-9D6E-6B3530803AD8}" type="presParOf" srcId="{5FA4510E-51A6-4873-8993-450990CA89D6}" destId="{ECC95192-F15E-427B-8F73-AC2434CEB2EA}" srcOrd="2" destOrd="0" presId="urn:microsoft.com/office/officeart/2008/layout/VerticalCurvedList"/>
    <dgm:cxn modelId="{6F689CFF-AE2E-427D-8EAA-9F79C190C1AD}" type="presParOf" srcId="{5FA4510E-51A6-4873-8993-450990CA89D6}" destId="{3C23D0A1-28D5-4016-8DB1-AEED070D480C}" srcOrd="3" destOrd="0" presId="urn:microsoft.com/office/officeart/2008/layout/VerticalCurvedList"/>
    <dgm:cxn modelId="{46A0149B-5FAB-478D-950F-3CDB764C9393}" type="presParOf" srcId="{D6525A77-6347-4000-A690-CB7641124B99}" destId="{2118267A-0B0F-4BC6-87C7-E7106E50F9C1}" srcOrd="1" destOrd="0" presId="urn:microsoft.com/office/officeart/2008/layout/VerticalCurvedList"/>
    <dgm:cxn modelId="{E19FF533-3EB0-4623-9D1F-3824FF2E963B}" type="presParOf" srcId="{D6525A77-6347-4000-A690-CB7641124B99}" destId="{B184FB36-7218-4373-835F-28A4BBEBEDFE}" srcOrd="2" destOrd="0" presId="urn:microsoft.com/office/officeart/2008/layout/VerticalCurvedList"/>
    <dgm:cxn modelId="{531EFFE8-FAAA-4451-8516-B3C5639D88D2}" type="presParOf" srcId="{B184FB36-7218-4373-835F-28A4BBEBEDFE}" destId="{CB138E95-AF2C-44E0-8ACE-6B3AFB541E6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54B5E6-9311-48F4-BD02-2861CC9DFB95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vi-VN"/>
        </a:p>
      </dgm:t>
    </dgm:pt>
    <dgm:pt modelId="{97680505-7F71-4EAF-B6EB-F884C50C9F88}">
      <dgm:prSet phldrT="[Text]"/>
      <dgm:spPr/>
      <dgm:t>
        <a:bodyPr/>
        <a:lstStyle/>
        <a:p>
          <a:r>
            <a:rPr lang="en-US" b="1" dirty="0" smtClean="0"/>
            <a:t>I. TỪ TRƯỜNG ( TRƯỜNG TỪ )</a:t>
          </a:r>
          <a:endParaRPr lang="vi-VN" dirty="0"/>
        </a:p>
      </dgm:t>
    </dgm:pt>
    <dgm:pt modelId="{634D5731-7003-42F6-927F-C0E1FC6B9B0D}" type="parTrans" cxnId="{4A208CC1-CD31-4B89-B007-58E035A3BB06}">
      <dgm:prSet/>
      <dgm:spPr/>
      <dgm:t>
        <a:bodyPr/>
        <a:lstStyle/>
        <a:p>
          <a:endParaRPr lang="vi-VN"/>
        </a:p>
      </dgm:t>
    </dgm:pt>
    <dgm:pt modelId="{7A6288A1-3FAA-4DE4-A9B5-285933DA28C5}" type="sibTrans" cxnId="{4A208CC1-CD31-4B89-B007-58E035A3BB06}">
      <dgm:prSet/>
      <dgm:spPr/>
      <dgm:t>
        <a:bodyPr/>
        <a:lstStyle/>
        <a:p>
          <a:endParaRPr lang="vi-VN"/>
        </a:p>
      </dgm:t>
    </dgm:pt>
    <dgm:pt modelId="{DCDA85BB-09D2-4CBD-87ED-FD85F599DF01}" type="pres">
      <dgm:prSet presAssocID="{4754B5E6-9311-48F4-BD02-2861CC9DFB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6525A77-6347-4000-A690-CB7641124B99}" type="pres">
      <dgm:prSet presAssocID="{4754B5E6-9311-48F4-BD02-2861CC9DFB95}" presName="Name1" presStyleCnt="0"/>
      <dgm:spPr/>
    </dgm:pt>
    <dgm:pt modelId="{5FA4510E-51A6-4873-8993-450990CA89D6}" type="pres">
      <dgm:prSet presAssocID="{4754B5E6-9311-48F4-BD02-2861CC9DFB95}" presName="cycle" presStyleCnt="0"/>
      <dgm:spPr/>
    </dgm:pt>
    <dgm:pt modelId="{538FEC52-1DA3-4151-97B0-A8BC73BCD2BF}" type="pres">
      <dgm:prSet presAssocID="{4754B5E6-9311-48F4-BD02-2861CC9DFB95}" presName="srcNode" presStyleLbl="node1" presStyleIdx="0" presStyleCnt="1"/>
      <dgm:spPr/>
    </dgm:pt>
    <dgm:pt modelId="{86BFE77E-D0CC-4E1F-968A-AB84C5C74FBC}" type="pres">
      <dgm:prSet presAssocID="{4754B5E6-9311-48F4-BD02-2861CC9DFB95}" presName="conn" presStyleLbl="parChTrans1D2" presStyleIdx="0" presStyleCnt="1"/>
      <dgm:spPr/>
      <dgm:t>
        <a:bodyPr/>
        <a:lstStyle/>
        <a:p>
          <a:endParaRPr lang="en-US"/>
        </a:p>
      </dgm:t>
    </dgm:pt>
    <dgm:pt modelId="{ECC95192-F15E-427B-8F73-AC2434CEB2EA}" type="pres">
      <dgm:prSet presAssocID="{4754B5E6-9311-48F4-BD02-2861CC9DFB95}" presName="extraNode" presStyleLbl="node1" presStyleIdx="0" presStyleCnt="1"/>
      <dgm:spPr/>
    </dgm:pt>
    <dgm:pt modelId="{3C23D0A1-28D5-4016-8DB1-AEED070D480C}" type="pres">
      <dgm:prSet presAssocID="{4754B5E6-9311-48F4-BD02-2861CC9DFB95}" presName="dstNode" presStyleLbl="node1" presStyleIdx="0" presStyleCnt="1"/>
      <dgm:spPr/>
    </dgm:pt>
    <dgm:pt modelId="{2118267A-0B0F-4BC6-87C7-E7106E50F9C1}" type="pres">
      <dgm:prSet presAssocID="{97680505-7F71-4EAF-B6EB-F884C50C9F88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4FB36-7218-4373-835F-28A4BBEBEDFE}" type="pres">
      <dgm:prSet presAssocID="{97680505-7F71-4EAF-B6EB-F884C50C9F88}" presName="accent_1" presStyleCnt="0"/>
      <dgm:spPr/>
    </dgm:pt>
    <dgm:pt modelId="{CB138E95-AF2C-44E0-8ACE-6B3AFB541E6F}" type="pres">
      <dgm:prSet presAssocID="{97680505-7F71-4EAF-B6EB-F884C50C9F88}" presName="accentRepeatNode" presStyleLbl="solidFgAcc1" presStyleIdx="0" presStyleCnt="1"/>
      <dgm:spPr/>
    </dgm:pt>
  </dgm:ptLst>
  <dgm:cxnLst>
    <dgm:cxn modelId="{4A208CC1-CD31-4B89-B007-58E035A3BB06}" srcId="{4754B5E6-9311-48F4-BD02-2861CC9DFB95}" destId="{97680505-7F71-4EAF-B6EB-F884C50C9F88}" srcOrd="0" destOrd="0" parTransId="{634D5731-7003-42F6-927F-C0E1FC6B9B0D}" sibTransId="{7A6288A1-3FAA-4DE4-A9B5-285933DA28C5}"/>
    <dgm:cxn modelId="{2F5BC857-1DE1-4A9A-ADB1-FC1D14034208}" type="presOf" srcId="{97680505-7F71-4EAF-B6EB-F884C50C9F88}" destId="{2118267A-0B0F-4BC6-87C7-E7106E50F9C1}" srcOrd="0" destOrd="0" presId="urn:microsoft.com/office/officeart/2008/layout/VerticalCurvedList"/>
    <dgm:cxn modelId="{863F0D3F-9C64-46D8-8FED-1B9820F961DF}" type="presOf" srcId="{4754B5E6-9311-48F4-BD02-2861CC9DFB95}" destId="{DCDA85BB-09D2-4CBD-87ED-FD85F599DF01}" srcOrd="0" destOrd="0" presId="urn:microsoft.com/office/officeart/2008/layout/VerticalCurvedList"/>
    <dgm:cxn modelId="{0B1DB921-7692-4805-B330-EBCF0CA669AF}" type="presOf" srcId="{7A6288A1-3FAA-4DE4-A9B5-285933DA28C5}" destId="{86BFE77E-D0CC-4E1F-968A-AB84C5C74FBC}" srcOrd="0" destOrd="0" presId="urn:microsoft.com/office/officeart/2008/layout/VerticalCurvedList"/>
    <dgm:cxn modelId="{53AAE603-C1CD-491D-AC1D-3EA604E6A6C5}" type="presParOf" srcId="{DCDA85BB-09D2-4CBD-87ED-FD85F599DF01}" destId="{D6525A77-6347-4000-A690-CB7641124B99}" srcOrd="0" destOrd="0" presId="urn:microsoft.com/office/officeart/2008/layout/VerticalCurvedList"/>
    <dgm:cxn modelId="{15B43517-5A62-43B8-AC76-B148FC96B7C9}" type="presParOf" srcId="{D6525A77-6347-4000-A690-CB7641124B99}" destId="{5FA4510E-51A6-4873-8993-450990CA89D6}" srcOrd="0" destOrd="0" presId="urn:microsoft.com/office/officeart/2008/layout/VerticalCurvedList"/>
    <dgm:cxn modelId="{ED282EAF-F883-4B1D-9954-1FAE9A377AC7}" type="presParOf" srcId="{5FA4510E-51A6-4873-8993-450990CA89D6}" destId="{538FEC52-1DA3-4151-97B0-A8BC73BCD2BF}" srcOrd="0" destOrd="0" presId="urn:microsoft.com/office/officeart/2008/layout/VerticalCurvedList"/>
    <dgm:cxn modelId="{9EEDE774-C447-45EA-8181-7BB8B133DC86}" type="presParOf" srcId="{5FA4510E-51A6-4873-8993-450990CA89D6}" destId="{86BFE77E-D0CC-4E1F-968A-AB84C5C74FBC}" srcOrd="1" destOrd="0" presId="urn:microsoft.com/office/officeart/2008/layout/VerticalCurvedList"/>
    <dgm:cxn modelId="{3D2ED8D5-2EFA-44D9-A828-3866ED5900E7}" type="presParOf" srcId="{5FA4510E-51A6-4873-8993-450990CA89D6}" destId="{ECC95192-F15E-427B-8F73-AC2434CEB2EA}" srcOrd="2" destOrd="0" presId="urn:microsoft.com/office/officeart/2008/layout/VerticalCurvedList"/>
    <dgm:cxn modelId="{186F044C-84B9-4A26-80F5-2AD001B9131C}" type="presParOf" srcId="{5FA4510E-51A6-4873-8993-450990CA89D6}" destId="{3C23D0A1-28D5-4016-8DB1-AEED070D480C}" srcOrd="3" destOrd="0" presId="urn:microsoft.com/office/officeart/2008/layout/VerticalCurvedList"/>
    <dgm:cxn modelId="{EE46A543-0D5F-4ECE-9F91-772BA53C9BC5}" type="presParOf" srcId="{D6525A77-6347-4000-A690-CB7641124B99}" destId="{2118267A-0B0F-4BC6-87C7-E7106E50F9C1}" srcOrd="1" destOrd="0" presId="urn:microsoft.com/office/officeart/2008/layout/VerticalCurvedList"/>
    <dgm:cxn modelId="{404AD9DC-0E1C-4F3A-96F4-2A61704C56B9}" type="presParOf" srcId="{D6525A77-6347-4000-A690-CB7641124B99}" destId="{B184FB36-7218-4373-835F-28A4BBEBEDFE}" srcOrd="2" destOrd="0" presId="urn:microsoft.com/office/officeart/2008/layout/VerticalCurvedList"/>
    <dgm:cxn modelId="{D3280734-E2DD-49F1-ADA2-7B004A6BE291}" type="presParOf" srcId="{B184FB36-7218-4373-835F-28A4BBEBEDFE}" destId="{CB138E95-AF2C-44E0-8ACE-6B3AFB541E6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54B5E6-9311-48F4-BD02-2861CC9DFB95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vi-VN"/>
        </a:p>
      </dgm:t>
    </dgm:pt>
    <dgm:pt modelId="{97680505-7F71-4EAF-B6EB-F884C50C9F88}">
      <dgm:prSet phldrT="[Text]"/>
      <dgm:spPr/>
      <dgm:t>
        <a:bodyPr/>
        <a:lstStyle/>
        <a:p>
          <a:r>
            <a:rPr lang="en-US" b="1" dirty="0" smtClean="0"/>
            <a:t>II. TỪ PHỔ.</a:t>
          </a:r>
          <a:endParaRPr lang="vi-VN" dirty="0"/>
        </a:p>
      </dgm:t>
    </dgm:pt>
    <dgm:pt modelId="{634D5731-7003-42F6-927F-C0E1FC6B9B0D}" type="parTrans" cxnId="{4A208CC1-CD31-4B89-B007-58E035A3BB06}">
      <dgm:prSet/>
      <dgm:spPr/>
      <dgm:t>
        <a:bodyPr/>
        <a:lstStyle/>
        <a:p>
          <a:endParaRPr lang="vi-VN"/>
        </a:p>
      </dgm:t>
    </dgm:pt>
    <dgm:pt modelId="{7A6288A1-3FAA-4DE4-A9B5-285933DA28C5}" type="sibTrans" cxnId="{4A208CC1-CD31-4B89-B007-58E035A3BB06}">
      <dgm:prSet/>
      <dgm:spPr/>
      <dgm:t>
        <a:bodyPr/>
        <a:lstStyle/>
        <a:p>
          <a:endParaRPr lang="vi-VN"/>
        </a:p>
      </dgm:t>
    </dgm:pt>
    <dgm:pt modelId="{DCDA85BB-09D2-4CBD-87ED-FD85F599DF01}" type="pres">
      <dgm:prSet presAssocID="{4754B5E6-9311-48F4-BD02-2861CC9DFB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6525A77-6347-4000-A690-CB7641124B99}" type="pres">
      <dgm:prSet presAssocID="{4754B5E6-9311-48F4-BD02-2861CC9DFB95}" presName="Name1" presStyleCnt="0"/>
      <dgm:spPr/>
    </dgm:pt>
    <dgm:pt modelId="{5FA4510E-51A6-4873-8993-450990CA89D6}" type="pres">
      <dgm:prSet presAssocID="{4754B5E6-9311-48F4-BD02-2861CC9DFB95}" presName="cycle" presStyleCnt="0"/>
      <dgm:spPr/>
    </dgm:pt>
    <dgm:pt modelId="{538FEC52-1DA3-4151-97B0-A8BC73BCD2BF}" type="pres">
      <dgm:prSet presAssocID="{4754B5E6-9311-48F4-BD02-2861CC9DFB95}" presName="srcNode" presStyleLbl="node1" presStyleIdx="0" presStyleCnt="1"/>
      <dgm:spPr/>
    </dgm:pt>
    <dgm:pt modelId="{86BFE77E-D0CC-4E1F-968A-AB84C5C74FBC}" type="pres">
      <dgm:prSet presAssocID="{4754B5E6-9311-48F4-BD02-2861CC9DFB95}" presName="conn" presStyleLbl="parChTrans1D2" presStyleIdx="0" presStyleCnt="1"/>
      <dgm:spPr/>
      <dgm:t>
        <a:bodyPr/>
        <a:lstStyle/>
        <a:p>
          <a:endParaRPr lang="en-US"/>
        </a:p>
      </dgm:t>
    </dgm:pt>
    <dgm:pt modelId="{ECC95192-F15E-427B-8F73-AC2434CEB2EA}" type="pres">
      <dgm:prSet presAssocID="{4754B5E6-9311-48F4-BD02-2861CC9DFB95}" presName="extraNode" presStyleLbl="node1" presStyleIdx="0" presStyleCnt="1"/>
      <dgm:spPr/>
    </dgm:pt>
    <dgm:pt modelId="{3C23D0A1-28D5-4016-8DB1-AEED070D480C}" type="pres">
      <dgm:prSet presAssocID="{4754B5E6-9311-48F4-BD02-2861CC9DFB95}" presName="dstNode" presStyleLbl="node1" presStyleIdx="0" presStyleCnt="1"/>
      <dgm:spPr/>
    </dgm:pt>
    <dgm:pt modelId="{2118267A-0B0F-4BC6-87C7-E7106E50F9C1}" type="pres">
      <dgm:prSet presAssocID="{97680505-7F71-4EAF-B6EB-F884C50C9F88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4FB36-7218-4373-835F-28A4BBEBEDFE}" type="pres">
      <dgm:prSet presAssocID="{97680505-7F71-4EAF-B6EB-F884C50C9F88}" presName="accent_1" presStyleCnt="0"/>
      <dgm:spPr/>
    </dgm:pt>
    <dgm:pt modelId="{CB138E95-AF2C-44E0-8ACE-6B3AFB541E6F}" type="pres">
      <dgm:prSet presAssocID="{97680505-7F71-4EAF-B6EB-F884C50C9F88}" presName="accentRepeatNode" presStyleLbl="solidFgAcc1" presStyleIdx="0" presStyleCnt="1"/>
      <dgm:spPr/>
    </dgm:pt>
  </dgm:ptLst>
  <dgm:cxnLst>
    <dgm:cxn modelId="{3455C0EA-AF6C-4D1A-9BC9-915F36C8A792}" type="presOf" srcId="{97680505-7F71-4EAF-B6EB-F884C50C9F88}" destId="{2118267A-0B0F-4BC6-87C7-E7106E50F9C1}" srcOrd="0" destOrd="0" presId="urn:microsoft.com/office/officeart/2008/layout/VerticalCurvedList"/>
    <dgm:cxn modelId="{4A208CC1-CD31-4B89-B007-58E035A3BB06}" srcId="{4754B5E6-9311-48F4-BD02-2861CC9DFB95}" destId="{97680505-7F71-4EAF-B6EB-F884C50C9F88}" srcOrd="0" destOrd="0" parTransId="{634D5731-7003-42F6-927F-C0E1FC6B9B0D}" sibTransId="{7A6288A1-3FAA-4DE4-A9B5-285933DA28C5}"/>
    <dgm:cxn modelId="{73E6D2A1-03E4-476C-B24E-D35510DC8A79}" type="presOf" srcId="{7A6288A1-3FAA-4DE4-A9B5-285933DA28C5}" destId="{86BFE77E-D0CC-4E1F-968A-AB84C5C74FBC}" srcOrd="0" destOrd="0" presId="urn:microsoft.com/office/officeart/2008/layout/VerticalCurvedList"/>
    <dgm:cxn modelId="{3277EC4B-07B8-4650-9B61-350274321F18}" type="presOf" srcId="{4754B5E6-9311-48F4-BD02-2861CC9DFB95}" destId="{DCDA85BB-09D2-4CBD-87ED-FD85F599DF01}" srcOrd="0" destOrd="0" presId="urn:microsoft.com/office/officeart/2008/layout/VerticalCurvedList"/>
    <dgm:cxn modelId="{691B82E8-56C7-4DDE-8E7B-CF3E4079CF11}" type="presParOf" srcId="{DCDA85BB-09D2-4CBD-87ED-FD85F599DF01}" destId="{D6525A77-6347-4000-A690-CB7641124B99}" srcOrd="0" destOrd="0" presId="urn:microsoft.com/office/officeart/2008/layout/VerticalCurvedList"/>
    <dgm:cxn modelId="{002302F2-33E5-4C35-A5D6-2C0FE06342E5}" type="presParOf" srcId="{D6525A77-6347-4000-A690-CB7641124B99}" destId="{5FA4510E-51A6-4873-8993-450990CA89D6}" srcOrd="0" destOrd="0" presId="urn:microsoft.com/office/officeart/2008/layout/VerticalCurvedList"/>
    <dgm:cxn modelId="{411652CE-C004-4632-8148-315919C13F62}" type="presParOf" srcId="{5FA4510E-51A6-4873-8993-450990CA89D6}" destId="{538FEC52-1DA3-4151-97B0-A8BC73BCD2BF}" srcOrd="0" destOrd="0" presId="urn:microsoft.com/office/officeart/2008/layout/VerticalCurvedList"/>
    <dgm:cxn modelId="{07D4D713-6A7C-4690-9B50-4AAEB37EACFA}" type="presParOf" srcId="{5FA4510E-51A6-4873-8993-450990CA89D6}" destId="{86BFE77E-D0CC-4E1F-968A-AB84C5C74FBC}" srcOrd="1" destOrd="0" presId="urn:microsoft.com/office/officeart/2008/layout/VerticalCurvedList"/>
    <dgm:cxn modelId="{4E7CF9AA-454C-44E5-B80A-4331EFC65767}" type="presParOf" srcId="{5FA4510E-51A6-4873-8993-450990CA89D6}" destId="{ECC95192-F15E-427B-8F73-AC2434CEB2EA}" srcOrd="2" destOrd="0" presId="urn:microsoft.com/office/officeart/2008/layout/VerticalCurvedList"/>
    <dgm:cxn modelId="{9E163C18-D0BC-486D-960F-46DF11C24371}" type="presParOf" srcId="{5FA4510E-51A6-4873-8993-450990CA89D6}" destId="{3C23D0A1-28D5-4016-8DB1-AEED070D480C}" srcOrd="3" destOrd="0" presId="urn:microsoft.com/office/officeart/2008/layout/VerticalCurvedList"/>
    <dgm:cxn modelId="{20AA1446-4A66-4421-BBE1-99370318717C}" type="presParOf" srcId="{D6525A77-6347-4000-A690-CB7641124B99}" destId="{2118267A-0B0F-4BC6-87C7-E7106E50F9C1}" srcOrd="1" destOrd="0" presId="urn:microsoft.com/office/officeart/2008/layout/VerticalCurvedList"/>
    <dgm:cxn modelId="{74E53A9D-CC8A-4052-BF32-43F5302F427F}" type="presParOf" srcId="{D6525A77-6347-4000-A690-CB7641124B99}" destId="{B184FB36-7218-4373-835F-28A4BBEBEDFE}" srcOrd="2" destOrd="0" presId="urn:microsoft.com/office/officeart/2008/layout/VerticalCurvedList"/>
    <dgm:cxn modelId="{8F590691-893F-4E7D-A65F-BBD324312E92}" type="presParOf" srcId="{B184FB36-7218-4373-835F-28A4BBEBEDFE}" destId="{CB138E95-AF2C-44E0-8ACE-6B3AFB541E6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54B5E6-9311-48F4-BD02-2861CC9DFB95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vi-VN"/>
        </a:p>
      </dgm:t>
    </dgm:pt>
    <dgm:pt modelId="{97680505-7F71-4EAF-B6EB-F884C50C9F88}">
      <dgm:prSet phldrT="[Text]"/>
      <dgm:spPr/>
      <dgm:t>
        <a:bodyPr/>
        <a:lstStyle/>
        <a:p>
          <a:r>
            <a:rPr lang="en-US" b="1" dirty="0" smtClean="0"/>
            <a:t>II. TỪ PHỔ.</a:t>
          </a:r>
          <a:endParaRPr lang="vi-VN" dirty="0"/>
        </a:p>
      </dgm:t>
    </dgm:pt>
    <dgm:pt modelId="{634D5731-7003-42F6-927F-C0E1FC6B9B0D}" type="parTrans" cxnId="{4A208CC1-CD31-4B89-B007-58E035A3BB06}">
      <dgm:prSet/>
      <dgm:spPr/>
      <dgm:t>
        <a:bodyPr/>
        <a:lstStyle/>
        <a:p>
          <a:endParaRPr lang="vi-VN"/>
        </a:p>
      </dgm:t>
    </dgm:pt>
    <dgm:pt modelId="{7A6288A1-3FAA-4DE4-A9B5-285933DA28C5}" type="sibTrans" cxnId="{4A208CC1-CD31-4B89-B007-58E035A3BB06}">
      <dgm:prSet/>
      <dgm:spPr/>
      <dgm:t>
        <a:bodyPr/>
        <a:lstStyle/>
        <a:p>
          <a:endParaRPr lang="vi-VN"/>
        </a:p>
      </dgm:t>
    </dgm:pt>
    <dgm:pt modelId="{DCDA85BB-09D2-4CBD-87ED-FD85F599DF01}" type="pres">
      <dgm:prSet presAssocID="{4754B5E6-9311-48F4-BD02-2861CC9DFB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6525A77-6347-4000-A690-CB7641124B99}" type="pres">
      <dgm:prSet presAssocID="{4754B5E6-9311-48F4-BD02-2861CC9DFB95}" presName="Name1" presStyleCnt="0"/>
      <dgm:spPr/>
    </dgm:pt>
    <dgm:pt modelId="{5FA4510E-51A6-4873-8993-450990CA89D6}" type="pres">
      <dgm:prSet presAssocID="{4754B5E6-9311-48F4-BD02-2861CC9DFB95}" presName="cycle" presStyleCnt="0"/>
      <dgm:spPr/>
    </dgm:pt>
    <dgm:pt modelId="{538FEC52-1DA3-4151-97B0-A8BC73BCD2BF}" type="pres">
      <dgm:prSet presAssocID="{4754B5E6-9311-48F4-BD02-2861CC9DFB95}" presName="srcNode" presStyleLbl="node1" presStyleIdx="0" presStyleCnt="1"/>
      <dgm:spPr/>
    </dgm:pt>
    <dgm:pt modelId="{86BFE77E-D0CC-4E1F-968A-AB84C5C74FBC}" type="pres">
      <dgm:prSet presAssocID="{4754B5E6-9311-48F4-BD02-2861CC9DFB95}" presName="conn" presStyleLbl="parChTrans1D2" presStyleIdx="0" presStyleCnt="1"/>
      <dgm:spPr/>
      <dgm:t>
        <a:bodyPr/>
        <a:lstStyle/>
        <a:p>
          <a:endParaRPr lang="en-US"/>
        </a:p>
      </dgm:t>
    </dgm:pt>
    <dgm:pt modelId="{ECC95192-F15E-427B-8F73-AC2434CEB2EA}" type="pres">
      <dgm:prSet presAssocID="{4754B5E6-9311-48F4-BD02-2861CC9DFB95}" presName="extraNode" presStyleLbl="node1" presStyleIdx="0" presStyleCnt="1"/>
      <dgm:spPr/>
    </dgm:pt>
    <dgm:pt modelId="{3C23D0A1-28D5-4016-8DB1-AEED070D480C}" type="pres">
      <dgm:prSet presAssocID="{4754B5E6-9311-48F4-BD02-2861CC9DFB95}" presName="dstNode" presStyleLbl="node1" presStyleIdx="0" presStyleCnt="1"/>
      <dgm:spPr/>
    </dgm:pt>
    <dgm:pt modelId="{2118267A-0B0F-4BC6-87C7-E7106E50F9C1}" type="pres">
      <dgm:prSet presAssocID="{97680505-7F71-4EAF-B6EB-F884C50C9F88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4FB36-7218-4373-835F-28A4BBEBEDFE}" type="pres">
      <dgm:prSet presAssocID="{97680505-7F71-4EAF-B6EB-F884C50C9F88}" presName="accent_1" presStyleCnt="0"/>
      <dgm:spPr/>
    </dgm:pt>
    <dgm:pt modelId="{CB138E95-AF2C-44E0-8ACE-6B3AFB541E6F}" type="pres">
      <dgm:prSet presAssocID="{97680505-7F71-4EAF-B6EB-F884C50C9F88}" presName="accentRepeatNode" presStyleLbl="solidFgAcc1" presStyleIdx="0" presStyleCnt="1"/>
      <dgm:spPr/>
    </dgm:pt>
  </dgm:ptLst>
  <dgm:cxnLst>
    <dgm:cxn modelId="{4A208CC1-CD31-4B89-B007-58E035A3BB06}" srcId="{4754B5E6-9311-48F4-BD02-2861CC9DFB95}" destId="{97680505-7F71-4EAF-B6EB-F884C50C9F88}" srcOrd="0" destOrd="0" parTransId="{634D5731-7003-42F6-927F-C0E1FC6B9B0D}" sibTransId="{7A6288A1-3FAA-4DE4-A9B5-285933DA28C5}"/>
    <dgm:cxn modelId="{B8760BE1-2EB5-4140-853C-91509739B9DB}" type="presOf" srcId="{7A6288A1-3FAA-4DE4-A9B5-285933DA28C5}" destId="{86BFE77E-D0CC-4E1F-968A-AB84C5C74FBC}" srcOrd="0" destOrd="0" presId="urn:microsoft.com/office/officeart/2008/layout/VerticalCurvedList"/>
    <dgm:cxn modelId="{C4382A0F-D53C-47CD-88F5-0B798FFF6BF2}" type="presOf" srcId="{97680505-7F71-4EAF-B6EB-F884C50C9F88}" destId="{2118267A-0B0F-4BC6-87C7-E7106E50F9C1}" srcOrd="0" destOrd="0" presId="urn:microsoft.com/office/officeart/2008/layout/VerticalCurvedList"/>
    <dgm:cxn modelId="{3476C7A1-105E-4773-ADAF-F4B5C2DA0C54}" type="presOf" srcId="{4754B5E6-9311-48F4-BD02-2861CC9DFB95}" destId="{DCDA85BB-09D2-4CBD-87ED-FD85F599DF01}" srcOrd="0" destOrd="0" presId="urn:microsoft.com/office/officeart/2008/layout/VerticalCurvedList"/>
    <dgm:cxn modelId="{170D9564-3528-400C-BCF9-89E66A1AB32E}" type="presParOf" srcId="{DCDA85BB-09D2-4CBD-87ED-FD85F599DF01}" destId="{D6525A77-6347-4000-A690-CB7641124B99}" srcOrd="0" destOrd="0" presId="urn:microsoft.com/office/officeart/2008/layout/VerticalCurvedList"/>
    <dgm:cxn modelId="{7C8B653E-D92E-4EBA-9F04-85B3BBB438FD}" type="presParOf" srcId="{D6525A77-6347-4000-A690-CB7641124B99}" destId="{5FA4510E-51A6-4873-8993-450990CA89D6}" srcOrd="0" destOrd="0" presId="urn:microsoft.com/office/officeart/2008/layout/VerticalCurvedList"/>
    <dgm:cxn modelId="{E4A414D4-2DC7-4759-9B3B-0A1702E856DD}" type="presParOf" srcId="{5FA4510E-51A6-4873-8993-450990CA89D6}" destId="{538FEC52-1DA3-4151-97B0-A8BC73BCD2BF}" srcOrd="0" destOrd="0" presId="urn:microsoft.com/office/officeart/2008/layout/VerticalCurvedList"/>
    <dgm:cxn modelId="{F3A5A464-2C93-475D-93BC-CEBCDDDC7BB2}" type="presParOf" srcId="{5FA4510E-51A6-4873-8993-450990CA89D6}" destId="{86BFE77E-D0CC-4E1F-968A-AB84C5C74FBC}" srcOrd="1" destOrd="0" presId="urn:microsoft.com/office/officeart/2008/layout/VerticalCurvedList"/>
    <dgm:cxn modelId="{68229CC2-B6C6-49A3-A800-BD850392EF6F}" type="presParOf" srcId="{5FA4510E-51A6-4873-8993-450990CA89D6}" destId="{ECC95192-F15E-427B-8F73-AC2434CEB2EA}" srcOrd="2" destOrd="0" presId="urn:microsoft.com/office/officeart/2008/layout/VerticalCurvedList"/>
    <dgm:cxn modelId="{ACC1E835-C5D7-4FEA-BD82-874F9910FAE3}" type="presParOf" srcId="{5FA4510E-51A6-4873-8993-450990CA89D6}" destId="{3C23D0A1-28D5-4016-8DB1-AEED070D480C}" srcOrd="3" destOrd="0" presId="urn:microsoft.com/office/officeart/2008/layout/VerticalCurvedList"/>
    <dgm:cxn modelId="{41EBB998-0CFA-4615-BE55-1A39EAC716EC}" type="presParOf" srcId="{D6525A77-6347-4000-A690-CB7641124B99}" destId="{2118267A-0B0F-4BC6-87C7-E7106E50F9C1}" srcOrd="1" destOrd="0" presId="urn:microsoft.com/office/officeart/2008/layout/VerticalCurvedList"/>
    <dgm:cxn modelId="{AD321829-AB72-46CD-8018-8322933F5F55}" type="presParOf" srcId="{D6525A77-6347-4000-A690-CB7641124B99}" destId="{B184FB36-7218-4373-835F-28A4BBEBEDFE}" srcOrd="2" destOrd="0" presId="urn:microsoft.com/office/officeart/2008/layout/VerticalCurvedList"/>
    <dgm:cxn modelId="{5AA86A33-BF9D-4DC6-8748-63FA975CE5F7}" type="presParOf" srcId="{B184FB36-7218-4373-835F-28A4BBEBEDFE}" destId="{CB138E95-AF2C-44E0-8ACE-6B3AFB541E6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54B5E6-9311-48F4-BD02-2861CC9DFB95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vi-VN"/>
        </a:p>
      </dgm:t>
    </dgm:pt>
    <dgm:pt modelId="{97680505-7F71-4EAF-B6EB-F884C50C9F88}">
      <dgm:prSet phldrT="[Text]"/>
      <dgm:spPr/>
      <dgm:t>
        <a:bodyPr/>
        <a:lstStyle/>
        <a:p>
          <a:r>
            <a:rPr lang="en-US" b="1" dirty="0" smtClean="0"/>
            <a:t>II. TỪ PHỔ.</a:t>
          </a:r>
          <a:endParaRPr lang="vi-VN" dirty="0"/>
        </a:p>
      </dgm:t>
    </dgm:pt>
    <dgm:pt modelId="{634D5731-7003-42F6-927F-C0E1FC6B9B0D}" type="parTrans" cxnId="{4A208CC1-CD31-4B89-B007-58E035A3BB06}">
      <dgm:prSet/>
      <dgm:spPr/>
      <dgm:t>
        <a:bodyPr/>
        <a:lstStyle/>
        <a:p>
          <a:endParaRPr lang="vi-VN"/>
        </a:p>
      </dgm:t>
    </dgm:pt>
    <dgm:pt modelId="{7A6288A1-3FAA-4DE4-A9B5-285933DA28C5}" type="sibTrans" cxnId="{4A208CC1-CD31-4B89-B007-58E035A3BB06}">
      <dgm:prSet/>
      <dgm:spPr/>
      <dgm:t>
        <a:bodyPr/>
        <a:lstStyle/>
        <a:p>
          <a:endParaRPr lang="vi-VN"/>
        </a:p>
      </dgm:t>
    </dgm:pt>
    <dgm:pt modelId="{DCDA85BB-09D2-4CBD-87ED-FD85F599DF01}" type="pres">
      <dgm:prSet presAssocID="{4754B5E6-9311-48F4-BD02-2861CC9DFB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6525A77-6347-4000-A690-CB7641124B99}" type="pres">
      <dgm:prSet presAssocID="{4754B5E6-9311-48F4-BD02-2861CC9DFB95}" presName="Name1" presStyleCnt="0"/>
      <dgm:spPr/>
    </dgm:pt>
    <dgm:pt modelId="{5FA4510E-51A6-4873-8993-450990CA89D6}" type="pres">
      <dgm:prSet presAssocID="{4754B5E6-9311-48F4-BD02-2861CC9DFB95}" presName="cycle" presStyleCnt="0"/>
      <dgm:spPr/>
    </dgm:pt>
    <dgm:pt modelId="{538FEC52-1DA3-4151-97B0-A8BC73BCD2BF}" type="pres">
      <dgm:prSet presAssocID="{4754B5E6-9311-48F4-BD02-2861CC9DFB95}" presName="srcNode" presStyleLbl="node1" presStyleIdx="0" presStyleCnt="1"/>
      <dgm:spPr/>
    </dgm:pt>
    <dgm:pt modelId="{86BFE77E-D0CC-4E1F-968A-AB84C5C74FBC}" type="pres">
      <dgm:prSet presAssocID="{4754B5E6-9311-48F4-BD02-2861CC9DFB95}" presName="conn" presStyleLbl="parChTrans1D2" presStyleIdx="0" presStyleCnt="1"/>
      <dgm:spPr/>
      <dgm:t>
        <a:bodyPr/>
        <a:lstStyle/>
        <a:p>
          <a:endParaRPr lang="en-US"/>
        </a:p>
      </dgm:t>
    </dgm:pt>
    <dgm:pt modelId="{ECC95192-F15E-427B-8F73-AC2434CEB2EA}" type="pres">
      <dgm:prSet presAssocID="{4754B5E6-9311-48F4-BD02-2861CC9DFB95}" presName="extraNode" presStyleLbl="node1" presStyleIdx="0" presStyleCnt="1"/>
      <dgm:spPr/>
    </dgm:pt>
    <dgm:pt modelId="{3C23D0A1-28D5-4016-8DB1-AEED070D480C}" type="pres">
      <dgm:prSet presAssocID="{4754B5E6-9311-48F4-BD02-2861CC9DFB95}" presName="dstNode" presStyleLbl="node1" presStyleIdx="0" presStyleCnt="1"/>
      <dgm:spPr/>
    </dgm:pt>
    <dgm:pt modelId="{2118267A-0B0F-4BC6-87C7-E7106E50F9C1}" type="pres">
      <dgm:prSet presAssocID="{97680505-7F71-4EAF-B6EB-F884C50C9F88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4FB36-7218-4373-835F-28A4BBEBEDFE}" type="pres">
      <dgm:prSet presAssocID="{97680505-7F71-4EAF-B6EB-F884C50C9F88}" presName="accent_1" presStyleCnt="0"/>
      <dgm:spPr/>
    </dgm:pt>
    <dgm:pt modelId="{CB138E95-AF2C-44E0-8ACE-6B3AFB541E6F}" type="pres">
      <dgm:prSet presAssocID="{97680505-7F71-4EAF-B6EB-F884C50C9F88}" presName="accentRepeatNode" presStyleLbl="solidFgAcc1" presStyleIdx="0" presStyleCnt="1"/>
      <dgm:spPr/>
    </dgm:pt>
  </dgm:ptLst>
  <dgm:cxnLst>
    <dgm:cxn modelId="{4A208CC1-CD31-4B89-B007-58E035A3BB06}" srcId="{4754B5E6-9311-48F4-BD02-2861CC9DFB95}" destId="{97680505-7F71-4EAF-B6EB-F884C50C9F88}" srcOrd="0" destOrd="0" parTransId="{634D5731-7003-42F6-927F-C0E1FC6B9B0D}" sibTransId="{7A6288A1-3FAA-4DE4-A9B5-285933DA28C5}"/>
    <dgm:cxn modelId="{C95DE82A-ECED-4780-9B1D-AED9EC63ED7F}" type="presOf" srcId="{7A6288A1-3FAA-4DE4-A9B5-285933DA28C5}" destId="{86BFE77E-D0CC-4E1F-968A-AB84C5C74FBC}" srcOrd="0" destOrd="0" presId="urn:microsoft.com/office/officeart/2008/layout/VerticalCurvedList"/>
    <dgm:cxn modelId="{FC05D605-AC07-4E5B-BDA5-DB52E75514B1}" type="presOf" srcId="{97680505-7F71-4EAF-B6EB-F884C50C9F88}" destId="{2118267A-0B0F-4BC6-87C7-E7106E50F9C1}" srcOrd="0" destOrd="0" presId="urn:microsoft.com/office/officeart/2008/layout/VerticalCurvedList"/>
    <dgm:cxn modelId="{0620B09A-0DE7-49E9-82EB-CE7EDAAC78CE}" type="presOf" srcId="{4754B5E6-9311-48F4-BD02-2861CC9DFB95}" destId="{DCDA85BB-09D2-4CBD-87ED-FD85F599DF01}" srcOrd="0" destOrd="0" presId="urn:microsoft.com/office/officeart/2008/layout/VerticalCurvedList"/>
    <dgm:cxn modelId="{3AB84828-DF95-4E18-A1AC-82F023770E81}" type="presParOf" srcId="{DCDA85BB-09D2-4CBD-87ED-FD85F599DF01}" destId="{D6525A77-6347-4000-A690-CB7641124B99}" srcOrd="0" destOrd="0" presId="urn:microsoft.com/office/officeart/2008/layout/VerticalCurvedList"/>
    <dgm:cxn modelId="{2096FEF7-A21E-43F6-BE27-A7724A1BEDC5}" type="presParOf" srcId="{D6525A77-6347-4000-A690-CB7641124B99}" destId="{5FA4510E-51A6-4873-8993-450990CA89D6}" srcOrd="0" destOrd="0" presId="urn:microsoft.com/office/officeart/2008/layout/VerticalCurvedList"/>
    <dgm:cxn modelId="{55005164-3C4E-4FFE-ADA4-E27927447635}" type="presParOf" srcId="{5FA4510E-51A6-4873-8993-450990CA89D6}" destId="{538FEC52-1DA3-4151-97B0-A8BC73BCD2BF}" srcOrd="0" destOrd="0" presId="urn:microsoft.com/office/officeart/2008/layout/VerticalCurvedList"/>
    <dgm:cxn modelId="{43003D7D-9737-4385-AA1C-E91982129C77}" type="presParOf" srcId="{5FA4510E-51A6-4873-8993-450990CA89D6}" destId="{86BFE77E-D0CC-4E1F-968A-AB84C5C74FBC}" srcOrd="1" destOrd="0" presId="urn:microsoft.com/office/officeart/2008/layout/VerticalCurvedList"/>
    <dgm:cxn modelId="{A90896AE-B0D7-41EE-B642-8A50A73F4445}" type="presParOf" srcId="{5FA4510E-51A6-4873-8993-450990CA89D6}" destId="{ECC95192-F15E-427B-8F73-AC2434CEB2EA}" srcOrd="2" destOrd="0" presId="urn:microsoft.com/office/officeart/2008/layout/VerticalCurvedList"/>
    <dgm:cxn modelId="{07F7AE46-5381-45EC-8FB0-D9D91095FFDD}" type="presParOf" srcId="{5FA4510E-51A6-4873-8993-450990CA89D6}" destId="{3C23D0A1-28D5-4016-8DB1-AEED070D480C}" srcOrd="3" destOrd="0" presId="urn:microsoft.com/office/officeart/2008/layout/VerticalCurvedList"/>
    <dgm:cxn modelId="{B8DA90E4-5308-4E06-9E0D-B572B6896952}" type="presParOf" srcId="{D6525A77-6347-4000-A690-CB7641124B99}" destId="{2118267A-0B0F-4BC6-87C7-E7106E50F9C1}" srcOrd="1" destOrd="0" presId="urn:microsoft.com/office/officeart/2008/layout/VerticalCurvedList"/>
    <dgm:cxn modelId="{F3DEAD96-D155-4E5C-BC5D-268D794ACE65}" type="presParOf" srcId="{D6525A77-6347-4000-A690-CB7641124B99}" destId="{B184FB36-7218-4373-835F-28A4BBEBEDFE}" srcOrd="2" destOrd="0" presId="urn:microsoft.com/office/officeart/2008/layout/VerticalCurvedList"/>
    <dgm:cxn modelId="{E4B77DCE-B3DE-45C0-92A0-F0A5AEA37734}" type="presParOf" srcId="{B184FB36-7218-4373-835F-28A4BBEBEDFE}" destId="{CB138E95-AF2C-44E0-8ACE-6B3AFB541E6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754B5E6-9311-48F4-BD02-2861CC9DFB95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vi-VN"/>
        </a:p>
      </dgm:t>
    </dgm:pt>
    <dgm:pt modelId="{97680505-7F71-4EAF-B6EB-F884C50C9F88}">
      <dgm:prSet phldrT="[Text]"/>
      <dgm:spPr/>
      <dgm:t>
        <a:bodyPr/>
        <a:lstStyle/>
        <a:p>
          <a:r>
            <a:rPr lang="en-US" b="1" dirty="0" smtClean="0"/>
            <a:t>III. ĐƯỜNG SỨC TỪ.</a:t>
          </a:r>
          <a:endParaRPr lang="vi-VN" dirty="0"/>
        </a:p>
      </dgm:t>
    </dgm:pt>
    <dgm:pt modelId="{634D5731-7003-42F6-927F-C0E1FC6B9B0D}" type="parTrans" cxnId="{4A208CC1-CD31-4B89-B007-58E035A3BB06}">
      <dgm:prSet/>
      <dgm:spPr/>
      <dgm:t>
        <a:bodyPr/>
        <a:lstStyle/>
        <a:p>
          <a:endParaRPr lang="vi-VN"/>
        </a:p>
      </dgm:t>
    </dgm:pt>
    <dgm:pt modelId="{7A6288A1-3FAA-4DE4-A9B5-285933DA28C5}" type="sibTrans" cxnId="{4A208CC1-CD31-4B89-B007-58E035A3BB06}">
      <dgm:prSet/>
      <dgm:spPr/>
      <dgm:t>
        <a:bodyPr/>
        <a:lstStyle/>
        <a:p>
          <a:endParaRPr lang="vi-VN"/>
        </a:p>
      </dgm:t>
    </dgm:pt>
    <dgm:pt modelId="{DCDA85BB-09D2-4CBD-87ED-FD85F599DF01}" type="pres">
      <dgm:prSet presAssocID="{4754B5E6-9311-48F4-BD02-2861CC9DFB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6525A77-6347-4000-A690-CB7641124B99}" type="pres">
      <dgm:prSet presAssocID="{4754B5E6-9311-48F4-BD02-2861CC9DFB95}" presName="Name1" presStyleCnt="0"/>
      <dgm:spPr/>
    </dgm:pt>
    <dgm:pt modelId="{5FA4510E-51A6-4873-8993-450990CA89D6}" type="pres">
      <dgm:prSet presAssocID="{4754B5E6-9311-48F4-BD02-2861CC9DFB95}" presName="cycle" presStyleCnt="0"/>
      <dgm:spPr/>
    </dgm:pt>
    <dgm:pt modelId="{538FEC52-1DA3-4151-97B0-A8BC73BCD2BF}" type="pres">
      <dgm:prSet presAssocID="{4754B5E6-9311-48F4-BD02-2861CC9DFB95}" presName="srcNode" presStyleLbl="node1" presStyleIdx="0" presStyleCnt="1"/>
      <dgm:spPr/>
    </dgm:pt>
    <dgm:pt modelId="{86BFE77E-D0CC-4E1F-968A-AB84C5C74FBC}" type="pres">
      <dgm:prSet presAssocID="{4754B5E6-9311-48F4-BD02-2861CC9DFB95}" presName="conn" presStyleLbl="parChTrans1D2" presStyleIdx="0" presStyleCnt="1"/>
      <dgm:spPr/>
      <dgm:t>
        <a:bodyPr/>
        <a:lstStyle/>
        <a:p>
          <a:endParaRPr lang="en-US"/>
        </a:p>
      </dgm:t>
    </dgm:pt>
    <dgm:pt modelId="{ECC95192-F15E-427B-8F73-AC2434CEB2EA}" type="pres">
      <dgm:prSet presAssocID="{4754B5E6-9311-48F4-BD02-2861CC9DFB95}" presName="extraNode" presStyleLbl="node1" presStyleIdx="0" presStyleCnt="1"/>
      <dgm:spPr/>
    </dgm:pt>
    <dgm:pt modelId="{3C23D0A1-28D5-4016-8DB1-AEED070D480C}" type="pres">
      <dgm:prSet presAssocID="{4754B5E6-9311-48F4-BD02-2861CC9DFB95}" presName="dstNode" presStyleLbl="node1" presStyleIdx="0" presStyleCnt="1"/>
      <dgm:spPr/>
    </dgm:pt>
    <dgm:pt modelId="{2118267A-0B0F-4BC6-87C7-E7106E50F9C1}" type="pres">
      <dgm:prSet presAssocID="{97680505-7F71-4EAF-B6EB-F884C50C9F88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4FB36-7218-4373-835F-28A4BBEBEDFE}" type="pres">
      <dgm:prSet presAssocID="{97680505-7F71-4EAF-B6EB-F884C50C9F88}" presName="accent_1" presStyleCnt="0"/>
      <dgm:spPr/>
    </dgm:pt>
    <dgm:pt modelId="{CB138E95-AF2C-44E0-8ACE-6B3AFB541E6F}" type="pres">
      <dgm:prSet presAssocID="{97680505-7F71-4EAF-B6EB-F884C50C9F88}" presName="accentRepeatNode" presStyleLbl="solidFgAcc1" presStyleIdx="0" presStyleCnt="1"/>
      <dgm:spPr/>
    </dgm:pt>
  </dgm:ptLst>
  <dgm:cxnLst>
    <dgm:cxn modelId="{4A208CC1-CD31-4B89-B007-58E035A3BB06}" srcId="{4754B5E6-9311-48F4-BD02-2861CC9DFB95}" destId="{97680505-7F71-4EAF-B6EB-F884C50C9F88}" srcOrd="0" destOrd="0" parTransId="{634D5731-7003-42F6-927F-C0E1FC6B9B0D}" sibTransId="{7A6288A1-3FAA-4DE4-A9B5-285933DA28C5}"/>
    <dgm:cxn modelId="{AFC18F37-A20B-4689-9F43-7287A9F7BD38}" type="presOf" srcId="{7A6288A1-3FAA-4DE4-A9B5-285933DA28C5}" destId="{86BFE77E-D0CC-4E1F-968A-AB84C5C74FBC}" srcOrd="0" destOrd="0" presId="urn:microsoft.com/office/officeart/2008/layout/VerticalCurvedList"/>
    <dgm:cxn modelId="{C9C95F71-6242-49BA-9156-BA531D01218F}" type="presOf" srcId="{4754B5E6-9311-48F4-BD02-2861CC9DFB95}" destId="{DCDA85BB-09D2-4CBD-87ED-FD85F599DF01}" srcOrd="0" destOrd="0" presId="urn:microsoft.com/office/officeart/2008/layout/VerticalCurvedList"/>
    <dgm:cxn modelId="{28384F2D-E6F1-47D6-882B-BDFBC0109DCA}" type="presOf" srcId="{97680505-7F71-4EAF-B6EB-F884C50C9F88}" destId="{2118267A-0B0F-4BC6-87C7-E7106E50F9C1}" srcOrd="0" destOrd="0" presId="urn:microsoft.com/office/officeart/2008/layout/VerticalCurvedList"/>
    <dgm:cxn modelId="{7167CF29-A400-4D53-8A3D-F60D758E12E5}" type="presParOf" srcId="{DCDA85BB-09D2-4CBD-87ED-FD85F599DF01}" destId="{D6525A77-6347-4000-A690-CB7641124B99}" srcOrd="0" destOrd="0" presId="urn:microsoft.com/office/officeart/2008/layout/VerticalCurvedList"/>
    <dgm:cxn modelId="{600DF554-12E7-413F-A02E-F140B8D73882}" type="presParOf" srcId="{D6525A77-6347-4000-A690-CB7641124B99}" destId="{5FA4510E-51A6-4873-8993-450990CA89D6}" srcOrd="0" destOrd="0" presId="urn:microsoft.com/office/officeart/2008/layout/VerticalCurvedList"/>
    <dgm:cxn modelId="{DE3D1196-7C7E-4D74-A9EB-8036F4C182EF}" type="presParOf" srcId="{5FA4510E-51A6-4873-8993-450990CA89D6}" destId="{538FEC52-1DA3-4151-97B0-A8BC73BCD2BF}" srcOrd="0" destOrd="0" presId="urn:microsoft.com/office/officeart/2008/layout/VerticalCurvedList"/>
    <dgm:cxn modelId="{B9EDB752-54A8-4F82-8938-1E1F3493E55D}" type="presParOf" srcId="{5FA4510E-51A6-4873-8993-450990CA89D6}" destId="{86BFE77E-D0CC-4E1F-968A-AB84C5C74FBC}" srcOrd="1" destOrd="0" presId="urn:microsoft.com/office/officeart/2008/layout/VerticalCurvedList"/>
    <dgm:cxn modelId="{999EE4C9-F937-4147-9BD3-2BA53D1EA19D}" type="presParOf" srcId="{5FA4510E-51A6-4873-8993-450990CA89D6}" destId="{ECC95192-F15E-427B-8F73-AC2434CEB2EA}" srcOrd="2" destOrd="0" presId="urn:microsoft.com/office/officeart/2008/layout/VerticalCurvedList"/>
    <dgm:cxn modelId="{BCE41AEC-2610-4177-ADFC-CF7D9EA61C76}" type="presParOf" srcId="{5FA4510E-51A6-4873-8993-450990CA89D6}" destId="{3C23D0A1-28D5-4016-8DB1-AEED070D480C}" srcOrd="3" destOrd="0" presId="urn:microsoft.com/office/officeart/2008/layout/VerticalCurvedList"/>
    <dgm:cxn modelId="{D2B02BE3-E78E-4473-97B8-53562FF32894}" type="presParOf" srcId="{D6525A77-6347-4000-A690-CB7641124B99}" destId="{2118267A-0B0F-4BC6-87C7-E7106E50F9C1}" srcOrd="1" destOrd="0" presId="urn:microsoft.com/office/officeart/2008/layout/VerticalCurvedList"/>
    <dgm:cxn modelId="{4C309535-3F5B-4714-BA71-4B2C63D9AB30}" type="presParOf" srcId="{D6525A77-6347-4000-A690-CB7641124B99}" destId="{B184FB36-7218-4373-835F-28A4BBEBEDFE}" srcOrd="2" destOrd="0" presId="urn:microsoft.com/office/officeart/2008/layout/VerticalCurvedList"/>
    <dgm:cxn modelId="{7F9C98EC-239E-4497-9910-8DE67D7FAF11}" type="presParOf" srcId="{B184FB36-7218-4373-835F-28A4BBEBEDFE}" destId="{CB138E95-AF2C-44E0-8ACE-6B3AFB541E6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FE77E-D0CC-4E1F-968A-AB84C5C74FBC}">
      <dsp:nvSpPr>
        <dsp:cNvPr id="0" name=""/>
        <dsp:cNvSpPr/>
      </dsp:nvSpPr>
      <dsp:spPr>
        <a:xfrm>
          <a:off x="-1452053" y="-246676"/>
          <a:ext cx="1896126" cy="1896126"/>
        </a:xfrm>
        <a:prstGeom prst="blockArc">
          <a:avLst>
            <a:gd name="adj1" fmla="val 18900000"/>
            <a:gd name="adj2" fmla="val 2700000"/>
            <a:gd name="adj3" fmla="val 1139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8267A-0B0F-4BC6-87C7-E7106E50F9C1}">
      <dsp:nvSpPr>
        <dsp:cNvPr id="0" name=""/>
        <dsp:cNvSpPr/>
      </dsp:nvSpPr>
      <dsp:spPr>
        <a:xfrm>
          <a:off x="432527" y="355364"/>
          <a:ext cx="8628345" cy="6920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726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/>
            <a:t>I. TỪ TRƯỜNG ( TRƯỜNG TỪ )</a:t>
          </a:r>
          <a:endParaRPr lang="vi-VN" sz="3700" kern="1200" dirty="0"/>
        </a:p>
      </dsp:txBody>
      <dsp:txXfrm>
        <a:off x="432527" y="355364"/>
        <a:ext cx="8628345" cy="692043"/>
      </dsp:txXfrm>
    </dsp:sp>
    <dsp:sp modelId="{CB138E95-AF2C-44E0-8ACE-6B3AFB541E6F}">
      <dsp:nvSpPr>
        <dsp:cNvPr id="0" name=""/>
        <dsp:cNvSpPr/>
      </dsp:nvSpPr>
      <dsp:spPr>
        <a:xfrm>
          <a:off x="0" y="268859"/>
          <a:ext cx="865054" cy="8650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FE77E-D0CC-4E1F-968A-AB84C5C74FBC}">
      <dsp:nvSpPr>
        <dsp:cNvPr id="0" name=""/>
        <dsp:cNvSpPr/>
      </dsp:nvSpPr>
      <dsp:spPr>
        <a:xfrm>
          <a:off x="-1452053" y="-246676"/>
          <a:ext cx="1896126" cy="1896126"/>
        </a:xfrm>
        <a:prstGeom prst="blockArc">
          <a:avLst>
            <a:gd name="adj1" fmla="val 18900000"/>
            <a:gd name="adj2" fmla="val 2700000"/>
            <a:gd name="adj3" fmla="val 1139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8267A-0B0F-4BC6-87C7-E7106E50F9C1}">
      <dsp:nvSpPr>
        <dsp:cNvPr id="0" name=""/>
        <dsp:cNvSpPr/>
      </dsp:nvSpPr>
      <dsp:spPr>
        <a:xfrm>
          <a:off x="432527" y="355364"/>
          <a:ext cx="8628345" cy="6920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726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/>
            <a:t>III. ĐƯỜNG SỨC TỪ.</a:t>
          </a:r>
          <a:endParaRPr lang="vi-VN" sz="3700" kern="1200" dirty="0"/>
        </a:p>
      </dsp:txBody>
      <dsp:txXfrm>
        <a:off x="432527" y="355364"/>
        <a:ext cx="8628345" cy="692043"/>
      </dsp:txXfrm>
    </dsp:sp>
    <dsp:sp modelId="{CB138E95-AF2C-44E0-8ACE-6B3AFB541E6F}">
      <dsp:nvSpPr>
        <dsp:cNvPr id="0" name=""/>
        <dsp:cNvSpPr/>
      </dsp:nvSpPr>
      <dsp:spPr>
        <a:xfrm>
          <a:off x="0" y="268859"/>
          <a:ext cx="865054" cy="8650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FE77E-D0CC-4E1F-968A-AB84C5C74FBC}">
      <dsp:nvSpPr>
        <dsp:cNvPr id="0" name=""/>
        <dsp:cNvSpPr/>
      </dsp:nvSpPr>
      <dsp:spPr>
        <a:xfrm>
          <a:off x="-1452053" y="-246676"/>
          <a:ext cx="1896126" cy="1896126"/>
        </a:xfrm>
        <a:prstGeom prst="blockArc">
          <a:avLst>
            <a:gd name="adj1" fmla="val 18900000"/>
            <a:gd name="adj2" fmla="val 2700000"/>
            <a:gd name="adj3" fmla="val 1139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8267A-0B0F-4BC6-87C7-E7106E50F9C1}">
      <dsp:nvSpPr>
        <dsp:cNvPr id="0" name=""/>
        <dsp:cNvSpPr/>
      </dsp:nvSpPr>
      <dsp:spPr>
        <a:xfrm>
          <a:off x="432527" y="355364"/>
          <a:ext cx="8628345" cy="6920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726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/>
            <a:t>II. ĐƯỜNG SỨC TỪ.</a:t>
          </a:r>
          <a:endParaRPr lang="vi-VN" sz="3700" kern="1200" dirty="0"/>
        </a:p>
      </dsp:txBody>
      <dsp:txXfrm>
        <a:off x="432527" y="355364"/>
        <a:ext cx="8628345" cy="692043"/>
      </dsp:txXfrm>
    </dsp:sp>
    <dsp:sp modelId="{CB138E95-AF2C-44E0-8ACE-6B3AFB541E6F}">
      <dsp:nvSpPr>
        <dsp:cNvPr id="0" name=""/>
        <dsp:cNvSpPr/>
      </dsp:nvSpPr>
      <dsp:spPr>
        <a:xfrm>
          <a:off x="0" y="268859"/>
          <a:ext cx="865054" cy="8650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FE77E-D0CC-4E1F-968A-AB84C5C74FBC}">
      <dsp:nvSpPr>
        <dsp:cNvPr id="0" name=""/>
        <dsp:cNvSpPr/>
      </dsp:nvSpPr>
      <dsp:spPr>
        <a:xfrm>
          <a:off x="-1452053" y="-246676"/>
          <a:ext cx="1896126" cy="1896126"/>
        </a:xfrm>
        <a:prstGeom prst="blockArc">
          <a:avLst>
            <a:gd name="adj1" fmla="val 18900000"/>
            <a:gd name="adj2" fmla="val 2700000"/>
            <a:gd name="adj3" fmla="val 1139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8267A-0B0F-4BC6-87C7-E7106E50F9C1}">
      <dsp:nvSpPr>
        <dsp:cNvPr id="0" name=""/>
        <dsp:cNvSpPr/>
      </dsp:nvSpPr>
      <dsp:spPr>
        <a:xfrm>
          <a:off x="432527" y="355364"/>
          <a:ext cx="8628345" cy="6920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726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/>
            <a:t>I. TỪ TRƯỜNG ( TRƯỜNG TỪ )</a:t>
          </a:r>
          <a:endParaRPr lang="vi-VN" sz="3700" kern="1200" dirty="0"/>
        </a:p>
      </dsp:txBody>
      <dsp:txXfrm>
        <a:off x="432527" y="355364"/>
        <a:ext cx="8628345" cy="692043"/>
      </dsp:txXfrm>
    </dsp:sp>
    <dsp:sp modelId="{CB138E95-AF2C-44E0-8ACE-6B3AFB541E6F}">
      <dsp:nvSpPr>
        <dsp:cNvPr id="0" name=""/>
        <dsp:cNvSpPr/>
      </dsp:nvSpPr>
      <dsp:spPr>
        <a:xfrm>
          <a:off x="0" y="268859"/>
          <a:ext cx="865054" cy="8650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FE77E-D0CC-4E1F-968A-AB84C5C74FBC}">
      <dsp:nvSpPr>
        <dsp:cNvPr id="0" name=""/>
        <dsp:cNvSpPr/>
      </dsp:nvSpPr>
      <dsp:spPr>
        <a:xfrm>
          <a:off x="-1452053" y="-246676"/>
          <a:ext cx="1896126" cy="1896126"/>
        </a:xfrm>
        <a:prstGeom prst="blockArc">
          <a:avLst>
            <a:gd name="adj1" fmla="val 18900000"/>
            <a:gd name="adj2" fmla="val 2700000"/>
            <a:gd name="adj3" fmla="val 1139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8267A-0B0F-4BC6-87C7-E7106E50F9C1}">
      <dsp:nvSpPr>
        <dsp:cNvPr id="0" name=""/>
        <dsp:cNvSpPr/>
      </dsp:nvSpPr>
      <dsp:spPr>
        <a:xfrm>
          <a:off x="432527" y="355364"/>
          <a:ext cx="8628345" cy="6920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726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/>
            <a:t>I. TỪ TRƯỜNG ( TRƯỜNG TỪ )</a:t>
          </a:r>
          <a:endParaRPr lang="vi-VN" sz="3700" kern="1200" dirty="0"/>
        </a:p>
      </dsp:txBody>
      <dsp:txXfrm>
        <a:off x="432527" y="355364"/>
        <a:ext cx="8628345" cy="692043"/>
      </dsp:txXfrm>
    </dsp:sp>
    <dsp:sp modelId="{CB138E95-AF2C-44E0-8ACE-6B3AFB541E6F}">
      <dsp:nvSpPr>
        <dsp:cNvPr id="0" name=""/>
        <dsp:cNvSpPr/>
      </dsp:nvSpPr>
      <dsp:spPr>
        <a:xfrm>
          <a:off x="0" y="268859"/>
          <a:ext cx="865054" cy="8650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FE77E-D0CC-4E1F-968A-AB84C5C74FBC}">
      <dsp:nvSpPr>
        <dsp:cNvPr id="0" name=""/>
        <dsp:cNvSpPr/>
      </dsp:nvSpPr>
      <dsp:spPr>
        <a:xfrm>
          <a:off x="-1452053" y="-246676"/>
          <a:ext cx="1896126" cy="1896126"/>
        </a:xfrm>
        <a:prstGeom prst="blockArc">
          <a:avLst>
            <a:gd name="adj1" fmla="val 18900000"/>
            <a:gd name="adj2" fmla="val 2700000"/>
            <a:gd name="adj3" fmla="val 1139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8267A-0B0F-4BC6-87C7-E7106E50F9C1}">
      <dsp:nvSpPr>
        <dsp:cNvPr id="0" name=""/>
        <dsp:cNvSpPr/>
      </dsp:nvSpPr>
      <dsp:spPr>
        <a:xfrm>
          <a:off x="432527" y="355364"/>
          <a:ext cx="8628345" cy="6920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726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/>
            <a:t>I. TỪ TRƯỜNG ( TRƯỜNG TỪ )</a:t>
          </a:r>
          <a:endParaRPr lang="vi-VN" sz="3700" kern="1200" dirty="0"/>
        </a:p>
      </dsp:txBody>
      <dsp:txXfrm>
        <a:off x="432527" y="355364"/>
        <a:ext cx="8628345" cy="692043"/>
      </dsp:txXfrm>
    </dsp:sp>
    <dsp:sp modelId="{CB138E95-AF2C-44E0-8ACE-6B3AFB541E6F}">
      <dsp:nvSpPr>
        <dsp:cNvPr id="0" name=""/>
        <dsp:cNvSpPr/>
      </dsp:nvSpPr>
      <dsp:spPr>
        <a:xfrm>
          <a:off x="0" y="268859"/>
          <a:ext cx="865054" cy="8650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FE77E-D0CC-4E1F-968A-AB84C5C74FBC}">
      <dsp:nvSpPr>
        <dsp:cNvPr id="0" name=""/>
        <dsp:cNvSpPr/>
      </dsp:nvSpPr>
      <dsp:spPr>
        <a:xfrm>
          <a:off x="-1452053" y="-246676"/>
          <a:ext cx="1896126" cy="1896126"/>
        </a:xfrm>
        <a:prstGeom prst="blockArc">
          <a:avLst>
            <a:gd name="adj1" fmla="val 18900000"/>
            <a:gd name="adj2" fmla="val 2700000"/>
            <a:gd name="adj3" fmla="val 1139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8267A-0B0F-4BC6-87C7-E7106E50F9C1}">
      <dsp:nvSpPr>
        <dsp:cNvPr id="0" name=""/>
        <dsp:cNvSpPr/>
      </dsp:nvSpPr>
      <dsp:spPr>
        <a:xfrm>
          <a:off x="432527" y="355364"/>
          <a:ext cx="8628345" cy="6920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726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/>
            <a:t>I. TỪ TRƯỜNG ( TRƯỜNG TỪ )</a:t>
          </a:r>
          <a:endParaRPr lang="vi-VN" sz="3700" kern="1200" dirty="0"/>
        </a:p>
      </dsp:txBody>
      <dsp:txXfrm>
        <a:off x="432527" y="355364"/>
        <a:ext cx="8628345" cy="692043"/>
      </dsp:txXfrm>
    </dsp:sp>
    <dsp:sp modelId="{CB138E95-AF2C-44E0-8ACE-6B3AFB541E6F}">
      <dsp:nvSpPr>
        <dsp:cNvPr id="0" name=""/>
        <dsp:cNvSpPr/>
      </dsp:nvSpPr>
      <dsp:spPr>
        <a:xfrm>
          <a:off x="0" y="268859"/>
          <a:ext cx="865054" cy="8650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FE77E-D0CC-4E1F-968A-AB84C5C74FBC}">
      <dsp:nvSpPr>
        <dsp:cNvPr id="0" name=""/>
        <dsp:cNvSpPr/>
      </dsp:nvSpPr>
      <dsp:spPr>
        <a:xfrm>
          <a:off x="-1452053" y="-246676"/>
          <a:ext cx="1896126" cy="1896126"/>
        </a:xfrm>
        <a:prstGeom prst="blockArc">
          <a:avLst>
            <a:gd name="adj1" fmla="val 18900000"/>
            <a:gd name="adj2" fmla="val 2700000"/>
            <a:gd name="adj3" fmla="val 1139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8267A-0B0F-4BC6-87C7-E7106E50F9C1}">
      <dsp:nvSpPr>
        <dsp:cNvPr id="0" name=""/>
        <dsp:cNvSpPr/>
      </dsp:nvSpPr>
      <dsp:spPr>
        <a:xfrm>
          <a:off x="432527" y="355364"/>
          <a:ext cx="8628345" cy="6920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726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/>
            <a:t>II. TỪ PHỔ.</a:t>
          </a:r>
          <a:endParaRPr lang="vi-VN" sz="3700" kern="1200" dirty="0"/>
        </a:p>
      </dsp:txBody>
      <dsp:txXfrm>
        <a:off x="432527" y="355364"/>
        <a:ext cx="8628345" cy="692043"/>
      </dsp:txXfrm>
    </dsp:sp>
    <dsp:sp modelId="{CB138E95-AF2C-44E0-8ACE-6B3AFB541E6F}">
      <dsp:nvSpPr>
        <dsp:cNvPr id="0" name=""/>
        <dsp:cNvSpPr/>
      </dsp:nvSpPr>
      <dsp:spPr>
        <a:xfrm>
          <a:off x="0" y="268859"/>
          <a:ext cx="865054" cy="8650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FE77E-D0CC-4E1F-968A-AB84C5C74FBC}">
      <dsp:nvSpPr>
        <dsp:cNvPr id="0" name=""/>
        <dsp:cNvSpPr/>
      </dsp:nvSpPr>
      <dsp:spPr>
        <a:xfrm>
          <a:off x="-1452053" y="-246676"/>
          <a:ext cx="1896126" cy="1896126"/>
        </a:xfrm>
        <a:prstGeom prst="blockArc">
          <a:avLst>
            <a:gd name="adj1" fmla="val 18900000"/>
            <a:gd name="adj2" fmla="val 2700000"/>
            <a:gd name="adj3" fmla="val 1139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8267A-0B0F-4BC6-87C7-E7106E50F9C1}">
      <dsp:nvSpPr>
        <dsp:cNvPr id="0" name=""/>
        <dsp:cNvSpPr/>
      </dsp:nvSpPr>
      <dsp:spPr>
        <a:xfrm>
          <a:off x="432527" y="355364"/>
          <a:ext cx="8628345" cy="6920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726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/>
            <a:t>II. TỪ PHỔ.</a:t>
          </a:r>
          <a:endParaRPr lang="vi-VN" sz="3700" kern="1200" dirty="0"/>
        </a:p>
      </dsp:txBody>
      <dsp:txXfrm>
        <a:off x="432527" y="355364"/>
        <a:ext cx="8628345" cy="692043"/>
      </dsp:txXfrm>
    </dsp:sp>
    <dsp:sp modelId="{CB138E95-AF2C-44E0-8ACE-6B3AFB541E6F}">
      <dsp:nvSpPr>
        <dsp:cNvPr id="0" name=""/>
        <dsp:cNvSpPr/>
      </dsp:nvSpPr>
      <dsp:spPr>
        <a:xfrm>
          <a:off x="0" y="268859"/>
          <a:ext cx="865054" cy="8650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FE77E-D0CC-4E1F-968A-AB84C5C74FBC}">
      <dsp:nvSpPr>
        <dsp:cNvPr id="0" name=""/>
        <dsp:cNvSpPr/>
      </dsp:nvSpPr>
      <dsp:spPr>
        <a:xfrm>
          <a:off x="-1452053" y="-246676"/>
          <a:ext cx="1896126" cy="1896126"/>
        </a:xfrm>
        <a:prstGeom prst="blockArc">
          <a:avLst>
            <a:gd name="adj1" fmla="val 18900000"/>
            <a:gd name="adj2" fmla="val 2700000"/>
            <a:gd name="adj3" fmla="val 1139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8267A-0B0F-4BC6-87C7-E7106E50F9C1}">
      <dsp:nvSpPr>
        <dsp:cNvPr id="0" name=""/>
        <dsp:cNvSpPr/>
      </dsp:nvSpPr>
      <dsp:spPr>
        <a:xfrm>
          <a:off x="432527" y="355364"/>
          <a:ext cx="8628345" cy="6920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726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/>
            <a:t>II. TỪ PHỔ.</a:t>
          </a:r>
          <a:endParaRPr lang="vi-VN" sz="3700" kern="1200" dirty="0"/>
        </a:p>
      </dsp:txBody>
      <dsp:txXfrm>
        <a:off x="432527" y="355364"/>
        <a:ext cx="8628345" cy="692043"/>
      </dsp:txXfrm>
    </dsp:sp>
    <dsp:sp modelId="{CB138E95-AF2C-44E0-8ACE-6B3AFB541E6F}">
      <dsp:nvSpPr>
        <dsp:cNvPr id="0" name=""/>
        <dsp:cNvSpPr/>
      </dsp:nvSpPr>
      <dsp:spPr>
        <a:xfrm>
          <a:off x="0" y="268859"/>
          <a:ext cx="865054" cy="8650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FE77E-D0CC-4E1F-968A-AB84C5C74FBC}">
      <dsp:nvSpPr>
        <dsp:cNvPr id="0" name=""/>
        <dsp:cNvSpPr/>
      </dsp:nvSpPr>
      <dsp:spPr>
        <a:xfrm>
          <a:off x="-1452053" y="-246676"/>
          <a:ext cx="1896126" cy="1896126"/>
        </a:xfrm>
        <a:prstGeom prst="blockArc">
          <a:avLst>
            <a:gd name="adj1" fmla="val 18900000"/>
            <a:gd name="adj2" fmla="val 2700000"/>
            <a:gd name="adj3" fmla="val 1139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8267A-0B0F-4BC6-87C7-E7106E50F9C1}">
      <dsp:nvSpPr>
        <dsp:cNvPr id="0" name=""/>
        <dsp:cNvSpPr/>
      </dsp:nvSpPr>
      <dsp:spPr>
        <a:xfrm>
          <a:off x="432527" y="355364"/>
          <a:ext cx="8628345" cy="6920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726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/>
            <a:t>III. ĐƯỜNG SỨC TỪ.</a:t>
          </a:r>
          <a:endParaRPr lang="vi-VN" sz="3700" kern="1200" dirty="0"/>
        </a:p>
      </dsp:txBody>
      <dsp:txXfrm>
        <a:off x="432527" y="355364"/>
        <a:ext cx="8628345" cy="692043"/>
      </dsp:txXfrm>
    </dsp:sp>
    <dsp:sp modelId="{CB138E95-AF2C-44E0-8ACE-6B3AFB541E6F}">
      <dsp:nvSpPr>
        <dsp:cNvPr id="0" name=""/>
        <dsp:cNvSpPr/>
      </dsp:nvSpPr>
      <dsp:spPr>
        <a:xfrm>
          <a:off x="0" y="268859"/>
          <a:ext cx="865054" cy="8650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02927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57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57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57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57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5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92225" y="1991825"/>
            <a:ext cx="4759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5400000">
            <a:off x="1853066" y="1584395"/>
            <a:ext cx="1401157" cy="5259705"/>
            <a:chOff x="818425" y="238125"/>
            <a:chExt cx="139557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34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" name="Google Shape;44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5" name="Google Shape;45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" name="Google Shape;63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oogle Shape;68;p2"/>
          <p:cNvGrpSpPr/>
          <p:nvPr/>
        </p:nvGrpSpPr>
        <p:grpSpPr>
          <a:xfrm rot="5400000">
            <a:off x="5889766" y="-1700680"/>
            <a:ext cx="1401157" cy="5259705"/>
            <a:chOff x="818425" y="238125"/>
            <a:chExt cx="1395575" cy="5238750"/>
          </a:xfrm>
        </p:grpSpPr>
        <p:sp>
          <p:nvSpPr>
            <p:cNvPr id="69" name="Google Shape;69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90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92" name="Google Shape;92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" name="Google Shape;97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109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13" name="Google Shape;113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" name="Google Shape;117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120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21" name="Google Shape;121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>
            <a:spLocks noGrp="1"/>
          </p:cNvSpPr>
          <p:nvPr>
            <p:ph type="body" idx="1"/>
          </p:nvPr>
        </p:nvSpPr>
        <p:spPr>
          <a:xfrm>
            <a:off x="2269825" y="2161800"/>
            <a:ext cx="46044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✢"/>
              <a:defRPr sz="3000" i="1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9pPr>
          </a:lstStyle>
          <a:p>
            <a:endParaRPr/>
          </a:p>
        </p:txBody>
      </p:sp>
      <p:grpSp>
        <p:nvGrpSpPr>
          <p:cNvPr id="187" name="Google Shape;187;p4"/>
          <p:cNvGrpSpPr/>
          <p:nvPr/>
        </p:nvGrpSpPr>
        <p:grpSpPr>
          <a:xfrm>
            <a:off x="802981" y="3161504"/>
            <a:ext cx="7513267" cy="1540196"/>
            <a:chOff x="802981" y="3161504"/>
            <a:chExt cx="7513267" cy="1540196"/>
          </a:xfrm>
        </p:grpSpPr>
        <p:sp>
          <p:nvSpPr>
            <p:cNvPr id="188" name="Google Shape;188;p4"/>
            <p:cNvSpPr/>
            <p:nvPr/>
          </p:nvSpPr>
          <p:spPr>
            <a:xfrm rot="5400000">
              <a:off x="2822648" y="2524129"/>
              <a:ext cx="1042613" cy="250503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3020914">
              <a:off x="1433468" y="3420610"/>
              <a:ext cx="380422" cy="501593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" name="Google Shape;190;p4"/>
            <p:cNvGrpSpPr/>
            <p:nvPr/>
          </p:nvGrpSpPr>
          <p:grpSpPr>
            <a:xfrm rot="7357511">
              <a:off x="7243958" y="3657662"/>
              <a:ext cx="194495" cy="389007"/>
              <a:chOff x="3253150" y="2320925"/>
              <a:chExt cx="149800" cy="299575"/>
            </a:xfrm>
          </p:grpSpPr>
          <p:sp>
            <p:nvSpPr>
              <p:cNvPr id="191" name="Google Shape;191;p4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" name="Google Shape;193;p4"/>
            <p:cNvGrpSpPr/>
            <p:nvPr/>
          </p:nvGrpSpPr>
          <p:grpSpPr>
            <a:xfrm rot="-5400000">
              <a:off x="5247912" y="2613433"/>
              <a:ext cx="1225750" cy="2321893"/>
              <a:chOff x="3487525" y="3986125"/>
              <a:chExt cx="766525" cy="1452000"/>
            </a:xfrm>
          </p:grpSpPr>
          <p:sp>
            <p:nvSpPr>
              <p:cNvPr id="194" name="Google Shape;194;p4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8" name="Google Shape;198;p4"/>
            <p:cNvSpPr/>
            <p:nvPr/>
          </p:nvSpPr>
          <p:spPr>
            <a:xfrm>
              <a:off x="4524477" y="3819970"/>
              <a:ext cx="329752" cy="33209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3958791">
              <a:off x="1686045" y="3770049"/>
              <a:ext cx="246705" cy="382854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-5400000">
              <a:off x="7509304" y="3218901"/>
              <a:ext cx="191688" cy="700698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6864207">
              <a:off x="906951" y="3174041"/>
              <a:ext cx="298273" cy="420559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-1473928">
              <a:off x="7955495" y="3223413"/>
              <a:ext cx="317583" cy="276824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" name="Google Shape;203;p4"/>
            <p:cNvGrpSpPr/>
            <p:nvPr/>
          </p:nvGrpSpPr>
          <p:grpSpPr>
            <a:xfrm rot="4061875">
              <a:off x="4563803" y="4379795"/>
              <a:ext cx="251087" cy="298303"/>
              <a:chOff x="4157100" y="2900650"/>
              <a:chExt cx="206200" cy="244975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7" name="Google Shape;207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10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588" name="Google Shape;588;p10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0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0" name="Google Shape;590;p10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591" name="Google Shape;591;p10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10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10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0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5" name="Google Shape;595;p10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0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7" name="Google Shape;597;p10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598" name="Google Shape;598;p10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0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0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1" name="Google Shape;601;p10"/>
          <p:cNvSpPr txBox="1">
            <a:spLocks noGrp="1"/>
          </p:cNvSpPr>
          <p:nvPr>
            <p:ph type="body" idx="1"/>
          </p:nvPr>
        </p:nvSpPr>
        <p:spPr>
          <a:xfrm>
            <a:off x="1726650" y="3485425"/>
            <a:ext cx="56907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602" name="Google Shape;602;p1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23709" y="0"/>
            <a:ext cx="1371600" cy="1983620"/>
            <a:chOff x="6062379" y="154276"/>
            <a:chExt cx="1371600" cy="1983620"/>
          </a:xfrm>
        </p:grpSpPr>
        <p:pic>
          <p:nvPicPr>
            <p:cNvPr id="19" name="Picture 22" descr="https://o.remove.bg/downloads/1cf4ff39-f7c0-4fdb-9b16-d006a97bfcab/image-removebg-preview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2379" y="1004420"/>
              <a:ext cx="1371600" cy="1133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https://o.remove.bg/downloads/c8d08884-7b93-4ada-a509-ca01d9675627/image-removebg-previe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5254" y="154276"/>
              <a:ext cx="1085850" cy="140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0" descr="https://o.remove.bg/downloads/ee7b7f72-45f2-4c1a-bf7e-db1f9085e616/image-removebg-preview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8035">
            <a:off x="-680350" y="-1426272"/>
            <a:ext cx="2808965" cy="412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0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euton"/>
              <a:buChar char="✢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416445" y="2745864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ttps://o.remove.bg/downloads/9d13d0ba-3764-4b35-b7f8-76247073d02e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235" y="2207964"/>
            <a:ext cx="4221765" cy="422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o.remove.bg/downloads/d4a71af8-9d06-4361-a825-7e3c09811152/image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19" y="3599583"/>
            <a:ext cx="186690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828800" y="4904509"/>
            <a:ext cx="213591" cy="11213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https://o.remove.bg/downloads/6f3b23ed-83a4-45e4-bde5-a534a6642cc2/image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33" y="3859918"/>
            <a:ext cx="24678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o.remove.bg/downloads/ee7b7f72-45f2-4c1a-bf7e-db1f9085e616/image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359" y="-502147"/>
            <a:ext cx="2115957" cy="310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o.remove.bg/downloads/ee7b7f72-45f2-4c1a-bf7e-db1f9085e616/image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279" y="-2522989"/>
            <a:ext cx="3924300" cy="405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o.remove.bg/downloads/ee7b7f72-45f2-4c1a-bf7e-db1f9085e616/image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1448" y="1593097"/>
            <a:ext cx="392430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o.remove.bg/downloads/ee7b7f72-45f2-4c1a-bf7e-db1f9085e616/image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75" y="-5212913"/>
            <a:ext cx="392430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o.remove.bg/downloads/ee7b7f72-45f2-4c1a-bf7e-db1f9085e616/image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291" y="2942075"/>
            <a:ext cx="392430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1935595" y="4760585"/>
            <a:ext cx="380022" cy="2560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9" name="Google Shape;639;p13"/>
          <p:cNvSpPr txBox="1">
            <a:spLocks noGrp="1"/>
          </p:cNvSpPr>
          <p:nvPr>
            <p:ph type="ctrTitle"/>
          </p:nvPr>
        </p:nvSpPr>
        <p:spPr>
          <a:xfrm>
            <a:off x="722995" y="1917394"/>
            <a:ext cx="8276626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73+74+75: </a:t>
            </a:r>
            <a:r>
              <a:rPr lang="vi-VN" sz="60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ài</a:t>
            </a:r>
            <a:r>
              <a:rPr lang="vi-VN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vi-VN" sz="6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TỪ TRƯỜNG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74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83020031"/>
              </p:ext>
            </p:extLst>
          </p:nvPr>
        </p:nvGraphicFramePr>
        <p:xfrm>
          <a:off x="83126" y="0"/>
          <a:ext cx="9060873" cy="1402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50701" y="1243579"/>
            <a:ext cx="7834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600" dirty="0"/>
              <a:t>1, </a:t>
            </a:r>
            <a:r>
              <a:rPr lang="en-US" sz="2800" dirty="0"/>
              <a:t>Thí nghiệm quan sát từ phổ </a:t>
            </a:r>
            <a:r>
              <a:rPr lang="en-US" sz="2800" dirty="0" smtClean="0"/>
              <a:t>của </a:t>
            </a:r>
            <a:r>
              <a:rPr lang="en-US" sz="2800" dirty="0"/>
              <a:t>1 nam châm.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823" y="4169939"/>
            <a:ext cx="7666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- Từ phổ cho ta một hình ảnh trực quan về từ trường.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1689100"/>
            <a:ext cx="2620963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7223" y="3324812"/>
            <a:ext cx="7666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- </a:t>
            </a:r>
            <a:r>
              <a:rPr lang="nl-NL" sz="2400" dirty="0" smtClean="0"/>
              <a:t>Hình ảnh các đường mạt sắt sắp xếp xung quanh nam châm được gọi là </a:t>
            </a:r>
            <a:r>
              <a:rPr lang="nl-NL" sz="2400" b="1" dirty="0" smtClean="0"/>
              <a:t>từ phổ.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5382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28426264"/>
              </p:ext>
            </p:extLst>
          </p:nvPr>
        </p:nvGraphicFramePr>
        <p:xfrm>
          <a:off x="83126" y="0"/>
          <a:ext cx="9060873" cy="1402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50701" y="1243579"/>
            <a:ext cx="4849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600" dirty="0" smtClean="0"/>
              <a:t>1. </a:t>
            </a:r>
            <a:r>
              <a:rPr lang="en-US" sz="2800" dirty="0"/>
              <a:t>Tìm hiểu về đường sức </a:t>
            </a:r>
            <a:r>
              <a:rPr lang="en-US" sz="2800" dirty="0" smtClean="0"/>
              <a:t>từ.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50701" y="2644969"/>
            <a:ext cx="76665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dirty="0" smtClean="0"/>
              <a:t>Em </a:t>
            </a:r>
            <a:r>
              <a:rPr lang="vi-VN" sz="1600" dirty="0"/>
              <a:t>hãy xác định cực Bắc và Nam của kim nam châm trong Hình </a:t>
            </a:r>
            <a:r>
              <a:rPr lang="vi-VN" sz="1600" dirty="0" smtClean="0"/>
              <a:t>19.4</a:t>
            </a:r>
            <a:r>
              <a:rPr lang="nl-NL" sz="1600" dirty="0" smtClean="0"/>
              <a:t>?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250701" y="2996064"/>
            <a:ext cx="7666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dirty="0" smtClean="0"/>
              <a:t>Cực </a:t>
            </a:r>
            <a:r>
              <a:rPr lang="vi-VN" sz="1600" dirty="0"/>
              <a:t>Bắc của kim nam châm là đầu màu đỏ (kí hiệu bằng chữ N), cực Nam của kim nam châm là đầu màu xanh (kí hiệu bằng chữ S).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533400" y="1736022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01410D"/>
                </a:solidFill>
              </a:rPr>
              <a:t>Thí nghiệm </a:t>
            </a:r>
            <a:r>
              <a:rPr lang="en-US" sz="1800" b="1" dirty="0">
                <a:solidFill>
                  <a:srgbClr val="01410D"/>
                </a:solidFill>
              </a:rPr>
              <a:t>gồm những dụng </a:t>
            </a:r>
            <a:r>
              <a:rPr lang="en-US" sz="1800" b="1" dirty="0" smtClean="0">
                <a:solidFill>
                  <a:srgbClr val="01410D"/>
                </a:solidFill>
              </a:rPr>
              <a:t>cụ gì?</a:t>
            </a:r>
            <a:endParaRPr lang="en-US" sz="1800" b="1" dirty="0">
              <a:solidFill>
                <a:srgbClr val="01410D"/>
              </a:solidFill>
            </a:endParaRPr>
          </a:p>
          <a:p>
            <a:r>
              <a:rPr lang="en-US" sz="1800" b="1" dirty="0">
                <a:solidFill>
                  <a:srgbClr val="01410D"/>
                </a:solidFill>
              </a:rPr>
              <a:t>Mục đính của thí nghiệm là </a:t>
            </a:r>
            <a:r>
              <a:rPr lang="en-US" sz="1800" b="1" dirty="0" err="1">
                <a:solidFill>
                  <a:srgbClr val="01410D"/>
                </a:solidFill>
              </a:rPr>
              <a:t>gì</a:t>
            </a:r>
            <a:r>
              <a:rPr lang="en-US" sz="1800" b="1" dirty="0" smtClean="0">
                <a:solidFill>
                  <a:srgbClr val="01410D"/>
                </a:solidFill>
              </a:rPr>
              <a:t>?</a:t>
            </a:r>
          </a:p>
          <a:p>
            <a:r>
              <a:rPr lang="en-US" sz="1800" b="1" dirty="0" err="1" smtClean="0">
                <a:solidFill>
                  <a:srgbClr val="01410D"/>
                </a:solidFill>
              </a:rPr>
              <a:t>Nêu</a:t>
            </a:r>
            <a:r>
              <a:rPr lang="en-US" sz="1800" b="1" dirty="0" smtClean="0">
                <a:solidFill>
                  <a:srgbClr val="01410D"/>
                </a:solidFill>
              </a:rPr>
              <a:t> </a:t>
            </a:r>
            <a:r>
              <a:rPr lang="en-US" sz="1800" b="1" dirty="0" err="1" smtClean="0">
                <a:solidFill>
                  <a:srgbClr val="01410D"/>
                </a:solidFill>
              </a:rPr>
              <a:t>cách</a:t>
            </a:r>
            <a:r>
              <a:rPr lang="en-US" sz="1800" b="1" dirty="0" smtClean="0">
                <a:solidFill>
                  <a:srgbClr val="01410D"/>
                </a:solidFill>
              </a:rPr>
              <a:t> </a:t>
            </a:r>
            <a:r>
              <a:rPr lang="en-US" sz="1800" b="1" dirty="0" err="1" smtClean="0">
                <a:solidFill>
                  <a:srgbClr val="01410D"/>
                </a:solidFill>
              </a:rPr>
              <a:t>tiến</a:t>
            </a:r>
            <a:r>
              <a:rPr lang="en-US" sz="1800" b="1" dirty="0" smtClean="0">
                <a:solidFill>
                  <a:srgbClr val="01410D"/>
                </a:solidFill>
              </a:rPr>
              <a:t> </a:t>
            </a:r>
            <a:r>
              <a:rPr lang="en-US" sz="1800" b="1" dirty="0" err="1" smtClean="0">
                <a:solidFill>
                  <a:srgbClr val="01410D"/>
                </a:solidFill>
              </a:rPr>
              <a:t>hành</a:t>
            </a:r>
            <a:r>
              <a:rPr lang="en-US" sz="1800" b="1" dirty="0" smtClean="0">
                <a:solidFill>
                  <a:srgbClr val="01410D"/>
                </a:solidFill>
              </a:rPr>
              <a:t> </a:t>
            </a:r>
            <a:r>
              <a:rPr lang="en-US" sz="1800" b="1" dirty="0" err="1" smtClean="0">
                <a:solidFill>
                  <a:srgbClr val="01410D"/>
                </a:solidFill>
              </a:rPr>
              <a:t>thí</a:t>
            </a:r>
            <a:r>
              <a:rPr lang="en-US" sz="1800" b="1" dirty="0" smtClean="0">
                <a:solidFill>
                  <a:srgbClr val="01410D"/>
                </a:solidFill>
              </a:rPr>
              <a:t> </a:t>
            </a:r>
            <a:r>
              <a:rPr lang="en-US" sz="1800" b="1" dirty="0" err="1" smtClean="0">
                <a:solidFill>
                  <a:srgbClr val="01410D"/>
                </a:solidFill>
              </a:rPr>
              <a:t>nghiệm</a:t>
            </a:r>
            <a:endParaRPr lang="en-US" sz="1800" b="1" dirty="0">
              <a:solidFill>
                <a:srgbClr val="01410D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403" y="3580839"/>
            <a:ext cx="3186382" cy="156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41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6087602"/>
              </p:ext>
            </p:extLst>
          </p:nvPr>
        </p:nvGraphicFramePr>
        <p:xfrm>
          <a:off x="83126" y="0"/>
          <a:ext cx="9060873" cy="1402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50701" y="1243579"/>
            <a:ext cx="41889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/>
              <a:t>2. </a:t>
            </a:r>
            <a:r>
              <a:rPr lang="en-US" sz="2600" dirty="0" err="1" smtClean="0"/>
              <a:t>Cách</a:t>
            </a:r>
            <a:r>
              <a:rPr lang="en-US" sz="2600" dirty="0" smtClean="0"/>
              <a:t> </a:t>
            </a:r>
            <a:r>
              <a:rPr lang="en-US" sz="2600" dirty="0" err="1" smtClean="0"/>
              <a:t>vẽ</a:t>
            </a:r>
            <a:r>
              <a:rPr lang="en-US" sz="26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/>
              <a:t>sức </a:t>
            </a:r>
            <a:r>
              <a:rPr lang="en-US" sz="2800" dirty="0" smtClean="0"/>
              <a:t>từ.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50700" y="1766799"/>
            <a:ext cx="88932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sức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chiều</a:t>
            </a:r>
            <a:r>
              <a:rPr lang="en-US" sz="2000" dirty="0" smtClean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. </a:t>
            </a:r>
            <a:r>
              <a:rPr lang="en-US" sz="2000" dirty="0" err="1" smtClean="0"/>
              <a:t>Bên</a:t>
            </a:r>
            <a:r>
              <a:rPr lang="en-US" sz="2000" dirty="0" smtClean="0"/>
              <a:t> </a:t>
            </a:r>
            <a:r>
              <a:rPr lang="en-US" sz="2000" dirty="0" err="1" smtClean="0"/>
              <a:t>ngoài</a:t>
            </a:r>
            <a:r>
              <a:rPr lang="en-US" sz="2000" dirty="0" smtClean="0"/>
              <a:t> </a:t>
            </a:r>
            <a:r>
              <a:rPr lang="en-US" sz="2000" dirty="0" err="1" smtClean="0"/>
              <a:t>nam</a:t>
            </a:r>
            <a:r>
              <a:rPr lang="en-US" sz="2000" dirty="0" smtClean="0"/>
              <a:t> </a:t>
            </a:r>
            <a:r>
              <a:rPr lang="en-US" sz="2000" dirty="0" err="1" smtClean="0"/>
              <a:t>châm</a:t>
            </a:r>
            <a:r>
              <a:rPr lang="en-US" sz="2000" dirty="0" smtClean="0"/>
              <a:t>,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sức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đi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cực</a:t>
            </a:r>
            <a:r>
              <a:rPr lang="en-US" sz="2000" dirty="0" smtClean="0"/>
              <a:t> </a:t>
            </a:r>
            <a:r>
              <a:rPr lang="en-US" sz="2000" dirty="0" err="1" smtClean="0"/>
              <a:t>Bắc</a:t>
            </a:r>
            <a:r>
              <a:rPr lang="en-US" sz="2000" dirty="0" smtClean="0"/>
              <a:t>, </a:t>
            </a:r>
            <a:r>
              <a:rPr lang="en-US" sz="2000" dirty="0" err="1" smtClean="0"/>
              <a:t>đi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cực</a:t>
            </a:r>
            <a:r>
              <a:rPr lang="en-US" sz="2000" dirty="0" smtClean="0"/>
              <a:t> Nam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nam</a:t>
            </a:r>
            <a:r>
              <a:rPr lang="en-US" sz="2000" dirty="0" smtClean="0"/>
              <a:t> </a:t>
            </a:r>
            <a:r>
              <a:rPr lang="en-US" sz="2000" dirty="0" err="1" smtClean="0"/>
              <a:t>châm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50701" y="2441002"/>
            <a:ext cx="76665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Nơi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trường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mạnh</a:t>
            </a:r>
            <a:r>
              <a:rPr lang="en-US" sz="2000" dirty="0" smtClean="0"/>
              <a:t> </a:t>
            </a:r>
            <a:r>
              <a:rPr lang="en-US" sz="2000" dirty="0" err="1" smtClean="0"/>
              <a:t>thì</a:t>
            </a:r>
            <a:r>
              <a:rPr lang="en-US" sz="2000" dirty="0" smtClean="0"/>
              <a:t>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sức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mau</a:t>
            </a:r>
            <a:r>
              <a:rPr lang="en-US" sz="2000" dirty="0" smtClean="0"/>
              <a:t> (</a:t>
            </a:r>
            <a:r>
              <a:rPr lang="en-US" sz="2000" dirty="0" err="1" smtClean="0"/>
              <a:t>dày</a:t>
            </a:r>
            <a:r>
              <a:rPr lang="en-US" sz="2000" dirty="0" smtClean="0"/>
              <a:t>), </a:t>
            </a:r>
            <a:r>
              <a:rPr lang="en-US" sz="2000" dirty="0" err="1" smtClean="0"/>
              <a:t>nơi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trường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yếu</a:t>
            </a:r>
            <a:r>
              <a:rPr lang="en-US" sz="2000" dirty="0" smtClean="0"/>
              <a:t> </a:t>
            </a:r>
            <a:r>
              <a:rPr lang="en-US" sz="2000" dirty="0" err="1" smtClean="0"/>
              <a:t>thì</a:t>
            </a:r>
            <a:r>
              <a:rPr lang="en-US" sz="2000" dirty="0" smtClean="0"/>
              <a:t>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sức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thưa</a:t>
            </a:r>
            <a:endParaRPr lang="en-US" sz="2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403" y="3194461"/>
            <a:ext cx="3524250" cy="194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0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8362908"/>
              </p:ext>
            </p:extLst>
          </p:nvPr>
        </p:nvGraphicFramePr>
        <p:xfrm>
          <a:off x="83126" y="0"/>
          <a:ext cx="9060873" cy="1402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50701" y="1873751"/>
            <a:ext cx="7666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/>
              <a:t>- Các </a:t>
            </a:r>
            <a:r>
              <a:rPr lang="nl-NL" sz="2400" dirty="0"/>
              <a:t>đường sức từ cho phép mô tả từ trường.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50701" y="2515110"/>
            <a:ext cx="76665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/>
              <a:t>- Hướng </a:t>
            </a:r>
            <a:r>
              <a:rPr lang="nl-NL" sz="2400" dirty="0"/>
              <a:t>của đường sức từ tại một vị trí nhất định được quy ước là hướng nam – bắc của kim la bàn đặt tại vị trí đó.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929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3221436" y="207164"/>
            <a:ext cx="332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70C0"/>
                </a:solidFill>
              </a:rPr>
              <a:t>Luyện tập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3956" y="996999"/>
            <a:ext cx="76033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Cho 2 </a:t>
            </a:r>
            <a:r>
              <a:rPr lang="en-US" sz="2800" dirty="0" err="1" smtClean="0"/>
              <a:t>thanh</a:t>
            </a:r>
            <a:r>
              <a:rPr lang="en-US" sz="2800" dirty="0" smtClean="0"/>
              <a:t> </a:t>
            </a:r>
            <a:r>
              <a:rPr lang="en-US" sz="2800" dirty="0" err="1" smtClean="0"/>
              <a:t>nam</a:t>
            </a:r>
            <a:r>
              <a:rPr lang="en-US" sz="2800" dirty="0" smtClean="0"/>
              <a:t> </a:t>
            </a:r>
            <a:r>
              <a:rPr lang="en-US" sz="2800" dirty="0" err="1" smtClean="0"/>
              <a:t>châm</a:t>
            </a:r>
            <a:r>
              <a:rPr lang="en-US" sz="2800" dirty="0" smtClean="0"/>
              <a:t> </a:t>
            </a:r>
            <a:r>
              <a:rPr lang="en-US" sz="2800" dirty="0" err="1" smtClean="0"/>
              <a:t>đặt</a:t>
            </a:r>
            <a:r>
              <a:rPr lang="en-US" sz="2800" dirty="0" smtClean="0"/>
              <a:t> </a:t>
            </a:r>
            <a:r>
              <a:rPr lang="en-US" sz="2800" dirty="0" err="1" smtClean="0"/>
              <a:t>gần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, </a:t>
            </a:r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xác</a:t>
            </a:r>
            <a:r>
              <a:rPr lang="en-US" sz="2800" dirty="0" smtClean="0"/>
              <a:t> </a:t>
            </a:r>
            <a:r>
              <a:rPr lang="en-US" sz="2800" dirty="0" err="1" smtClean="0"/>
              <a:t>định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cực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thanh</a:t>
            </a:r>
            <a:r>
              <a:rPr lang="en-US" sz="2800" dirty="0" smtClean="0"/>
              <a:t> </a:t>
            </a:r>
            <a:r>
              <a:rPr lang="en-US" sz="2800" dirty="0" err="1" smtClean="0"/>
              <a:t>nam</a:t>
            </a:r>
            <a:r>
              <a:rPr lang="en-US" sz="2800" dirty="0" smtClean="0"/>
              <a:t> </a:t>
            </a:r>
            <a:r>
              <a:rPr lang="en-US" sz="2800" dirty="0" err="1" smtClean="0"/>
              <a:t>châm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7" y="2570162"/>
            <a:ext cx="4336004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308" y="2570162"/>
            <a:ext cx="4177565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42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3221436" y="207164"/>
            <a:ext cx="332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70C0"/>
                </a:solidFill>
              </a:rPr>
              <a:t>Luyện tập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3328" y="1662017"/>
            <a:ext cx="76033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/>
              <a:t>a) Hãy nhận xét về hình dạng đường sức từ Hình 19.5 và sự sắp xếp các mạt sắt ở từ phổ Hình 19.3</a:t>
            </a:r>
            <a:endParaRPr lang="en-US" sz="2800" dirty="0"/>
          </a:p>
          <a:p>
            <a:r>
              <a:rPr lang="vi-VN" sz="2800" dirty="0"/>
              <a:t>b) Có thể nhận biết từ trường mạnh yếu qua các đường sức từ không?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060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3221436" y="207164"/>
            <a:ext cx="332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70C0"/>
                </a:solidFill>
              </a:rPr>
              <a:t>Luyện tập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3327" y="1613890"/>
            <a:ext cx="760339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Trả lời</a:t>
            </a:r>
          </a:p>
          <a:p>
            <a:r>
              <a:rPr lang="en-US" sz="2200" dirty="0"/>
              <a:t>a) Hình dạng đường sức từ Hình 19.5 giống với sự sắp xếp các mạt sắt ở từ phổ Hình 19.3:</a:t>
            </a:r>
          </a:p>
          <a:p>
            <a:r>
              <a:rPr lang="en-US" sz="2200" dirty="0"/>
              <a:t>- Chúng đều là những đường cong khép kín nối từ cực này sang cực kia của nam châm.</a:t>
            </a:r>
          </a:p>
          <a:p>
            <a:r>
              <a:rPr lang="en-US" sz="2200" dirty="0"/>
              <a:t>- Càng ra xa nam châm, các đường này càng thưa dần và mở rộng ra.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4429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3221436" y="207164"/>
            <a:ext cx="332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70C0"/>
                </a:solidFill>
              </a:rPr>
              <a:t>Luyện tập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3327" y="1613890"/>
            <a:ext cx="76033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Trả lời</a:t>
            </a:r>
          </a:p>
          <a:p>
            <a:r>
              <a:rPr lang="en-US" sz="2400" dirty="0"/>
              <a:t>b) Có thể nhận biết từ trường mạnh yếu dựa vào độ mau, thưa của các đường sức từ: chỗ đường sức từ càng mau thì từ trường càng mạnh, chỗ đường sức từ càng thưa thì từ trường càng yếu.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2538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3221436" y="207164"/>
            <a:ext cx="332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70C0"/>
                </a:solidFill>
              </a:rPr>
              <a:t>Vận dụng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3327" y="1613890"/>
            <a:ext cx="76033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/>
              <a:t>Câu 1</a:t>
            </a:r>
            <a:r>
              <a:rPr lang="nl-NL" sz="2400" dirty="0"/>
              <a:t> </a:t>
            </a:r>
            <a:r>
              <a:rPr lang="en-US" sz="2400" dirty="0"/>
              <a:t>: Từ hình ảnh của các đường sức từ (Hình 19.5), hãy nêu một phương pháp xác định chiều của đường sức từ nếu biết tên các cực của nam châm.</a:t>
            </a:r>
          </a:p>
          <a:p>
            <a:r>
              <a:rPr lang="en-US" sz="2400" b="1" dirty="0"/>
              <a:t> </a:t>
            </a:r>
            <a:endParaRPr lang="en-US" sz="2400" dirty="0"/>
          </a:p>
          <a:p>
            <a:r>
              <a:rPr lang="en-US" sz="2400" b="1" dirty="0"/>
              <a:t>Câu 2 :</a:t>
            </a:r>
            <a:r>
              <a:rPr lang="en-US" sz="2400" dirty="0"/>
              <a:t>Khi quan sát từ phổ của nam châm, ta biết được các đặc điểm nào của từ trường xung quanh nam châm?</a:t>
            </a:r>
          </a:p>
        </p:txBody>
      </p:sp>
    </p:spTree>
    <p:extLst>
      <p:ext uri="{BB962C8B-B14F-4D97-AF65-F5344CB8AC3E}">
        <p14:creationId xmlns:p14="http://schemas.microsoft.com/office/powerpoint/2010/main" val="272198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3221436" y="207164"/>
            <a:ext cx="332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70C0"/>
                </a:solidFill>
              </a:rPr>
              <a:t>Vận dụng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3327" y="1613890"/>
            <a:ext cx="760339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Trả lời</a:t>
            </a:r>
          </a:p>
          <a:p>
            <a:r>
              <a:rPr lang="nl-NL" sz="2400" b="1" dirty="0"/>
              <a:t>Câu 1</a:t>
            </a:r>
            <a:r>
              <a:rPr lang="nl-NL" sz="2400" dirty="0"/>
              <a:t>:  </a:t>
            </a:r>
            <a:r>
              <a:rPr lang="en-US" sz="2400" dirty="0"/>
              <a:t>Khi biết tên các cực của nam châm, chúng ta có thể xác định chiều của đường sức từ bằng cách áp dụng quy ước: bên ngoài nam châm, các đường sức từ có chiều đi ra từ cực Bắc, đi vào cực Nam của nam châm.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0534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44986570"/>
              </p:ext>
            </p:extLst>
          </p:nvPr>
        </p:nvGraphicFramePr>
        <p:xfrm>
          <a:off x="83126" y="0"/>
          <a:ext cx="9060873" cy="1402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50701" y="1243579"/>
            <a:ext cx="68098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600" dirty="0" smtClean="0"/>
              <a:t>1. </a:t>
            </a:r>
            <a:r>
              <a:rPr lang="nl-NL" sz="2600" dirty="0"/>
              <a:t>Nhận biết từ trường của </a:t>
            </a:r>
            <a:r>
              <a:rPr lang="nl-NL" sz="2600" dirty="0" smtClean="0"/>
              <a:t>thanh </a:t>
            </a:r>
            <a:r>
              <a:rPr lang="nl-NL" sz="2600" dirty="0"/>
              <a:t>nam châm.</a:t>
            </a:r>
            <a:endParaRPr lang="en-US" sz="2600" dirty="0"/>
          </a:p>
        </p:txBody>
      </p:sp>
      <p:sp>
        <p:nvSpPr>
          <p:cNvPr id="6" name="Rectangle 5"/>
          <p:cNvSpPr/>
          <p:nvPr/>
        </p:nvSpPr>
        <p:spPr>
          <a:xfrm>
            <a:off x="533400" y="1736022"/>
            <a:ext cx="815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1410D"/>
                </a:solidFill>
              </a:rPr>
              <a:t>Thí nghiệm </a:t>
            </a:r>
            <a:r>
              <a:rPr lang="en-US" sz="2800" b="1" dirty="0">
                <a:solidFill>
                  <a:srgbClr val="01410D"/>
                </a:solidFill>
              </a:rPr>
              <a:t>gồm những dụng </a:t>
            </a:r>
            <a:r>
              <a:rPr lang="en-US" sz="2800" b="1" dirty="0" smtClean="0">
                <a:solidFill>
                  <a:srgbClr val="01410D"/>
                </a:solidFill>
              </a:rPr>
              <a:t>cụ gì?</a:t>
            </a:r>
            <a:endParaRPr lang="en-US" sz="2800" b="1" dirty="0">
              <a:solidFill>
                <a:srgbClr val="01410D"/>
              </a:solidFill>
            </a:endParaRPr>
          </a:p>
          <a:p>
            <a:r>
              <a:rPr lang="en-US" sz="2800" b="1" dirty="0">
                <a:solidFill>
                  <a:srgbClr val="01410D"/>
                </a:solidFill>
              </a:rPr>
              <a:t>Mục đính của thí nghiệm là </a:t>
            </a:r>
            <a:r>
              <a:rPr lang="en-US" sz="2800" b="1" dirty="0" err="1">
                <a:solidFill>
                  <a:srgbClr val="01410D"/>
                </a:solidFill>
              </a:rPr>
              <a:t>gì</a:t>
            </a:r>
            <a:r>
              <a:rPr lang="en-US" sz="2800" b="1" dirty="0" smtClean="0">
                <a:solidFill>
                  <a:srgbClr val="01410D"/>
                </a:solidFill>
              </a:rPr>
              <a:t>?</a:t>
            </a:r>
          </a:p>
          <a:p>
            <a:r>
              <a:rPr lang="en-US" sz="2800" b="1" dirty="0" err="1" smtClean="0">
                <a:solidFill>
                  <a:srgbClr val="01410D"/>
                </a:solidFill>
              </a:rPr>
              <a:t>Nêu</a:t>
            </a:r>
            <a:r>
              <a:rPr lang="en-US" sz="2800" b="1" dirty="0" smtClean="0">
                <a:solidFill>
                  <a:srgbClr val="01410D"/>
                </a:solidFill>
              </a:rPr>
              <a:t> </a:t>
            </a:r>
            <a:r>
              <a:rPr lang="en-US" sz="2800" b="1" dirty="0" err="1" smtClean="0">
                <a:solidFill>
                  <a:srgbClr val="01410D"/>
                </a:solidFill>
              </a:rPr>
              <a:t>cách</a:t>
            </a:r>
            <a:r>
              <a:rPr lang="en-US" sz="2800" b="1" dirty="0" smtClean="0">
                <a:solidFill>
                  <a:srgbClr val="01410D"/>
                </a:solidFill>
              </a:rPr>
              <a:t> </a:t>
            </a:r>
            <a:r>
              <a:rPr lang="en-US" sz="2800" b="1" dirty="0" err="1" smtClean="0">
                <a:solidFill>
                  <a:srgbClr val="01410D"/>
                </a:solidFill>
              </a:rPr>
              <a:t>tiến</a:t>
            </a:r>
            <a:r>
              <a:rPr lang="en-US" sz="2800" b="1" dirty="0" smtClean="0">
                <a:solidFill>
                  <a:srgbClr val="01410D"/>
                </a:solidFill>
              </a:rPr>
              <a:t> </a:t>
            </a:r>
            <a:r>
              <a:rPr lang="en-US" sz="2800" b="1" dirty="0" err="1" smtClean="0">
                <a:solidFill>
                  <a:srgbClr val="01410D"/>
                </a:solidFill>
              </a:rPr>
              <a:t>hành</a:t>
            </a:r>
            <a:r>
              <a:rPr lang="en-US" sz="2800" b="1" dirty="0" smtClean="0">
                <a:solidFill>
                  <a:srgbClr val="01410D"/>
                </a:solidFill>
              </a:rPr>
              <a:t> </a:t>
            </a:r>
            <a:r>
              <a:rPr lang="en-US" sz="2800" b="1" dirty="0" err="1" smtClean="0">
                <a:solidFill>
                  <a:srgbClr val="01410D"/>
                </a:solidFill>
              </a:rPr>
              <a:t>thí</a:t>
            </a:r>
            <a:r>
              <a:rPr lang="en-US" sz="2800" b="1" dirty="0" smtClean="0">
                <a:solidFill>
                  <a:srgbClr val="01410D"/>
                </a:solidFill>
              </a:rPr>
              <a:t> </a:t>
            </a:r>
            <a:r>
              <a:rPr lang="en-US" sz="2800" b="1" dirty="0" err="1" smtClean="0">
                <a:solidFill>
                  <a:srgbClr val="01410D"/>
                </a:solidFill>
              </a:rPr>
              <a:t>nghiệm</a:t>
            </a:r>
            <a:endParaRPr lang="en-US" sz="2800" b="1" dirty="0">
              <a:solidFill>
                <a:srgbClr val="0141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5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3221436" y="207164"/>
            <a:ext cx="332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70C0"/>
                </a:solidFill>
              </a:rPr>
              <a:t>Vận dụng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3327" y="1613890"/>
            <a:ext cx="760339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Trả lời</a:t>
            </a:r>
          </a:p>
          <a:p>
            <a:r>
              <a:rPr lang="en-US" sz="2400" b="1" dirty="0"/>
              <a:t>Câu 2 : </a:t>
            </a:r>
            <a:r>
              <a:rPr lang="vi-VN" sz="2400" dirty="0"/>
              <a:t>Khi quan sát từ phổ của nam châm, ta biết </a:t>
            </a:r>
            <a:r>
              <a:rPr lang="vi-VN" sz="2400" dirty="0" smtClean="0"/>
              <a:t>được</a:t>
            </a:r>
            <a:r>
              <a:rPr lang="en-US" sz="2400" dirty="0" smtClean="0"/>
              <a:t>: 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/>
              <a:t>Vùng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dạng</a:t>
            </a:r>
            <a:r>
              <a:rPr lang="en-US" sz="2400" dirty="0" smtClean="0"/>
              <a:t> </a:t>
            </a:r>
            <a:r>
              <a:rPr lang="en-US" sz="2400" dirty="0" err="1" smtClean="0"/>
              <a:t>nam</a:t>
            </a:r>
            <a:r>
              <a:rPr lang="en-US" sz="2400" dirty="0" smtClean="0"/>
              <a:t> </a:t>
            </a:r>
            <a:r>
              <a:rPr lang="en-US" sz="2400" dirty="0" err="1" smtClean="0"/>
              <a:t>châm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err="1" smtClean="0"/>
              <a:t>Vùng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mạnh</a:t>
            </a:r>
            <a:r>
              <a:rPr lang="en-US" sz="2400" dirty="0" smtClean="0"/>
              <a:t> hay </a:t>
            </a:r>
            <a:r>
              <a:rPr lang="en-US" sz="2400" dirty="0" err="1" smtClean="0"/>
              <a:t>yếu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786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85285647"/>
              </p:ext>
            </p:extLst>
          </p:nvPr>
        </p:nvGraphicFramePr>
        <p:xfrm>
          <a:off x="83126" y="0"/>
          <a:ext cx="9060873" cy="1402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50701" y="1243579"/>
            <a:ext cx="68098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600" dirty="0"/>
              <a:t>1, Nhận biết từ trường của </a:t>
            </a:r>
            <a:r>
              <a:rPr lang="nl-NL" sz="2600" dirty="0" smtClean="0"/>
              <a:t>thanh </a:t>
            </a:r>
            <a:r>
              <a:rPr lang="nl-NL" sz="2600" dirty="0"/>
              <a:t>nam châm.</a:t>
            </a:r>
            <a:endParaRPr lang="en-US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802" y="2046287"/>
            <a:ext cx="5154777" cy="238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66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90498255"/>
              </p:ext>
            </p:extLst>
          </p:nvPr>
        </p:nvGraphicFramePr>
        <p:xfrm>
          <a:off x="83126" y="0"/>
          <a:ext cx="9060873" cy="1402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50701" y="1243579"/>
            <a:ext cx="68098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600" dirty="0" smtClean="0"/>
              <a:t>1. </a:t>
            </a:r>
            <a:r>
              <a:rPr lang="nl-NL" sz="2600" dirty="0"/>
              <a:t>Nhận biết từ trường của thành nam châm.</a:t>
            </a:r>
            <a:endParaRPr lang="en-US" sz="2600" dirty="0"/>
          </a:p>
        </p:txBody>
      </p:sp>
      <p:sp>
        <p:nvSpPr>
          <p:cNvPr id="5" name="Rectangle 4"/>
          <p:cNvSpPr/>
          <p:nvPr/>
        </p:nvSpPr>
        <p:spPr>
          <a:xfrm>
            <a:off x="250701" y="1865150"/>
            <a:ext cx="7666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Ngoài kim nam châm, ta có thể dùng các vật nào khác để phát hiện từ trường không?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50701" y="2823118"/>
            <a:ext cx="7666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-</a:t>
            </a:r>
            <a:r>
              <a:rPr lang="vi-VN" sz="2400" dirty="0"/>
              <a:t>Ngoài nam châm, ta có thể dùng cảm biến từ trường hoặc dây dẫn mang dòng điện để phát hiện từ trường.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238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05848582"/>
              </p:ext>
            </p:extLst>
          </p:nvPr>
        </p:nvGraphicFramePr>
        <p:xfrm>
          <a:off x="83126" y="0"/>
          <a:ext cx="9060873" cy="1402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780090" y="1162711"/>
            <a:ext cx="67938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dirty="0" smtClean="0"/>
              <a:t>2. </a:t>
            </a:r>
            <a:r>
              <a:rPr lang="en-US" sz="2200" dirty="0" err="1"/>
              <a:t>Nhận</a:t>
            </a:r>
            <a:r>
              <a:rPr lang="en-US" sz="2200" dirty="0"/>
              <a:t> </a:t>
            </a:r>
            <a:r>
              <a:rPr lang="en-US" sz="2200" dirty="0" err="1" smtClean="0"/>
              <a:t>biết</a:t>
            </a:r>
            <a:r>
              <a:rPr lang="en-US" sz="2200" dirty="0" smtClean="0"/>
              <a:t> </a:t>
            </a:r>
            <a:r>
              <a:rPr lang="en-US" sz="2200" dirty="0" err="1" smtClean="0"/>
              <a:t>từ</a:t>
            </a:r>
            <a:r>
              <a:rPr lang="en-US" sz="2200" dirty="0" smtClean="0"/>
              <a:t> </a:t>
            </a:r>
            <a:r>
              <a:rPr lang="en-US" sz="2200" dirty="0"/>
              <a:t>trường của dây dẫn mang dòng điện.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3324" y="3334786"/>
            <a:ext cx="7666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</a:t>
            </a:r>
            <a:r>
              <a:rPr lang="vi-VN" sz="2400" dirty="0"/>
              <a:t>Thí nghiệm Oersted cho thấy có điểm nào giống nhau giữa không gian quanh nam châm và dòng </a:t>
            </a:r>
            <a:r>
              <a:rPr lang="vi-VN" sz="2400" dirty="0" smtClean="0"/>
              <a:t>điện</a:t>
            </a:r>
            <a:r>
              <a:rPr lang="en-US" sz="2400" dirty="0" smtClean="0"/>
              <a:t> ?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477482" y="4374057"/>
            <a:ext cx="76665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200" dirty="0" smtClean="0"/>
              <a:t>Không </a:t>
            </a:r>
            <a:r>
              <a:rPr lang="nl-NL" sz="2200" dirty="0"/>
              <a:t>gian xung quanh nam châm, xung quanh dòng điện tồn tại từ trường ( trường từ ).</a:t>
            </a:r>
            <a:endParaRPr lang="en-US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038" y="1593598"/>
            <a:ext cx="5226518" cy="1597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4858"/>
            <a:ext cx="1665171" cy="115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33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58571772"/>
              </p:ext>
            </p:extLst>
          </p:nvPr>
        </p:nvGraphicFramePr>
        <p:xfrm>
          <a:off x="83126" y="0"/>
          <a:ext cx="9060873" cy="1402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780090" y="1162711"/>
            <a:ext cx="67617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dirty="0" smtClean="0"/>
              <a:t>2. </a:t>
            </a:r>
            <a:r>
              <a:rPr lang="en-US" sz="2200" dirty="0"/>
              <a:t>Nhận </a:t>
            </a:r>
            <a:r>
              <a:rPr lang="en-US" sz="2200" dirty="0" err="1"/>
              <a:t>biết</a:t>
            </a:r>
            <a:r>
              <a:rPr lang="en-US" sz="2200" dirty="0"/>
              <a:t> </a:t>
            </a:r>
            <a:r>
              <a:rPr lang="en-US" sz="2200" dirty="0" err="1" smtClean="0"/>
              <a:t>từ</a:t>
            </a:r>
            <a:r>
              <a:rPr lang="en-US" sz="2200" dirty="0" smtClean="0"/>
              <a:t> </a:t>
            </a:r>
            <a:r>
              <a:rPr lang="en-US" sz="2200" dirty="0"/>
              <a:t>trường của dây dẫn mang dòng điện.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77482" y="1987953"/>
            <a:ext cx="7666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/>
              <a:t>- Từ </a:t>
            </a:r>
            <a:r>
              <a:rPr lang="nl-NL" sz="2400" dirty="0"/>
              <a:t>trường tác dụng lực từ lên vật liệu từ đặt trong nó</a:t>
            </a:r>
            <a:r>
              <a:rPr lang="nl-NL" sz="2400" dirty="0" smtClean="0"/>
              <a:t>.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9347"/>
            <a:ext cx="16637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59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3221436" y="207164"/>
            <a:ext cx="332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70C0"/>
                </a:solidFill>
              </a:rPr>
              <a:t>Luyện tập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3609" y="858912"/>
            <a:ext cx="72183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Xung quanh vật nào sau đây có từ trường?</a:t>
            </a:r>
          </a:p>
          <a:p>
            <a:r>
              <a:rPr lang="en-US" sz="2800" dirty="0"/>
              <a:t>a) Bóng đèn điện đang sáng.</a:t>
            </a:r>
          </a:p>
          <a:p>
            <a:r>
              <a:rPr lang="en-US" sz="2800" dirty="0"/>
              <a:t>b) Cuộn dây đồng nằm trên kệ.</a:t>
            </a:r>
          </a:p>
        </p:txBody>
      </p:sp>
      <p:sp>
        <p:nvSpPr>
          <p:cNvPr id="4" name="Rectangle 3"/>
          <p:cNvSpPr/>
          <p:nvPr/>
        </p:nvSpPr>
        <p:spPr>
          <a:xfrm>
            <a:off x="783608" y="2577765"/>
            <a:ext cx="785987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Trả lời : </a:t>
            </a:r>
          </a:p>
          <a:p>
            <a:r>
              <a:rPr lang="en-US" sz="2200" dirty="0" smtClean="0"/>
              <a:t>a</a:t>
            </a:r>
            <a:r>
              <a:rPr lang="en-US" sz="2200" dirty="0"/>
              <a:t>) Xung quanh bóng đèn điện đang sáng có từ trường vì lúc này trong bóng đèn điện có dòng điện chạy qua.</a:t>
            </a:r>
          </a:p>
          <a:p>
            <a:r>
              <a:rPr lang="en-US" sz="2200" dirty="0"/>
              <a:t>b) Xung quanh cuộn dây đồng nằm trên kệ không có từ trường vì trong cuộn dây không có dòng điện.</a:t>
            </a:r>
          </a:p>
        </p:txBody>
      </p:sp>
    </p:spTree>
    <p:extLst>
      <p:ext uri="{BB962C8B-B14F-4D97-AF65-F5344CB8AC3E}">
        <p14:creationId xmlns:p14="http://schemas.microsoft.com/office/powerpoint/2010/main" val="384669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13189922"/>
              </p:ext>
            </p:extLst>
          </p:nvPr>
        </p:nvGraphicFramePr>
        <p:xfrm>
          <a:off x="83126" y="0"/>
          <a:ext cx="9060873" cy="1402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50701" y="1243579"/>
            <a:ext cx="7834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600" dirty="0" smtClean="0"/>
              <a:t>1. </a:t>
            </a:r>
            <a:r>
              <a:rPr lang="en-US" sz="2800" dirty="0"/>
              <a:t>Thí nghiệm quan sát từ phổ </a:t>
            </a:r>
            <a:r>
              <a:rPr lang="en-US" sz="2800" dirty="0" smtClean="0"/>
              <a:t>của </a:t>
            </a:r>
            <a:r>
              <a:rPr lang="en-US" sz="2800" dirty="0"/>
              <a:t>1 nam châm.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0701" y="2702428"/>
            <a:ext cx="76665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Các</a:t>
            </a:r>
            <a:r>
              <a:rPr lang="en-US" sz="1600" dirty="0" smtClean="0"/>
              <a:t> em hãy </a:t>
            </a:r>
            <a:r>
              <a:rPr lang="en-US" sz="1600" dirty="0"/>
              <a:t>n</a:t>
            </a:r>
            <a:r>
              <a:rPr lang="vi-VN" sz="1600" dirty="0" smtClean="0"/>
              <a:t>hận </a:t>
            </a:r>
            <a:r>
              <a:rPr lang="vi-VN" sz="1600" dirty="0"/>
              <a:t>xét về hình dạng sắp xếp mạt sắt ở xung quanh nam châm </a:t>
            </a:r>
            <a:r>
              <a:rPr lang="nl-NL" sz="1600" dirty="0"/>
              <a:t>?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250701" y="3080526"/>
            <a:ext cx="7666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Đáp án :</a:t>
            </a:r>
            <a:r>
              <a:rPr lang="nl-NL" sz="1600" dirty="0" smtClean="0"/>
              <a:t> </a:t>
            </a:r>
            <a:r>
              <a:rPr lang="nl-NL" sz="1600" dirty="0"/>
              <a:t>Hình ảnh các đường mạt sắt sắp xếp xung quanh nam châm được gọi là tư phổ.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533400" y="1736021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01410D"/>
                </a:solidFill>
              </a:rPr>
              <a:t>Thí nghiệm </a:t>
            </a:r>
            <a:r>
              <a:rPr lang="en-US" sz="1800" b="1" dirty="0">
                <a:solidFill>
                  <a:srgbClr val="01410D"/>
                </a:solidFill>
              </a:rPr>
              <a:t>gồm những dụng </a:t>
            </a:r>
            <a:r>
              <a:rPr lang="en-US" sz="1800" b="1" dirty="0" smtClean="0">
                <a:solidFill>
                  <a:srgbClr val="01410D"/>
                </a:solidFill>
              </a:rPr>
              <a:t>cụ gì?</a:t>
            </a:r>
            <a:endParaRPr lang="en-US" sz="1800" b="1" dirty="0">
              <a:solidFill>
                <a:srgbClr val="01410D"/>
              </a:solidFill>
            </a:endParaRPr>
          </a:p>
          <a:p>
            <a:r>
              <a:rPr lang="en-US" sz="1800" b="1" dirty="0">
                <a:solidFill>
                  <a:srgbClr val="01410D"/>
                </a:solidFill>
              </a:rPr>
              <a:t>Mục đính của thí nghiệm là </a:t>
            </a:r>
            <a:r>
              <a:rPr lang="en-US" sz="1800" b="1" dirty="0" err="1">
                <a:solidFill>
                  <a:srgbClr val="01410D"/>
                </a:solidFill>
              </a:rPr>
              <a:t>gì</a:t>
            </a:r>
            <a:r>
              <a:rPr lang="en-US" sz="1800" b="1" dirty="0" smtClean="0">
                <a:solidFill>
                  <a:srgbClr val="01410D"/>
                </a:solidFill>
              </a:rPr>
              <a:t>?</a:t>
            </a:r>
          </a:p>
          <a:p>
            <a:r>
              <a:rPr lang="en-US" sz="1800" b="1" dirty="0" err="1" smtClean="0">
                <a:solidFill>
                  <a:srgbClr val="01410D"/>
                </a:solidFill>
              </a:rPr>
              <a:t>Nêu</a:t>
            </a:r>
            <a:r>
              <a:rPr lang="en-US" sz="1800" b="1" dirty="0" smtClean="0">
                <a:solidFill>
                  <a:srgbClr val="01410D"/>
                </a:solidFill>
              </a:rPr>
              <a:t> </a:t>
            </a:r>
            <a:r>
              <a:rPr lang="en-US" sz="1800" b="1" dirty="0" err="1" smtClean="0">
                <a:solidFill>
                  <a:srgbClr val="01410D"/>
                </a:solidFill>
              </a:rPr>
              <a:t>cách</a:t>
            </a:r>
            <a:r>
              <a:rPr lang="en-US" sz="1800" b="1" dirty="0" smtClean="0">
                <a:solidFill>
                  <a:srgbClr val="01410D"/>
                </a:solidFill>
              </a:rPr>
              <a:t> </a:t>
            </a:r>
            <a:r>
              <a:rPr lang="en-US" sz="1800" b="1" dirty="0" err="1" smtClean="0">
                <a:solidFill>
                  <a:srgbClr val="01410D"/>
                </a:solidFill>
              </a:rPr>
              <a:t>tiến</a:t>
            </a:r>
            <a:r>
              <a:rPr lang="en-US" sz="1800" b="1" dirty="0" smtClean="0">
                <a:solidFill>
                  <a:srgbClr val="01410D"/>
                </a:solidFill>
              </a:rPr>
              <a:t> </a:t>
            </a:r>
            <a:r>
              <a:rPr lang="en-US" sz="1800" b="1" dirty="0" err="1" smtClean="0">
                <a:solidFill>
                  <a:srgbClr val="01410D"/>
                </a:solidFill>
              </a:rPr>
              <a:t>hành</a:t>
            </a:r>
            <a:r>
              <a:rPr lang="en-US" sz="1800" b="1" dirty="0" smtClean="0">
                <a:solidFill>
                  <a:srgbClr val="01410D"/>
                </a:solidFill>
              </a:rPr>
              <a:t> </a:t>
            </a:r>
            <a:r>
              <a:rPr lang="en-US" sz="1800" b="1" dirty="0" err="1" smtClean="0">
                <a:solidFill>
                  <a:srgbClr val="01410D"/>
                </a:solidFill>
              </a:rPr>
              <a:t>thí</a:t>
            </a:r>
            <a:r>
              <a:rPr lang="en-US" sz="1800" b="1" dirty="0" smtClean="0">
                <a:solidFill>
                  <a:srgbClr val="01410D"/>
                </a:solidFill>
              </a:rPr>
              <a:t> </a:t>
            </a:r>
            <a:r>
              <a:rPr lang="en-US" sz="1800" b="1" dirty="0" err="1" smtClean="0">
                <a:solidFill>
                  <a:srgbClr val="01410D"/>
                </a:solidFill>
              </a:rPr>
              <a:t>nghiệm</a:t>
            </a:r>
            <a:endParaRPr lang="en-US" sz="1800" b="1" dirty="0">
              <a:solidFill>
                <a:srgbClr val="01410D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3474720"/>
            <a:ext cx="2619692" cy="141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13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75725025"/>
              </p:ext>
            </p:extLst>
          </p:nvPr>
        </p:nvGraphicFramePr>
        <p:xfrm>
          <a:off x="83126" y="0"/>
          <a:ext cx="9060873" cy="1402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50701" y="1243579"/>
            <a:ext cx="7834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600" dirty="0"/>
              <a:t>1, </a:t>
            </a:r>
            <a:r>
              <a:rPr lang="en-US" sz="2800" dirty="0"/>
              <a:t>Thí nghiệm quan sát từ phổ </a:t>
            </a:r>
            <a:r>
              <a:rPr lang="en-US" sz="2800" dirty="0" smtClean="0"/>
              <a:t>của </a:t>
            </a:r>
            <a:r>
              <a:rPr lang="en-US" sz="2800" dirty="0"/>
              <a:t>1 nam châm.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0701" y="1873751"/>
            <a:ext cx="7666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- Từ phổ cho ta một hình ảnh trực quan về từ trường.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50700" y="2418857"/>
            <a:ext cx="85564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- </a:t>
            </a:r>
            <a:r>
              <a:rPr lang="en-US" sz="2400" dirty="0"/>
              <a:t>Hình dạng sắp xếp mạt sắt ở xung quanh nam châm:</a:t>
            </a:r>
          </a:p>
          <a:p>
            <a:r>
              <a:rPr lang="en-US" sz="2400" dirty="0"/>
              <a:t>+</a:t>
            </a:r>
            <a:r>
              <a:rPr lang="en-US" sz="2400" dirty="0" smtClean="0"/>
              <a:t> </a:t>
            </a:r>
            <a:r>
              <a:rPr lang="en-US" sz="2400" dirty="0"/>
              <a:t>Các mạt sắt xung quanh nam châm được sắp xếp thành những đường cong kín nối từ cực này sang cực kia của nam châm.</a:t>
            </a:r>
          </a:p>
          <a:p>
            <a:r>
              <a:rPr lang="en-US" sz="2400" dirty="0"/>
              <a:t>+</a:t>
            </a:r>
            <a:r>
              <a:rPr lang="en-US" sz="2400" dirty="0" smtClean="0"/>
              <a:t> </a:t>
            </a:r>
            <a:r>
              <a:rPr lang="en-US" sz="2400" dirty="0"/>
              <a:t>Càng ra xa nam châm, các đường này càng thưa dần và mở rộng ra.</a:t>
            </a:r>
          </a:p>
        </p:txBody>
      </p:sp>
    </p:spTree>
    <p:extLst>
      <p:ext uri="{BB962C8B-B14F-4D97-AF65-F5344CB8AC3E}">
        <p14:creationId xmlns:p14="http://schemas.microsoft.com/office/powerpoint/2010/main" val="218253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Ceres template">
  <a:themeElements>
    <a:clrScheme name="Custom 347">
      <a:dk1>
        <a:srgbClr val="666666"/>
      </a:dk1>
      <a:lt1>
        <a:srgbClr val="FFFFFF"/>
      </a:lt1>
      <a:dk2>
        <a:srgbClr val="97BFAC"/>
      </a:dk2>
      <a:lt2>
        <a:srgbClr val="F3F3F3"/>
      </a:lt2>
      <a:accent1>
        <a:srgbClr val="8EBC71"/>
      </a:accent1>
      <a:accent2>
        <a:srgbClr val="BDCC64"/>
      </a:accent2>
      <a:accent3>
        <a:srgbClr val="EDDC7A"/>
      </a:accent3>
      <a:accent4>
        <a:srgbClr val="F7CA0F"/>
      </a:accent4>
      <a:accent5>
        <a:srgbClr val="F7B228"/>
      </a:accent5>
      <a:accent6>
        <a:srgbClr val="DDAC6C"/>
      </a:accent6>
      <a:hlink>
        <a:srgbClr val="97BFA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593</TotalTime>
  <Words>1054</Words>
  <Application>Microsoft Office PowerPoint</Application>
  <PresentationFormat>On-screen Show (16:9)</PresentationFormat>
  <Paragraphs>91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Yellowtail</vt:lpstr>
      <vt:lpstr>Times New Roman</vt:lpstr>
      <vt:lpstr>Neuton</vt:lpstr>
      <vt:lpstr>Ceres template</vt:lpstr>
      <vt:lpstr>Tiết 73+74+75: Bài 19: TỪ TRƯỜNG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Thú ăn sâu bo nhóm 3</dc:title>
  <dc:creator>Administrator</dc:creator>
  <cp:lastModifiedBy>ADMIN</cp:lastModifiedBy>
  <cp:revision>57</cp:revision>
  <dcterms:modified xsi:type="dcterms:W3CDTF">2024-01-08T08:36:50Z</dcterms:modified>
</cp:coreProperties>
</file>