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3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4.xml" ContentType="application/vnd.openxmlformats-officedocument.theme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theme/theme5.xml" ContentType="application/vnd.openxmlformats-officedocument.theme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theme/theme6.xml" ContentType="application/vnd.openxmlformats-officedocument.theme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7.xml" ContentType="application/vnd.openxmlformats-officedocument.theme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theme/theme8.xml" ContentType="application/vnd.openxmlformats-officedocument.theme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theme/theme9.xml" ContentType="application/vnd.openxmlformats-officedocument.theme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theme/theme10.xml" ContentType="application/vnd.openxmlformats-officedocument.theme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theme/theme11.xml" ContentType="application/vnd.openxmlformats-officedocument.theme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theme/theme12.xml" ContentType="application/vnd.openxmlformats-officedocument.theme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theme/theme13.xml" ContentType="application/vnd.openxmlformats-officedocument.theme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theme/theme14.xml" ContentType="application/vnd.openxmlformats-officedocument.theme+xml"/>
  <Override PartName="/ppt/theme/theme1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4.xml" ContentType="application/vnd.openxmlformats-officedocument.presentationml.notesSlid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notesSlides/notesSlide5.xml" ContentType="application/vnd.openxmlformats-officedocument.presentationml.notesSlide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69" r:id="rId3"/>
    <p:sldMasterId id="2147483717" r:id="rId4"/>
    <p:sldMasterId id="2147483756" r:id="rId5"/>
    <p:sldMasterId id="2147483809" r:id="rId6"/>
    <p:sldMasterId id="2147483847" r:id="rId7"/>
    <p:sldMasterId id="2147483863" r:id="rId8"/>
    <p:sldMasterId id="2147483908" r:id="rId9"/>
    <p:sldMasterId id="2147483920" r:id="rId10"/>
    <p:sldMasterId id="2147483935" r:id="rId11"/>
    <p:sldMasterId id="2147483947" r:id="rId12"/>
    <p:sldMasterId id="2147483961" r:id="rId13"/>
    <p:sldMasterId id="2147483975" r:id="rId14"/>
  </p:sldMasterIdLst>
  <p:notesMasterIdLst>
    <p:notesMasterId r:id="rId42"/>
  </p:notesMasterIdLst>
  <p:sldIdLst>
    <p:sldId id="257" r:id="rId15"/>
    <p:sldId id="262" r:id="rId16"/>
    <p:sldId id="260" r:id="rId17"/>
    <p:sldId id="261" r:id="rId18"/>
    <p:sldId id="263" r:id="rId19"/>
    <p:sldId id="265" r:id="rId20"/>
    <p:sldId id="285" r:id="rId21"/>
    <p:sldId id="264" r:id="rId22"/>
    <p:sldId id="266" r:id="rId23"/>
    <p:sldId id="267" r:id="rId24"/>
    <p:sldId id="273" r:id="rId25"/>
    <p:sldId id="258" r:id="rId26"/>
    <p:sldId id="275" r:id="rId27"/>
    <p:sldId id="274" r:id="rId28"/>
    <p:sldId id="276" r:id="rId29"/>
    <p:sldId id="291" r:id="rId30"/>
    <p:sldId id="277" r:id="rId31"/>
    <p:sldId id="292" r:id="rId32"/>
    <p:sldId id="282" r:id="rId33"/>
    <p:sldId id="339" r:id="rId34"/>
    <p:sldId id="366" r:id="rId35"/>
    <p:sldId id="278" r:id="rId36"/>
    <p:sldId id="365" r:id="rId37"/>
    <p:sldId id="367" r:id="rId38"/>
    <p:sldId id="269" r:id="rId39"/>
    <p:sldId id="431" r:id="rId40"/>
    <p:sldId id="287" r:id="rId41"/>
  </p:sldIdLst>
  <p:sldSz cx="12192000" cy="6858000"/>
  <p:notesSz cx="6858000" cy="9144000"/>
  <p:custDataLst>
    <p:tags r:id="rId43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99"/>
    <a:srgbClr val="0033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14" autoAdjust="0"/>
    <p:restoredTop sz="94061" autoAdjust="0"/>
  </p:normalViewPr>
  <p:slideViewPr>
    <p:cSldViewPr snapToGrid="0">
      <p:cViewPr varScale="1">
        <p:scale>
          <a:sx n="64" d="100"/>
          <a:sy n="64" d="100"/>
        </p:scale>
        <p:origin x="954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1398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4.xml"/><Relationship Id="rId26" Type="http://schemas.openxmlformats.org/officeDocument/2006/relationships/slide" Target="slides/slide12.xml"/><Relationship Id="rId39" Type="http://schemas.openxmlformats.org/officeDocument/2006/relationships/slide" Target="slides/slide25.xml"/><Relationship Id="rId21" Type="http://schemas.openxmlformats.org/officeDocument/2006/relationships/slide" Target="slides/slide7.xml"/><Relationship Id="rId34" Type="http://schemas.openxmlformats.org/officeDocument/2006/relationships/slide" Target="slides/slide20.xml"/><Relationship Id="rId42" Type="http://schemas.openxmlformats.org/officeDocument/2006/relationships/notesMaster" Target="notesMasters/notesMaster1.xml"/><Relationship Id="rId47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2.xml"/><Relationship Id="rId29" Type="http://schemas.openxmlformats.org/officeDocument/2006/relationships/slide" Target="slides/slide15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0.xml"/><Relationship Id="rId32" Type="http://schemas.openxmlformats.org/officeDocument/2006/relationships/slide" Target="slides/slide18.xml"/><Relationship Id="rId37" Type="http://schemas.openxmlformats.org/officeDocument/2006/relationships/slide" Target="slides/slide23.xml"/><Relationship Id="rId40" Type="http://schemas.openxmlformats.org/officeDocument/2006/relationships/slide" Target="slides/slide26.xml"/><Relationship Id="rId45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.xml"/><Relationship Id="rId23" Type="http://schemas.openxmlformats.org/officeDocument/2006/relationships/slide" Target="slides/slide9.xml"/><Relationship Id="rId28" Type="http://schemas.openxmlformats.org/officeDocument/2006/relationships/slide" Target="slides/slide14.xml"/><Relationship Id="rId36" Type="http://schemas.openxmlformats.org/officeDocument/2006/relationships/slide" Target="slides/slide22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5.xml"/><Relationship Id="rId31" Type="http://schemas.openxmlformats.org/officeDocument/2006/relationships/slide" Target="slides/slide17.xml"/><Relationship Id="rId44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8.xml"/><Relationship Id="rId27" Type="http://schemas.openxmlformats.org/officeDocument/2006/relationships/slide" Target="slides/slide13.xml"/><Relationship Id="rId30" Type="http://schemas.openxmlformats.org/officeDocument/2006/relationships/slide" Target="slides/slide16.xml"/><Relationship Id="rId35" Type="http://schemas.openxmlformats.org/officeDocument/2006/relationships/slide" Target="slides/slide21.xml"/><Relationship Id="rId43" Type="http://schemas.openxmlformats.org/officeDocument/2006/relationships/tags" Target="tags/tag1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3.xml"/><Relationship Id="rId25" Type="http://schemas.openxmlformats.org/officeDocument/2006/relationships/slide" Target="slides/slide11.xml"/><Relationship Id="rId33" Type="http://schemas.openxmlformats.org/officeDocument/2006/relationships/slide" Target="slides/slide19.xml"/><Relationship Id="rId38" Type="http://schemas.openxmlformats.org/officeDocument/2006/relationships/slide" Target="slides/slide24.xml"/><Relationship Id="rId46" Type="http://schemas.openxmlformats.org/officeDocument/2006/relationships/theme" Target="theme/theme1.xml"/><Relationship Id="rId20" Type="http://schemas.openxmlformats.org/officeDocument/2006/relationships/slide" Target="slides/slide6.xml"/><Relationship Id="rId41" Type="http://schemas.openxmlformats.org/officeDocument/2006/relationships/slide" Target="slides/slide27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89C3B238-1A8D-2243-9ADC-7201327BB75E}" type="doc">
      <dgm:prSet loTypeId="urn:microsoft.com/office/officeart/2005/8/layout/cycle5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E0B2D462-8AC9-7648-9335-243E7EAD7EEC}">
      <dgm:prSet phldrT="[Text]"/>
      <dgm:spPr>
        <a:solidFill>
          <a:schemeClr val="accent3">
            <a:lumMod val="20000"/>
            <a:lumOff val="8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r>
            <a:rPr lang="en-US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1</a:t>
          </a:r>
        </a:p>
      </dgm:t>
    </dgm:pt>
    <dgm:pt modelId="{F67492EC-2A69-5844-B546-E7D5776F8098}" type="parTrans" cxnId="{31971AED-034A-9B49-A40E-F4EA12D72BFA}">
      <dgm:prSet/>
      <dgm:spPr/>
      <dgm:t>
        <a:bodyPr/>
        <a:lstStyle/>
        <a:p>
          <a:endParaRPr lang="en-US"/>
        </a:p>
      </dgm:t>
    </dgm:pt>
    <dgm:pt modelId="{D06CF146-2261-D74E-BCFD-7231CD4A571C}" type="sibTrans" cxnId="{31971AED-034A-9B49-A40E-F4EA12D72BFA}">
      <dgm:prSet/>
      <dgm:spPr>
        <a:solidFill>
          <a:schemeClr val="accent3">
            <a:lumMod val="20000"/>
            <a:lumOff val="8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endParaRPr lang="en-US">
            <a:solidFill>
              <a:schemeClr val="accent1">
                <a:lumMod val="50000"/>
              </a:schemeClr>
            </a:solidFill>
            <a:latin typeface="Calibri" panose="020F0502020204030204" pitchFamily="34" charset="0"/>
            <a:cs typeface="Calibri" panose="020F0502020204030204" pitchFamily="34" charset="0"/>
          </a:endParaRPr>
        </a:p>
      </dgm:t>
    </dgm:pt>
    <dgm:pt modelId="{0E167010-5334-9A4E-AD87-2A322056C601}">
      <dgm:prSet phldrT="[Text]"/>
      <dgm:spPr>
        <a:solidFill>
          <a:schemeClr val="accent2"/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r>
            <a:rPr lang="en-US" dirty="0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2</a:t>
          </a:r>
        </a:p>
      </dgm:t>
    </dgm:pt>
    <dgm:pt modelId="{837B49E8-6FA2-C348-8419-69C92A93FC61}" type="parTrans" cxnId="{03A911DC-0293-9B4A-94BE-FD6837A2F774}">
      <dgm:prSet/>
      <dgm:spPr/>
      <dgm:t>
        <a:bodyPr/>
        <a:lstStyle/>
        <a:p>
          <a:endParaRPr lang="en-US"/>
        </a:p>
      </dgm:t>
    </dgm:pt>
    <dgm:pt modelId="{7AC56E87-BF65-A44D-8ED7-D2C13FF71B6C}" type="sibTrans" cxnId="{03A911DC-0293-9B4A-94BE-FD6837A2F774}">
      <dgm:prSet/>
      <dgm:spPr>
        <a:solidFill>
          <a:schemeClr val="accent3">
            <a:lumMod val="20000"/>
            <a:lumOff val="8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endParaRPr lang="en-US">
            <a:solidFill>
              <a:schemeClr val="accent1">
                <a:lumMod val="50000"/>
              </a:schemeClr>
            </a:solidFill>
            <a:latin typeface="Calibri" panose="020F0502020204030204" pitchFamily="34" charset="0"/>
            <a:cs typeface="Calibri" panose="020F0502020204030204" pitchFamily="34" charset="0"/>
          </a:endParaRPr>
        </a:p>
      </dgm:t>
    </dgm:pt>
    <dgm:pt modelId="{9E0D86C2-9B42-274B-B702-44FECB276B1F}">
      <dgm:prSet phldrT="[Text]"/>
      <dgm:spPr>
        <a:solidFill>
          <a:schemeClr val="tx2">
            <a:lumMod val="20000"/>
            <a:lumOff val="8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r>
            <a:rPr lang="en-US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3</a:t>
          </a:r>
        </a:p>
      </dgm:t>
    </dgm:pt>
    <dgm:pt modelId="{6744E411-0083-024A-8931-1CCF4DC883A6}" type="parTrans" cxnId="{A689C0EB-1F81-A74A-828F-1ED2B206A5CD}">
      <dgm:prSet/>
      <dgm:spPr/>
      <dgm:t>
        <a:bodyPr/>
        <a:lstStyle/>
        <a:p>
          <a:endParaRPr lang="en-US"/>
        </a:p>
      </dgm:t>
    </dgm:pt>
    <dgm:pt modelId="{227D0180-835F-6C43-BBE9-4E595F4F8EEE}" type="sibTrans" cxnId="{A689C0EB-1F81-A74A-828F-1ED2B206A5CD}">
      <dgm:prSet/>
      <dgm:spPr>
        <a:solidFill>
          <a:schemeClr val="accent3">
            <a:lumMod val="20000"/>
            <a:lumOff val="8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endParaRPr lang="en-US">
            <a:solidFill>
              <a:schemeClr val="accent1">
                <a:lumMod val="50000"/>
              </a:schemeClr>
            </a:solidFill>
            <a:latin typeface="Calibri" panose="020F0502020204030204" pitchFamily="34" charset="0"/>
            <a:cs typeface="Calibri" panose="020F0502020204030204" pitchFamily="34" charset="0"/>
          </a:endParaRPr>
        </a:p>
      </dgm:t>
    </dgm:pt>
    <dgm:pt modelId="{90F4C74F-1D88-A64D-957E-B471C4573102}">
      <dgm:prSet phldrT="[Text]"/>
      <dgm:spPr>
        <a:solidFill>
          <a:schemeClr val="accent3">
            <a:lumMod val="40000"/>
            <a:lumOff val="6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r>
            <a:rPr lang="en-US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4</a:t>
          </a:r>
        </a:p>
      </dgm:t>
    </dgm:pt>
    <dgm:pt modelId="{D17A7D70-765A-8D49-BA76-E3E4F30B74C1}" type="parTrans" cxnId="{434430AA-FE14-2940-9679-C9DDB15D61DF}">
      <dgm:prSet/>
      <dgm:spPr/>
      <dgm:t>
        <a:bodyPr/>
        <a:lstStyle/>
        <a:p>
          <a:endParaRPr lang="en-US"/>
        </a:p>
      </dgm:t>
    </dgm:pt>
    <dgm:pt modelId="{0CCDAF04-EC02-5043-BB5E-22CD1FCCFBD9}" type="sibTrans" cxnId="{434430AA-FE14-2940-9679-C9DDB15D61DF}">
      <dgm:prSet/>
      <dgm:spPr>
        <a:solidFill>
          <a:schemeClr val="accent3">
            <a:lumMod val="20000"/>
            <a:lumOff val="8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endParaRPr lang="en-US">
            <a:solidFill>
              <a:schemeClr val="accent1">
                <a:lumMod val="50000"/>
              </a:schemeClr>
            </a:solidFill>
            <a:latin typeface="Calibri" panose="020F0502020204030204" pitchFamily="34" charset="0"/>
            <a:cs typeface="Calibri" panose="020F0502020204030204" pitchFamily="34" charset="0"/>
          </a:endParaRPr>
        </a:p>
      </dgm:t>
    </dgm:pt>
    <dgm:pt modelId="{8AC829B7-535A-FB47-AE5E-07DCCCC5C1E9}">
      <dgm:prSet phldrT="[Text]"/>
      <dgm:spPr>
        <a:solidFill>
          <a:schemeClr val="accent1">
            <a:lumMod val="40000"/>
            <a:lumOff val="6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r>
            <a:rPr lang="en-US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5</a:t>
          </a:r>
        </a:p>
      </dgm:t>
    </dgm:pt>
    <dgm:pt modelId="{948D6DB6-BA9B-3444-9359-7BFBA2AAF690}" type="parTrans" cxnId="{85F10217-EC50-5442-AA71-ACB88C4D462C}">
      <dgm:prSet/>
      <dgm:spPr/>
      <dgm:t>
        <a:bodyPr/>
        <a:lstStyle/>
        <a:p>
          <a:endParaRPr lang="en-US"/>
        </a:p>
      </dgm:t>
    </dgm:pt>
    <dgm:pt modelId="{51882B33-BBDE-DC47-8B2E-257462578B6B}" type="sibTrans" cxnId="{85F10217-EC50-5442-AA71-ACB88C4D462C}">
      <dgm:prSet/>
      <dgm:spPr>
        <a:solidFill>
          <a:schemeClr val="accent3">
            <a:lumMod val="20000"/>
            <a:lumOff val="8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endParaRPr lang="en-US">
            <a:solidFill>
              <a:schemeClr val="accent1">
                <a:lumMod val="50000"/>
              </a:schemeClr>
            </a:solidFill>
            <a:latin typeface="Calibri" panose="020F0502020204030204" pitchFamily="34" charset="0"/>
            <a:cs typeface="Calibri" panose="020F0502020204030204" pitchFamily="34" charset="0"/>
          </a:endParaRPr>
        </a:p>
      </dgm:t>
    </dgm:pt>
    <dgm:pt modelId="{64305C39-80B7-154F-B2B7-3C514D6771F1}">
      <dgm:prSet phldrT="[Text]"/>
      <dgm:spPr>
        <a:solidFill>
          <a:schemeClr val="accent4">
            <a:lumMod val="60000"/>
            <a:lumOff val="4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r>
            <a:rPr lang="en-US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6</a:t>
          </a:r>
        </a:p>
      </dgm:t>
    </dgm:pt>
    <dgm:pt modelId="{983634B7-6206-8C45-B163-0F541BEA0CF4}" type="parTrans" cxnId="{4D6E6BA9-BB68-554F-9401-F1DF65E91C4D}">
      <dgm:prSet/>
      <dgm:spPr/>
      <dgm:t>
        <a:bodyPr/>
        <a:lstStyle/>
        <a:p>
          <a:endParaRPr lang="en-US"/>
        </a:p>
      </dgm:t>
    </dgm:pt>
    <dgm:pt modelId="{48C55F2F-889D-D54B-B32C-E138FF0B1720}" type="sibTrans" cxnId="{4D6E6BA9-BB68-554F-9401-F1DF65E91C4D}">
      <dgm:prSet/>
      <dgm:spPr>
        <a:solidFill>
          <a:schemeClr val="accent3">
            <a:lumMod val="20000"/>
            <a:lumOff val="8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endParaRPr lang="en-US">
            <a:solidFill>
              <a:schemeClr val="accent1">
                <a:lumMod val="50000"/>
              </a:schemeClr>
            </a:solidFill>
            <a:latin typeface="Calibri" panose="020F0502020204030204" pitchFamily="34" charset="0"/>
            <a:cs typeface="Calibri" panose="020F0502020204030204" pitchFamily="34" charset="0"/>
          </a:endParaRPr>
        </a:p>
      </dgm:t>
    </dgm:pt>
    <dgm:pt modelId="{D236E071-4C1F-6C41-8289-2B77D70B0A1F}">
      <dgm:prSet phldrT="[Text]"/>
      <dgm:spPr>
        <a:solidFill>
          <a:schemeClr val="accent6">
            <a:lumMod val="60000"/>
            <a:lumOff val="4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r>
            <a:rPr lang="en-US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7</a:t>
          </a:r>
        </a:p>
      </dgm:t>
    </dgm:pt>
    <dgm:pt modelId="{0F54D1C9-2FCB-A047-8425-86A24052AC8B}" type="parTrans" cxnId="{3D67AA38-9899-784A-9B70-E656E05B507A}">
      <dgm:prSet/>
      <dgm:spPr/>
      <dgm:t>
        <a:bodyPr/>
        <a:lstStyle/>
        <a:p>
          <a:endParaRPr lang="en-US"/>
        </a:p>
      </dgm:t>
    </dgm:pt>
    <dgm:pt modelId="{288DB38D-8F5B-2E4F-AC4D-C77EFF28A516}" type="sibTrans" cxnId="{3D67AA38-9899-784A-9B70-E656E05B507A}">
      <dgm:prSet/>
      <dgm:spPr>
        <a:solidFill>
          <a:schemeClr val="accent3">
            <a:lumMod val="20000"/>
            <a:lumOff val="8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endParaRPr lang="en-US">
            <a:solidFill>
              <a:schemeClr val="accent1">
                <a:lumMod val="50000"/>
              </a:schemeClr>
            </a:solidFill>
            <a:latin typeface="Calibri" panose="020F0502020204030204" pitchFamily="34" charset="0"/>
            <a:cs typeface="Calibri" panose="020F0502020204030204" pitchFamily="34" charset="0"/>
          </a:endParaRPr>
        </a:p>
      </dgm:t>
    </dgm:pt>
    <dgm:pt modelId="{FF30B097-C6E2-C54C-A33A-C260D8D3A6EC}">
      <dgm:prSet phldrT="[Text]"/>
      <dgm:spPr>
        <a:solidFill>
          <a:schemeClr val="accent4">
            <a:lumMod val="40000"/>
            <a:lumOff val="6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r>
            <a:rPr lang="en-US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8</a:t>
          </a:r>
        </a:p>
      </dgm:t>
    </dgm:pt>
    <dgm:pt modelId="{0DE0C4A1-3967-FA42-B3B5-8A6EB3F94D85}" type="parTrans" cxnId="{7AA4416C-A55D-D94A-970E-1744BD926B05}">
      <dgm:prSet/>
      <dgm:spPr/>
      <dgm:t>
        <a:bodyPr/>
        <a:lstStyle/>
        <a:p>
          <a:endParaRPr lang="en-US"/>
        </a:p>
      </dgm:t>
    </dgm:pt>
    <dgm:pt modelId="{EA493BC1-470B-8240-8B3F-CB55900211F9}" type="sibTrans" cxnId="{7AA4416C-A55D-D94A-970E-1744BD926B05}">
      <dgm:prSet/>
      <dgm:spPr>
        <a:solidFill>
          <a:schemeClr val="accent3">
            <a:lumMod val="20000"/>
            <a:lumOff val="8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endParaRPr lang="en-US">
            <a:solidFill>
              <a:schemeClr val="accent1">
                <a:lumMod val="50000"/>
              </a:schemeClr>
            </a:solidFill>
            <a:latin typeface="Calibri" panose="020F0502020204030204" pitchFamily="34" charset="0"/>
            <a:cs typeface="Calibri" panose="020F0502020204030204" pitchFamily="34" charset="0"/>
          </a:endParaRPr>
        </a:p>
      </dgm:t>
    </dgm:pt>
    <dgm:pt modelId="{7426C55C-6288-0345-8A85-4B3278C67C64}" type="pres">
      <dgm:prSet presAssocID="{89C3B238-1A8D-2243-9ADC-7201327BB75E}" presName="cycle" presStyleCnt="0">
        <dgm:presLayoutVars>
          <dgm:dir/>
          <dgm:resizeHandles val="exact"/>
        </dgm:presLayoutVars>
      </dgm:prSet>
      <dgm:spPr/>
    </dgm:pt>
    <dgm:pt modelId="{CC6FAD5E-F358-2542-9BD1-84EB95508B7E}" type="pres">
      <dgm:prSet presAssocID="{E0B2D462-8AC9-7648-9335-243E7EAD7EEC}" presName="node" presStyleLbl="node1" presStyleIdx="0" presStyleCnt="8" custRadScaleRad="86533" custRadScaleInc="11475">
        <dgm:presLayoutVars>
          <dgm:bulletEnabled val="1"/>
        </dgm:presLayoutVars>
      </dgm:prSet>
      <dgm:spPr/>
    </dgm:pt>
    <dgm:pt modelId="{6AE8FE54-6785-8247-A9EF-5DBD5FDE6352}" type="pres">
      <dgm:prSet presAssocID="{E0B2D462-8AC9-7648-9335-243E7EAD7EEC}" presName="spNode" presStyleCnt="0"/>
      <dgm:spPr/>
    </dgm:pt>
    <dgm:pt modelId="{7C387DB2-730A-CD46-9346-0039099F9E06}" type="pres">
      <dgm:prSet presAssocID="{D06CF146-2261-D74E-BCFD-7231CD4A571C}" presName="sibTrans" presStyleLbl="sibTrans1D1" presStyleIdx="0" presStyleCnt="8"/>
      <dgm:spPr/>
    </dgm:pt>
    <dgm:pt modelId="{F2E5F46E-ED71-2C47-A076-73D4D4062DD7}" type="pres">
      <dgm:prSet presAssocID="{0E167010-5334-9A4E-AD87-2A322056C601}" presName="node" presStyleLbl="node1" presStyleIdx="1" presStyleCnt="8" custRadScaleRad="94040" custRadScaleInc="24176">
        <dgm:presLayoutVars>
          <dgm:bulletEnabled val="1"/>
        </dgm:presLayoutVars>
      </dgm:prSet>
      <dgm:spPr/>
    </dgm:pt>
    <dgm:pt modelId="{206EE0E1-334A-8F4B-B258-AED630929A12}" type="pres">
      <dgm:prSet presAssocID="{0E167010-5334-9A4E-AD87-2A322056C601}" presName="spNode" presStyleCnt="0"/>
      <dgm:spPr/>
    </dgm:pt>
    <dgm:pt modelId="{628978C8-4444-8441-B0F9-926BBBD224D4}" type="pres">
      <dgm:prSet presAssocID="{7AC56E87-BF65-A44D-8ED7-D2C13FF71B6C}" presName="sibTrans" presStyleLbl="sibTrans1D1" presStyleIdx="1" presStyleCnt="8"/>
      <dgm:spPr/>
    </dgm:pt>
    <dgm:pt modelId="{68364325-B47F-8C4C-AFA1-22E052746E5B}" type="pres">
      <dgm:prSet presAssocID="{9E0D86C2-9B42-274B-B702-44FECB276B1F}" presName="node" presStyleLbl="node1" presStyleIdx="2" presStyleCnt="8">
        <dgm:presLayoutVars>
          <dgm:bulletEnabled val="1"/>
        </dgm:presLayoutVars>
      </dgm:prSet>
      <dgm:spPr/>
    </dgm:pt>
    <dgm:pt modelId="{17E4E3F1-D7B7-E740-9B43-5A7AEA71006A}" type="pres">
      <dgm:prSet presAssocID="{9E0D86C2-9B42-274B-B702-44FECB276B1F}" presName="spNode" presStyleCnt="0"/>
      <dgm:spPr/>
    </dgm:pt>
    <dgm:pt modelId="{2ED45756-DB88-074A-B31A-F2D45A1F5327}" type="pres">
      <dgm:prSet presAssocID="{227D0180-835F-6C43-BBE9-4E595F4F8EEE}" presName="sibTrans" presStyleLbl="sibTrans1D1" presStyleIdx="2" presStyleCnt="8"/>
      <dgm:spPr/>
    </dgm:pt>
    <dgm:pt modelId="{5C17AE45-2790-5749-8CA9-853D9447F18C}" type="pres">
      <dgm:prSet presAssocID="{90F4C74F-1D88-A64D-957E-B471C4573102}" presName="node" presStyleLbl="node1" presStyleIdx="3" presStyleCnt="8">
        <dgm:presLayoutVars>
          <dgm:bulletEnabled val="1"/>
        </dgm:presLayoutVars>
      </dgm:prSet>
      <dgm:spPr/>
    </dgm:pt>
    <dgm:pt modelId="{A5E71650-32C3-B14A-BA42-65977859F115}" type="pres">
      <dgm:prSet presAssocID="{90F4C74F-1D88-A64D-957E-B471C4573102}" presName="spNode" presStyleCnt="0"/>
      <dgm:spPr/>
    </dgm:pt>
    <dgm:pt modelId="{CE70B375-6901-A647-9352-4FAC1B95F161}" type="pres">
      <dgm:prSet presAssocID="{0CCDAF04-EC02-5043-BB5E-22CD1FCCFBD9}" presName="sibTrans" presStyleLbl="sibTrans1D1" presStyleIdx="3" presStyleCnt="8"/>
      <dgm:spPr/>
    </dgm:pt>
    <dgm:pt modelId="{4A4D7438-95D1-024F-B6F5-91A6594E0B25}" type="pres">
      <dgm:prSet presAssocID="{8AC829B7-535A-FB47-AE5E-07DCCCC5C1E9}" presName="node" presStyleLbl="node1" presStyleIdx="4" presStyleCnt="8">
        <dgm:presLayoutVars>
          <dgm:bulletEnabled val="1"/>
        </dgm:presLayoutVars>
      </dgm:prSet>
      <dgm:spPr/>
    </dgm:pt>
    <dgm:pt modelId="{5194BF86-A71E-E347-AA24-D09CE014983D}" type="pres">
      <dgm:prSet presAssocID="{8AC829B7-535A-FB47-AE5E-07DCCCC5C1E9}" presName="spNode" presStyleCnt="0"/>
      <dgm:spPr/>
    </dgm:pt>
    <dgm:pt modelId="{4E1BBAB6-4D1E-FE43-8A8A-325948DF5FB1}" type="pres">
      <dgm:prSet presAssocID="{51882B33-BBDE-DC47-8B2E-257462578B6B}" presName="sibTrans" presStyleLbl="sibTrans1D1" presStyleIdx="4" presStyleCnt="8"/>
      <dgm:spPr/>
    </dgm:pt>
    <dgm:pt modelId="{97EDFE60-2DFC-304F-8686-EBE5D0260335}" type="pres">
      <dgm:prSet presAssocID="{64305C39-80B7-154F-B2B7-3C514D6771F1}" presName="node" presStyleLbl="node1" presStyleIdx="5" presStyleCnt="8">
        <dgm:presLayoutVars>
          <dgm:bulletEnabled val="1"/>
        </dgm:presLayoutVars>
      </dgm:prSet>
      <dgm:spPr/>
    </dgm:pt>
    <dgm:pt modelId="{BCF65D1C-2FD2-9447-933A-8DCEE614E4AE}" type="pres">
      <dgm:prSet presAssocID="{64305C39-80B7-154F-B2B7-3C514D6771F1}" presName="spNode" presStyleCnt="0"/>
      <dgm:spPr/>
    </dgm:pt>
    <dgm:pt modelId="{0F798C9E-9C24-2742-ACDB-2A8F2FC68FCD}" type="pres">
      <dgm:prSet presAssocID="{48C55F2F-889D-D54B-B32C-E138FF0B1720}" presName="sibTrans" presStyleLbl="sibTrans1D1" presStyleIdx="5" presStyleCnt="8"/>
      <dgm:spPr/>
    </dgm:pt>
    <dgm:pt modelId="{78B9C79F-7712-5549-9E67-0682EE191A1F}" type="pres">
      <dgm:prSet presAssocID="{D236E071-4C1F-6C41-8289-2B77D70B0A1F}" presName="node" presStyleLbl="node1" presStyleIdx="6" presStyleCnt="8">
        <dgm:presLayoutVars>
          <dgm:bulletEnabled val="1"/>
        </dgm:presLayoutVars>
      </dgm:prSet>
      <dgm:spPr/>
    </dgm:pt>
    <dgm:pt modelId="{55C4AFF2-A3F3-4646-9114-6971E8F55F73}" type="pres">
      <dgm:prSet presAssocID="{D236E071-4C1F-6C41-8289-2B77D70B0A1F}" presName="spNode" presStyleCnt="0"/>
      <dgm:spPr/>
    </dgm:pt>
    <dgm:pt modelId="{8B918093-60EB-AF42-9807-EE1035D76DB1}" type="pres">
      <dgm:prSet presAssocID="{288DB38D-8F5B-2E4F-AC4D-C77EFF28A516}" presName="sibTrans" presStyleLbl="sibTrans1D1" presStyleIdx="6" presStyleCnt="8"/>
      <dgm:spPr/>
    </dgm:pt>
    <dgm:pt modelId="{A0F2E955-5E51-DE40-B180-A52647BAE80D}" type="pres">
      <dgm:prSet presAssocID="{FF30B097-C6E2-C54C-A33A-C260D8D3A6EC}" presName="node" presStyleLbl="node1" presStyleIdx="7" presStyleCnt="8" custRadScaleRad="92025" custRadScaleInc="-4798">
        <dgm:presLayoutVars>
          <dgm:bulletEnabled val="1"/>
        </dgm:presLayoutVars>
      </dgm:prSet>
      <dgm:spPr/>
    </dgm:pt>
    <dgm:pt modelId="{80FDDD03-E290-F642-9E03-C488C9C6FEF6}" type="pres">
      <dgm:prSet presAssocID="{FF30B097-C6E2-C54C-A33A-C260D8D3A6EC}" presName="spNode" presStyleCnt="0"/>
      <dgm:spPr/>
    </dgm:pt>
    <dgm:pt modelId="{7C8932DC-20D2-7D4E-BAF4-80156D735DB4}" type="pres">
      <dgm:prSet presAssocID="{EA493BC1-470B-8240-8B3F-CB55900211F9}" presName="sibTrans" presStyleLbl="sibTrans1D1" presStyleIdx="7" presStyleCnt="8"/>
      <dgm:spPr/>
    </dgm:pt>
  </dgm:ptLst>
  <dgm:cxnLst>
    <dgm:cxn modelId="{85F10217-EC50-5442-AA71-ACB88C4D462C}" srcId="{89C3B238-1A8D-2243-9ADC-7201327BB75E}" destId="{8AC829B7-535A-FB47-AE5E-07DCCCC5C1E9}" srcOrd="4" destOrd="0" parTransId="{948D6DB6-BA9B-3444-9359-7BFBA2AAF690}" sibTransId="{51882B33-BBDE-DC47-8B2E-257462578B6B}"/>
    <dgm:cxn modelId="{3D67AA38-9899-784A-9B70-E656E05B507A}" srcId="{89C3B238-1A8D-2243-9ADC-7201327BB75E}" destId="{D236E071-4C1F-6C41-8289-2B77D70B0A1F}" srcOrd="6" destOrd="0" parTransId="{0F54D1C9-2FCB-A047-8425-86A24052AC8B}" sibTransId="{288DB38D-8F5B-2E4F-AC4D-C77EFF28A516}"/>
    <dgm:cxn modelId="{6D5D643A-9FF9-FE44-AD94-14AC38F976B8}" type="presOf" srcId="{64305C39-80B7-154F-B2B7-3C514D6771F1}" destId="{97EDFE60-2DFC-304F-8686-EBE5D0260335}" srcOrd="0" destOrd="0" presId="urn:microsoft.com/office/officeart/2005/8/layout/cycle5"/>
    <dgm:cxn modelId="{2303E563-E05B-2F4D-9453-5FF7B0B26028}" type="presOf" srcId="{0CCDAF04-EC02-5043-BB5E-22CD1FCCFBD9}" destId="{CE70B375-6901-A647-9352-4FAC1B95F161}" srcOrd="0" destOrd="0" presId="urn:microsoft.com/office/officeart/2005/8/layout/cycle5"/>
    <dgm:cxn modelId="{B4EFEF6A-F388-454C-A9C5-1BD7F2A9CC28}" type="presOf" srcId="{90F4C74F-1D88-A64D-957E-B471C4573102}" destId="{5C17AE45-2790-5749-8CA9-853D9447F18C}" srcOrd="0" destOrd="0" presId="urn:microsoft.com/office/officeart/2005/8/layout/cycle5"/>
    <dgm:cxn modelId="{7AA4416C-A55D-D94A-970E-1744BD926B05}" srcId="{89C3B238-1A8D-2243-9ADC-7201327BB75E}" destId="{FF30B097-C6E2-C54C-A33A-C260D8D3A6EC}" srcOrd="7" destOrd="0" parTransId="{0DE0C4A1-3967-FA42-B3B5-8A6EB3F94D85}" sibTransId="{EA493BC1-470B-8240-8B3F-CB55900211F9}"/>
    <dgm:cxn modelId="{5060EA6C-76B5-C140-9A64-5EFA47FC218B}" type="presOf" srcId="{227D0180-835F-6C43-BBE9-4E595F4F8EEE}" destId="{2ED45756-DB88-074A-B31A-F2D45A1F5327}" srcOrd="0" destOrd="0" presId="urn:microsoft.com/office/officeart/2005/8/layout/cycle5"/>
    <dgm:cxn modelId="{899C056F-AE1C-9D48-B2D5-377A01C6B2EA}" type="presOf" srcId="{E0B2D462-8AC9-7648-9335-243E7EAD7EEC}" destId="{CC6FAD5E-F358-2542-9BD1-84EB95508B7E}" srcOrd="0" destOrd="0" presId="urn:microsoft.com/office/officeart/2005/8/layout/cycle5"/>
    <dgm:cxn modelId="{EC840F54-CBEE-3241-BB9A-469A7457BE7B}" type="presOf" srcId="{8AC829B7-535A-FB47-AE5E-07DCCCC5C1E9}" destId="{4A4D7438-95D1-024F-B6F5-91A6594E0B25}" srcOrd="0" destOrd="0" presId="urn:microsoft.com/office/officeart/2005/8/layout/cycle5"/>
    <dgm:cxn modelId="{53D5DE58-5086-4F40-B179-228DA6001F11}" type="presOf" srcId="{89C3B238-1A8D-2243-9ADC-7201327BB75E}" destId="{7426C55C-6288-0345-8A85-4B3278C67C64}" srcOrd="0" destOrd="0" presId="urn:microsoft.com/office/officeart/2005/8/layout/cycle5"/>
    <dgm:cxn modelId="{0E1D3679-8035-2A4A-823D-092E08030B84}" type="presOf" srcId="{0E167010-5334-9A4E-AD87-2A322056C601}" destId="{F2E5F46E-ED71-2C47-A076-73D4D4062DD7}" srcOrd="0" destOrd="0" presId="urn:microsoft.com/office/officeart/2005/8/layout/cycle5"/>
    <dgm:cxn modelId="{55FBAD7B-BD27-B040-95C9-13589CB18ED9}" type="presOf" srcId="{D236E071-4C1F-6C41-8289-2B77D70B0A1F}" destId="{78B9C79F-7712-5549-9E67-0682EE191A1F}" srcOrd="0" destOrd="0" presId="urn:microsoft.com/office/officeart/2005/8/layout/cycle5"/>
    <dgm:cxn modelId="{0722F29A-1140-484B-AE9E-77FFC3AE1D56}" type="presOf" srcId="{7AC56E87-BF65-A44D-8ED7-D2C13FF71B6C}" destId="{628978C8-4444-8441-B0F9-926BBBD224D4}" srcOrd="0" destOrd="0" presId="urn:microsoft.com/office/officeart/2005/8/layout/cycle5"/>
    <dgm:cxn modelId="{4D6E6BA9-BB68-554F-9401-F1DF65E91C4D}" srcId="{89C3B238-1A8D-2243-9ADC-7201327BB75E}" destId="{64305C39-80B7-154F-B2B7-3C514D6771F1}" srcOrd="5" destOrd="0" parTransId="{983634B7-6206-8C45-B163-0F541BEA0CF4}" sibTransId="{48C55F2F-889D-D54B-B32C-E138FF0B1720}"/>
    <dgm:cxn modelId="{434430AA-FE14-2940-9679-C9DDB15D61DF}" srcId="{89C3B238-1A8D-2243-9ADC-7201327BB75E}" destId="{90F4C74F-1D88-A64D-957E-B471C4573102}" srcOrd="3" destOrd="0" parTransId="{D17A7D70-765A-8D49-BA76-E3E4F30B74C1}" sibTransId="{0CCDAF04-EC02-5043-BB5E-22CD1FCCFBD9}"/>
    <dgm:cxn modelId="{A72F1ABC-04D0-CB45-86FE-AEC44B681856}" type="presOf" srcId="{48C55F2F-889D-D54B-B32C-E138FF0B1720}" destId="{0F798C9E-9C24-2742-ACDB-2A8F2FC68FCD}" srcOrd="0" destOrd="0" presId="urn:microsoft.com/office/officeart/2005/8/layout/cycle5"/>
    <dgm:cxn modelId="{14646EC6-0AA4-404B-B86B-D1668FCED507}" type="presOf" srcId="{51882B33-BBDE-DC47-8B2E-257462578B6B}" destId="{4E1BBAB6-4D1E-FE43-8A8A-325948DF5FB1}" srcOrd="0" destOrd="0" presId="urn:microsoft.com/office/officeart/2005/8/layout/cycle5"/>
    <dgm:cxn modelId="{B49548D5-4FD8-1542-80AB-B98640E35494}" type="presOf" srcId="{FF30B097-C6E2-C54C-A33A-C260D8D3A6EC}" destId="{A0F2E955-5E51-DE40-B180-A52647BAE80D}" srcOrd="0" destOrd="0" presId="urn:microsoft.com/office/officeart/2005/8/layout/cycle5"/>
    <dgm:cxn modelId="{E110A6D9-7840-3842-977D-75ACBA0E61C6}" type="presOf" srcId="{288DB38D-8F5B-2E4F-AC4D-C77EFF28A516}" destId="{8B918093-60EB-AF42-9807-EE1035D76DB1}" srcOrd="0" destOrd="0" presId="urn:microsoft.com/office/officeart/2005/8/layout/cycle5"/>
    <dgm:cxn modelId="{4EE596DA-781E-7C49-B73E-4203286063AE}" type="presOf" srcId="{9E0D86C2-9B42-274B-B702-44FECB276B1F}" destId="{68364325-B47F-8C4C-AFA1-22E052746E5B}" srcOrd="0" destOrd="0" presId="urn:microsoft.com/office/officeart/2005/8/layout/cycle5"/>
    <dgm:cxn modelId="{03A911DC-0293-9B4A-94BE-FD6837A2F774}" srcId="{89C3B238-1A8D-2243-9ADC-7201327BB75E}" destId="{0E167010-5334-9A4E-AD87-2A322056C601}" srcOrd="1" destOrd="0" parTransId="{837B49E8-6FA2-C348-8419-69C92A93FC61}" sibTransId="{7AC56E87-BF65-A44D-8ED7-D2C13FF71B6C}"/>
    <dgm:cxn modelId="{8CAB7AE3-1CA1-5E43-8D20-5ACFC44B1632}" type="presOf" srcId="{D06CF146-2261-D74E-BCFD-7231CD4A571C}" destId="{7C387DB2-730A-CD46-9346-0039099F9E06}" srcOrd="0" destOrd="0" presId="urn:microsoft.com/office/officeart/2005/8/layout/cycle5"/>
    <dgm:cxn modelId="{A689C0EB-1F81-A74A-828F-1ED2B206A5CD}" srcId="{89C3B238-1A8D-2243-9ADC-7201327BB75E}" destId="{9E0D86C2-9B42-274B-B702-44FECB276B1F}" srcOrd="2" destOrd="0" parTransId="{6744E411-0083-024A-8931-1CCF4DC883A6}" sibTransId="{227D0180-835F-6C43-BBE9-4E595F4F8EEE}"/>
    <dgm:cxn modelId="{31971AED-034A-9B49-A40E-F4EA12D72BFA}" srcId="{89C3B238-1A8D-2243-9ADC-7201327BB75E}" destId="{E0B2D462-8AC9-7648-9335-243E7EAD7EEC}" srcOrd="0" destOrd="0" parTransId="{F67492EC-2A69-5844-B546-E7D5776F8098}" sibTransId="{D06CF146-2261-D74E-BCFD-7231CD4A571C}"/>
    <dgm:cxn modelId="{DEDBDBF2-863E-FB42-8855-4D52826FDAA3}" type="presOf" srcId="{EA493BC1-470B-8240-8B3F-CB55900211F9}" destId="{7C8932DC-20D2-7D4E-BAF4-80156D735DB4}" srcOrd="0" destOrd="0" presId="urn:microsoft.com/office/officeart/2005/8/layout/cycle5"/>
    <dgm:cxn modelId="{F1940DEA-6ED8-4046-AEF1-3CA59B984536}" type="presParOf" srcId="{7426C55C-6288-0345-8A85-4B3278C67C64}" destId="{CC6FAD5E-F358-2542-9BD1-84EB95508B7E}" srcOrd="0" destOrd="0" presId="urn:microsoft.com/office/officeart/2005/8/layout/cycle5"/>
    <dgm:cxn modelId="{8B1E2FE9-C1A5-064D-99C6-BBE1168F3F08}" type="presParOf" srcId="{7426C55C-6288-0345-8A85-4B3278C67C64}" destId="{6AE8FE54-6785-8247-A9EF-5DBD5FDE6352}" srcOrd="1" destOrd="0" presId="urn:microsoft.com/office/officeart/2005/8/layout/cycle5"/>
    <dgm:cxn modelId="{9BDC6BB8-D141-9541-8671-945E85F80005}" type="presParOf" srcId="{7426C55C-6288-0345-8A85-4B3278C67C64}" destId="{7C387DB2-730A-CD46-9346-0039099F9E06}" srcOrd="2" destOrd="0" presId="urn:microsoft.com/office/officeart/2005/8/layout/cycle5"/>
    <dgm:cxn modelId="{9BB0E264-0FE9-6940-A447-A7818FBF87E5}" type="presParOf" srcId="{7426C55C-6288-0345-8A85-4B3278C67C64}" destId="{F2E5F46E-ED71-2C47-A076-73D4D4062DD7}" srcOrd="3" destOrd="0" presId="urn:microsoft.com/office/officeart/2005/8/layout/cycle5"/>
    <dgm:cxn modelId="{48E9D11E-2274-C145-BBA5-8E36702573EA}" type="presParOf" srcId="{7426C55C-6288-0345-8A85-4B3278C67C64}" destId="{206EE0E1-334A-8F4B-B258-AED630929A12}" srcOrd="4" destOrd="0" presId="urn:microsoft.com/office/officeart/2005/8/layout/cycle5"/>
    <dgm:cxn modelId="{BE5A6F62-0D27-FE49-A211-9EF2F0AA13BA}" type="presParOf" srcId="{7426C55C-6288-0345-8A85-4B3278C67C64}" destId="{628978C8-4444-8441-B0F9-926BBBD224D4}" srcOrd="5" destOrd="0" presId="urn:microsoft.com/office/officeart/2005/8/layout/cycle5"/>
    <dgm:cxn modelId="{ADE80958-56CC-B64C-8E3C-499D74A2F303}" type="presParOf" srcId="{7426C55C-6288-0345-8A85-4B3278C67C64}" destId="{68364325-B47F-8C4C-AFA1-22E052746E5B}" srcOrd="6" destOrd="0" presId="urn:microsoft.com/office/officeart/2005/8/layout/cycle5"/>
    <dgm:cxn modelId="{F53AE201-1E90-394E-8C4B-96AD6701EC34}" type="presParOf" srcId="{7426C55C-6288-0345-8A85-4B3278C67C64}" destId="{17E4E3F1-D7B7-E740-9B43-5A7AEA71006A}" srcOrd="7" destOrd="0" presId="urn:microsoft.com/office/officeart/2005/8/layout/cycle5"/>
    <dgm:cxn modelId="{EFB5AB0E-470E-A141-B2FF-59AD2F35D3A4}" type="presParOf" srcId="{7426C55C-6288-0345-8A85-4B3278C67C64}" destId="{2ED45756-DB88-074A-B31A-F2D45A1F5327}" srcOrd="8" destOrd="0" presId="urn:microsoft.com/office/officeart/2005/8/layout/cycle5"/>
    <dgm:cxn modelId="{AA08B812-BF66-3346-8612-D0642F0916C4}" type="presParOf" srcId="{7426C55C-6288-0345-8A85-4B3278C67C64}" destId="{5C17AE45-2790-5749-8CA9-853D9447F18C}" srcOrd="9" destOrd="0" presId="urn:microsoft.com/office/officeart/2005/8/layout/cycle5"/>
    <dgm:cxn modelId="{485720F2-51EA-DC46-9B10-6578342430C2}" type="presParOf" srcId="{7426C55C-6288-0345-8A85-4B3278C67C64}" destId="{A5E71650-32C3-B14A-BA42-65977859F115}" srcOrd="10" destOrd="0" presId="urn:microsoft.com/office/officeart/2005/8/layout/cycle5"/>
    <dgm:cxn modelId="{D9CC3EEE-BF36-BE49-837F-9A4246074C67}" type="presParOf" srcId="{7426C55C-6288-0345-8A85-4B3278C67C64}" destId="{CE70B375-6901-A647-9352-4FAC1B95F161}" srcOrd="11" destOrd="0" presId="urn:microsoft.com/office/officeart/2005/8/layout/cycle5"/>
    <dgm:cxn modelId="{54C4BBDA-2493-4A45-9684-9CB4E4FF1011}" type="presParOf" srcId="{7426C55C-6288-0345-8A85-4B3278C67C64}" destId="{4A4D7438-95D1-024F-B6F5-91A6594E0B25}" srcOrd="12" destOrd="0" presId="urn:microsoft.com/office/officeart/2005/8/layout/cycle5"/>
    <dgm:cxn modelId="{A1AFF87E-6D87-B047-BCF8-32603795C3AF}" type="presParOf" srcId="{7426C55C-6288-0345-8A85-4B3278C67C64}" destId="{5194BF86-A71E-E347-AA24-D09CE014983D}" srcOrd="13" destOrd="0" presId="urn:microsoft.com/office/officeart/2005/8/layout/cycle5"/>
    <dgm:cxn modelId="{F0D5170C-7474-2C48-B75C-06A9BA472C83}" type="presParOf" srcId="{7426C55C-6288-0345-8A85-4B3278C67C64}" destId="{4E1BBAB6-4D1E-FE43-8A8A-325948DF5FB1}" srcOrd="14" destOrd="0" presId="urn:microsoft.com/office/officeart/2005/8/layout/cycle5"/>
    <dgm:cxn modelId="{7F8110DF-0DED-5947-BFAC-EFB584B36220}" type="presParOf" srcId="{7426C55C-6288-0345-8A85-4B3278C67C64}" destId="{97EDFE60-2DFC-304F-8686-EBE5D0260335}" srcOrd="15" destOrd="0" presId="urn:microsoft.com/office/officeart/2005/8/layout/cycle5"/>
    <dgm:cxn modelId="{39859A10-7C0E-AB45-B948-F40E52BB33CA}" type="presParOf" srcId="{7426C55C-6288-0345-8A85-4B3278C67C64}" destId="{BCF65D1C-2FD2-9447-933A-8DCEE614E4AE}" srcOrd="16" destOrd="0" presId="urn:microsoft.com/office/officeart/2005/8/layout/cycle5"/>
    <dgm:cxn modelId="{D2DD98B7-AFD7-CA4F-9C89-E91675EB6D2A}" type="presParOf" srcId="{7426C55C-6288-0345-8A85-4B3278C67C64}" destId="{0F798C9E-9C24-2742-ACDB-2A8F2FC68FCD}" srcOrd="17" destOrd="0" presId="urn:microsoft.com/office/officeart/2005/8/layout/cycle5"/>
    <dgm:cxn modelId="{38D5EB71-B4BB-BA48-9A7D-BD1B2D2AA56F}" type="presParOf" srcId="{7426C55C-6288-0345-8A85-4B3278C67C64}" destId="{78B9C79F-7712-5549-9E67-0682EE191A1F}" srcOrd="18" destOrd="0" presId="urn:microsoft.com/office/officeart/2005/8/layout/cycle5"/>
    <dgm:cxn modelId="{F9363E45-DF19-7A46-99CB-B242D8C373BE}" type="presParOf" srcId="{7426C55C-6288-0345-8A85-4B3278C67C64}" destId="{55C4AFF2-A3F3-4646-9114-6971E8F55F73}" srcOrd="19" destOrd="0" presId="urn:microsoft.com/office/officeart/2005/8/layout/cycle5"/>
    <dgm:cxn modelId="{E5958347-B82E-1E44-AAD5-AE82DC161479}" type="presParOf" srcId="{7426C55C-6288-0345-8A85-4B3278C67C64}" destId="{8B918093-60EB-AF42-9807-EE1035D76DB1}" srcOrd="20" destOrd="0" presId="urn:microsoft.com/office/officeart/2005/8/layout/cycle5"/>
    <dgm:cxn modelId="{F3A41540-6D84-DA4C-95F7-0D41A5369DFB}" type="presParOf" srcId="{7426C55C-6288-0345-8A85-4B3278C67C64}" destId="{A0F2E955-5E51-DE40-B180-A52647BAE80D}" srcOrd="21" destOrd="0" presId="urn:microsoft.com/office/officeart/2005/8/layout/cycle5"/>
    <dgm:cxn modelId="{8627CC11-7082-ED43-B799-1394F219E47B}" type="presParOf" srcId="{7426C55C-6288-0345-8A85-4B3278C67C64}" destId="{80FDDD03-E290-F642-9E03-C488C9C6FEF6}" srcOrd="22" destOrd="0" presId="urn:microsoft.com/office/officeart/2005/8/layout/cycle5"/>
    <dgm:cxn modelId="{1A7F64FF-B06A-614F-AE8D-4F017E6A58D3}" type="presParOf" srcId="{7426C55C-6288-0345-8A85-4B3278C67C64}" destId="{7C8932DC-20D2-7D4E-BAF4-80156D735DB4}" srcOrd="23" destOrd="0" presId="urn:microsoft.com/office/officeart/2005/8/layout/cycle5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89C3B238-1A8D-2243-9ADC-7201327BB75E}" type="doc">
      <dgm:prSet loTypeId="urn:microsoft.com/office/officeart/2005/8/layout/cycle5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E0B2D462-8AC9-7648-9335-243E7EAD7EEC}">
      <dgm:prSet phldrT="[Text]"/>
      <dgm:spPr>
        <a:solidFill>
          <a:schemeClr val="accent3">
            <a:lumMod val="20000"/>
            <a:lumOff val="8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r>
            <a:rPr lang="en-US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1</a:t>
          </a:r>
        </a:p>
      </dgm:t>
    </dgm:pt>
    <dgm:pt modelId="{F67492EC-2A69-5844-B546-E7D5776F8098}" type="parTrans" cxnId="{31971AED-034A-9B49-A40E-F4EA12D72BFA}">
      <dgm:prSet/>
      <dgm:spPr/>
      <dgm:t>
        <a:bodyPr/>
        <a:lstStyle/>
        <a:p>
          <a:endParaRPr lang="en-US"/>
        </a:p>
      </dgm:t>
    </dgm:pt>
    <dgm:pt modelId="{D06CF146-2261-D74E-BCFD-7231CD4A571C}" type="sibTrans" cxnId="{31971AED-034A-9B49-A40E-F4EA12D72BFA}">
      <dgm:prSet/>
      <dgm:spPr>
        <a:solidFill>
          <a:schemeClr val="accent3">
            <a:lumMod val="20000"/>
            <a:lumOff val="8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endParaRPr lang="en-US">
            <a:solidFill>
              <a:schemeClr val="accent1">
                <a:lumMod val="50000"/>
              </a:schemeClr>
            </a:solidFill>
            <a:latin typeface="Calibri" panose="020F0502020204030204" pitchFamily="34" charset="0"/>
            <a:cs typeface="Calibri" panose="020F0502020204030204" pitchFamily="34" charset="0"/>
          </a:endParaRPr>
        </a:p>
      </dgm:t>
    </dgm:pt>
    <dgm:pt modelId="{0E167010-5334-9A4E-AD87-2A322056C601}">
      <dgm:prSet phldrT="[Text]"/>
      <dgm:spPr>
        <a:solidFill>
          <a:schemeClr val="accent2"/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r>
            <a:rPr lang="en-US" dirty="0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2</a:t>
          </a:r>
        </a:p>
      </dgm:t>
    </dgm:pt>
    <dgm:pt modelId="{837B49E8-6FA2-C348-8419-69C92A93FC61}" type="parTrans" cxnId="{03A911DC-0293-9B4A-94BE-FD6837A2F774}">
      <dgm:prSet/>
      <dgm:spPr/>
      <dgm:t>
        <a:bodyPr/>
        <a:lstStyle/>
        <a:p>
          <a:endParaRPr lang="en-US"/>
        </a:p>
      </dgm:t>
    </dgm:pt>
    <dgm:pt modelId="{7AC56E87-BF65-A44D-8ED7-D2C13FF71B6C}" type="sibTrans" cxnId="{03A911DC-0293-9B4A-94BE-FD6837A2F774}">
      <dgm:prSet/>
      <dgm:spPr>
        <a:solidFill>
          <a:schemeClr val="accent3">
            <a:lumMod val="20000"/>
            <a:lumOff val="8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endParaRPr lang="en-US">
            <a:solidFill>
              <a:schemeClr val="accent1">
                <a:lumMod val="50000"/>
              </a:schemeClr>
            </a:solidFill>
            <a:latin typeface="Calibri" panose="020F0502020204030204" pitchFamily="34" charset="0"/>
            <a:cs typeface="Calibri" panose="020F0502020204030204" pitchFamily="34" charset="0"/>
          </a:endParaRPr>
        </a:p>
      </dgm:t>
    </dgm:pt>
    <dgm:pt modelId="{9E0D86C2-9B42-274B-B702-44FECB276B1F}">
      <dgm:prSet phldrT="[Text]"/>
      <dgm:spPr>
        <a:solidFill>
          <a:schemeClr val="tx2">
            <a:lumMod val="20000"/>
            <a:lumOff val="8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r>
            <a:rPr lang="en-US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3</a:t>
          </a:r>
        </a:p>
      </dgm:t>
    </dgm:pt>
    <dgm:pt modelId="{6744E411-0083-024A-8931-1CCF4DC883A6}" type="parTrans" cxnId="{A689C0EB-1F81-A74A-828F-1ED2B206A5CD}">
      <dgm:prSet/>
      <dgm:spPr/>
      <dgm:t>
        <a:bodyPr/>
        <a:lstStyle/>
        <a:p>
          <a:endParaRPr lang="en-US"/>
        </a:p>
      </dgm:t>
    </dgm:pt>
    <dgm:pt modelId="{227D0180-835F-6C43-BBE9-4E595F4F8EEE}" type="sibTrans" cxnId="{A689C0EB-1F81-A74A-828F-1ED2B206A5CD}">
      <dgm:prSet/>
      <dgm:spPr>
        <a:solidFill>
          <a:schemeClr val="accent3">
            <a:lumMod val="20000"/>
            <a:lumOff val="8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endParaRPr lang="en-US">
            <a:solidFill>
              <a:schemeClr val="accent1">
                <a:lumMod val="50000"/>
              </a:schemeClr>
            </a:solidFill>
            <a:latin typeface="Calibri" panose="020F0502020204030204" pitchFamily="34" charset="0"/>
            <a:cs typeface="Calibri" panose="020F0502020204030204" pitchFamily="34" charset="0"/>
          </a:endParaRPr>
        </a:p>
      </dgm:t>
    </dgm:pt>
    <dgm:pt modelId="{90F4C74F-1D88-A64D-957E-B471C4573102}">
      <dgm:prSet phldrT="[Text]"/>
      <dgm:spPr>
        <a:solidFill>
          <a:schemeClr val="accent3">
            <a:lumMod val="40000"/>
            <a:lumOff val="6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r>
            <a:rPr lang="en-US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4</a:t>
          </a:r>
        </a:p>
      </dgm:t>
    </dgm:pt>
    <dgm:pt modelId="{D17A7D70-765A-8D49-BA76-E3E4F30B74C1}" type="parTrans" cxnId="{434430AA-FE14-2940-9679-C9DDB15D61DF}">
      <dgm:prSet/>
      <dgm:spPr/>
      <dgm:t>
        <a:bodyPr/>
        <a:lstStyle/>
        <a:p>
          <a:endParaRPr lang="en-US"/>
        </a:p>
      </dgm:t>
    </dgm:pt>
    <dgm:pt modelId="{0CCDAF04-EC02-5043-BB5E-22CD1FCCFBD9}" type="sibTrans" cxnId="{434430AA-FE14-2940-9679-C9DDB15D61DF}">
      <dgm:prSet/>
      <dgm:spPr>
        <a:solidFill>
          <a:schemeClr val="accent3">
            <a:lumMod val="20000"/>
            <a:lumOff val="8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endParaRPr lang="en-US">
            <a:solidFill>
              <a:schemeClr val="accent1">
                <a:lumMod val="50000"/>
              </a:schemeClr>
            </a:solidFill>
            <a:latin typeface="Calibri" panose="020F0502020204030204" pitchFamily="34" charset="0"/>
            <a:cs typeface="Calibri" panose="020F0502020204030204" pitchFamily="34" charset="0"/>
          </a:endParaRPr>
        </a:p>
      </dgm:t>
    </dgm:pt>
    <dgm:pt modelId="{8AC829B7-535A-FB47-AE5E-07DCCCC5C1E9}">
      <dgm:prSet phldrT="[Text]"/>
      <dgm:spPr>
        <a:solidFill>
          <a:schemeClr val="accent1">
            <a:lumMod val="40000"/>
            <a:lumOff val="6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r>
            <a:rPr lang="en-US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5</a:t>
          </a:r>
        </a:p>
      </dgm:t>
    </dgm:pt>
    <dgm:pt modelId="{948D6DB6-BA9B-3444-9359-7BFBA2AAF690}" type="parTrans" cxnId="{85F10217-EC50-5442-AA71-ACB88C4D462C}">
      <dgm:prSet/>
      <dgm:spPr/>
      <dgm:t>
        <a:bodyPr/>
        <a:lstStyle/>
        <a:p>
          <a:endParaRPr lang="en-US"/>
        </a:p>
      </dgm:t>
    </dgm:pt>
    <dgm:pt modelId="{51882B33-BBDE-DC47-8B2E-257462578B6B}" type="sibTrans" cxnId="{85F10217-EC50-5442-AA71-ACB88C4D462C}">
      <dgm:prSet/>
      <dgm:spPr>
        <a:solidFill>
          <a:schemeClr val="accent3">
            <a:lumMod val="20000"/>
            <a:lumOff val="8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endParaRPr lang="en-US">
            <a:solidFill>
              <a:schemeClr val="accent1">
                <a:lumMod val="50000"/>
              </a:schemeClr>
            </a:solidFill>
            <a:latin typeface="Calibri" panose="020F0502020204030204" pitchFamily="34" charset="0"/>
            <a:cs typeface="Calibri" panose="020F0502020204030204" pitchFamily="34" charset="0"/>
          </a:endParaRPr>
        </a:p>
      </dgm:t>
    </dgm:pt>
    <dgm:pt modelId="{64305C39-80B7-154F-B2B7-3C514D6771F1}">
      <dgm:prSet phldrT="[Text]"/>
      <dgm:spPr>
        <a:solidFill>
          <a:schemeClr val="accent4">
            <a:lumMod val="60000"/>
            <a:lumOff val="4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r>
            <a:rPr lang="en-US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6</a:t>
          </a:r>
        </a:p>
      </dgm:t>
    </dgm:pt>
    <dgm:pt modelId="{983634B7-6206-8C45-B163-0F541BEA0CF4}" type="parTrans" cxnId="{4D6E6BA9-BB68-554F-9401-F1DF65E91C4D}">
      <dgm:prSet/>
      <dgm:spPr/>
      <dgm:t>
        <a:bodyPr/>
        <a:lstStyle/>
        <a:p>
          <a:endParaRPr lang="en-US"/>
        </a:p>
      </dgm:t>
    </dgm:pt>
    <dgm:pt modelId="{48C55F2F-889D-D54B-B32C-E138FF0B1720}" type="sibTrans" cxnId="{4D6E6BA9-BB68-554F-9401-F1DF65E91C4D}">
      <dgm:prSet/>
      <dgm:spPr>
        <a:solidFill>
          <a:schemeClr val="accent3">
            <a:lumMod val="20000"/>
            <a:lumOff val="8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endParaRPr lang="en-US">
            <a:solidFill>
              <a:schemeClr val="accent1">
                <a:lumMod val="50000"/>
              </a:schemeClr>
            </a:solidFill>
            <a:latin typeface="Calibri" panose="020F0502020204030204" pitchFamily="34" charset="0"/>
            <a:cs typeface="Calibri" panose="020F0502020204030204" pitchFamily="34" charset="0"/>
          </a:endParaRPr>
        </a:p>
      </dgm:t>
    </dgm:pt>
    <dgm:pt modelId="{D236E071-4C1F-6C41-8289-2B77D70B0A1F}">
      <dgm:prSet phldrT="[Text]"/>
      <dgm:spPr>
        <a:solidFill>
          <a:schemeClr val="accent6">
            <a:lumMod val="60000"/>
            <a:lumOff val="4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r>
            <a:rPr lang="en-US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7</a:t>
          </a:r>
        </a:p>
      </dgm:t>
    </dgm:pt>
    <dgm:pt modelId="{0F54D1C9-2FCB-A047-8425-86A24052AC8B}" type="parTrans" cxnId="{3D67AA38-9899-784A-9B70-E656E05B507A}">
      <dgm:prSet/>
      <dgm:spPr/>
      <dgm:t>
        <a:bodyPr/>
        <a:lstStyle/>
        <a:p>
          <a:endParaRPr lang="en-US"/>
        </a:p>
      </dgm:t>
    </dgm:pt>
    <dgm:pt modelId="{288DB38D-8F5B-2E4F-AC4D-C77EFF28A516}" type="sibTrans" cxnId="{3D67AA38-9899-784A-9B70-E656E05B507A}">
      <dgm:prSet/>
      <dgm:spPr>
        <a:solidFill>
          <a:schemeClr val="accent3">
            <a:lumMod val="20000"/>
            <a:lumOff val="8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endParaRPr lang="en-US">
            <a:solidFill>
              <a:schemeClr val="accent1">
                <a:lumMod val="50000"/>
              </a:schemeClr>
            </a:solidFill>
            <a:latin typeface="Calibri" panose="020F0502020204030204" pitchFamily="34" charset="0"/>
            <a:cs typeface="Calibri" panose="020F0502020204030204" pitchFamily="34" charset="0"/>
          </a:endParaRPr>
        </a:p>
      </dgm:t>
    </dgm:pt>
    <dgm:pt modelId="{FF30B097-C6E2-C54C-A33A-C260D8D3A6EC}">
      <dgm:prSet phldrT="[Text]"/>
      <dgm:spPr>
        <a:solidFill>
          <a:schemeClr val="accent4">
            <a:lumMod val="40000"/>
            <a:lumOff val="6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r>
            <a:rPr lang="en-US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8</a:t>
          </a:r>
        </a:p>
      </dgm:t>
    </dgm:pt>
    <dgm:pt modelId="{0DE0C4A1-3967-FA42-B3B5-8A6EB3F94D85}" type="parTrans" cxnId="{7AA4416C-A55D-D94A-970E-1744BD926B05}">
      <dgm:prSet/>
      <dgm:spPr/>
      <dgm:t>
        <a:bodyPr/>
        <a:lstStyle/>
        <a:p>
          <a:endParaRPr lang="en-US"/>
        </a:p>
      </dgm:t>
    </dgm:pt>
    <dgm:pt modelId="{EA493BC1-470B-8240-8B3F-CB55900211F9}" type="sibTrans" cxnId="{7AA4416C-A55D-D94A-970E-1744BD926B05}">
      <dgm:prSet/>
      <dgm:spPr>
        <a:solidFill>
          <a:schemeClr val="accent3">
            <a:lumMod val="20000"/>
            <a:lumOff val="80000"/>
          </a:schemeClr>
        </a:solidFill>
        <a:ln w="38100">
          <a:solidFill>
            <a:schemeClr val="accent1">
              <a:lumMod val="50000"/>
            </a:schemeClr>
          </a:solidFill>
        </a:ln>
      </dgm:spPr>
      <dgm:t>
        <a:bodyPr/>
        <a:lstStyle/>
        <a:p>
          <a:endParaRPr lang="en-US">
            <a:solidFill>
              <a:schemeClr val="accent1">
                <a:lumMod val="50000"/>
              </a:schemeClr>
            </a:solidFill>
            <a:latin typeface="Calibri" panose="020F0502020204030204" pitchFamily="34" charset="0"/>
            <a:cs typeface="Calibri" panose="020F0502020204030204" pitchFamily="34" charset="0"/>
          </a:endParaRPr>
        </a:p>
      </dgm:t>
    </dgm:pt>
    <dgm:pt modelId="{7426C55C-6288-0345-8A85-4B3278C67C64}" type="pres">
      <dgm:prSet presAssocID="{89C3B238-1A8D-2243-9ADC-7201327BB75E}" presName="cycle" presStyleCnt="0">
        <dgm:presLayoutVars>
          <dgm:dir/>
          <dgm:resizeHandles val="exact"/>
        </dgm:presLayoutVars>
      </dgm:prSet>
      <dgm:spPr/>
    </dgm:pt>
    <dgm:pt modelId="{CC6FAD5E-F358-2542-9BD1-84EB95508B7E}" type="pres">
      <dgm:prSet presAssocID="{E0B2D462-8AC9-7648-9335-243E7EAD7EEC}" presName="node" presStyleLbl="node1" presStyleIdx="0" presStyleCnt="8" custRadScaleRad="86533" custRadScaleInc="11475">
        <dgm:presLayoutVars>
          <dgm:bulletEnabled val="1"/>
        </dgm:presLayoutVars>
      </dgm:prSet>
      <dgm:spPr/>
    </dgm:pt>
    <dgm:pt modelId="{6AE8FE54-6785-8247-A9EF-5DBD5FDE6352}" type="pres">
      <dgm:prSet presAssocID="{E0B2D462-8AC9-7648-9335-243E7EAD7EEC}" presName="spNode" presStyleCnt="0"/>
      <dgm:spPr/>
    </dgm:pt>
    <dgm:pt modelId="{7C387DB2-730A-CD46-9346-0039099F9E06}" type="pres">
      <dgm:prSet presAssocID="{D06CF146-2261-D74E-BCFD-7231CD4A571C}" presName="sibTrans" presStyleLbl="sibTrans1D1" presStyleIdx="0" presStyleCnt="8"/>
      <dgm:spPr/>
    </dgm:pt>
    <dgm:pt modelId="{F2E5F46E-ED71-2C47-A076-73D4D4062DD7}" type="pres">
      <dgm:prSet presAssocID="{0E167010-5334-9A4E-AD87-2A322056C601}" presName="node" presStyleLbl="node1" presStyleIdx="1" presStyleCnt="8" custRadScaleRad="94040" custRadScaleInc="24176">
        <dgm:presLayoutVars>
          <dgm:bulletEnabled val="1"/>
        </dgm:presLayoutVars>
      </dgm:prSet>
      <dgm:spPr/>
    </dgm:pt>
    <dgm:pt modelId="{206EE0E1-334A-8F4B-B258-AED630929A12}" type="pres">
      <dgm:prSet presAssocID="{0E167010-5334-9A4E-AD87-2A322056C601}" presName="spNode" presStyleCnt="0"/>
      <dgm:spPr/>
    </dgm:pt>
    <dgm:pt modelId="{628978C8-4444-8441-B0F9-926BBBD224D4}" type="pres">
      <dgm:prSet presAssocID="{7AC56E87-BF65-A44D-8ED7-D2C13FF71B6C}" presName="sibTrans" presStyleLbl="sibTrans1D1" presStyleIdx="1" presStyleCnt="8"/>
      <dgm:spPr/>
    </dgm:pt>
    <dgm:pt modelId="{68364325-B47F-8C4C-AFA1-22E052746E5B}" type="pres">
      <dgm:prSet presAssocID="{9E0D86C2-9B42-274B-B702-44FECB276B1F}" presName="node" presStyleLbl="node1" presStyleIdx="2" presStyleCnt="8">
        <dgm:presLayoutVars>
          <dgm:bulletEnabled val="1"/>
        </dgm:presLayoutVars>
      </dgm:prSet>
      <dgm:spPr/>
    </dgm:pt>
    <dgm:pt modelId="{17E4E3F1-D7B7-E740-9B43-5A7AEA71006A}" type="pres">
      <dgm:prSet presAssocID="{9E0D86C2-9B42-274B-B702-44FECB276B1F}" presName="spNode" presStyleCnt="0"/>
      <dgm:spPr/>
    </dgm:pt>
    <dgm:pt modelId="{2ED45756-DB88-074A-B31A-F2D45A1F5327}" type="pres">
      <dgm:prSet presAssocID="{227D0180-835F-6C43-BBE9-4E595F4F8EEE}" presName="sibTrans" presStyleLbl="sibTrans1D1" presStyleIdx="2" presStyleCnt="8"/>
      <dgm:spPr/>
    </dgm:pt>
    <dgm:pt modelId="{5C17AE45-2790-5749-8CA9-853D9447F18C}" type="pres">
      <dgm:prSet presAssocID="{90F4C74F-1D88-A64D-957E-B471C4573102}" presName="node" presStyleLbl="node1" presStyleIdx="3" presStyleCnt="8">
        <dgm:presLayoutVars>
          <dgm:bulletEnabled val="1"/>
        </dgm:presLayoutVars>
      </dgm:prSet>
      <dgm:spPr/>
    </dgm:pt>
    <dgm:pt modelId="{A5E71650-32C3-B14A-BA42-65977859F115}" type="pres">
      <dgm:prSet presAssocID="{90F4C74F-1D88-A64D-957E-B471C4573102}" presName="spNode" presStyleCnt="0"/>
      <dgm:spPr/>
    </dgm:pt>
    <dgm:pt modelId="{CE70B375-6901-A647-9352-4FAC1B95F161}" type="pres">
      <dgm:prSet presAssocID="{0CCDAF04-EC02-5043-BB5E-22CD1FCCFBD9}" presName="sibTrans" presStyleLbl="sibTrans1D1" presStyleIdx="3" presStyleCnt="8"/>
      <dgm:spPr/>
    </dgm:pt>
    <dgm:pt modelId="{4A4D7438-95D1-024F-B6F5-91A6594E0B25}" type="pres">
      <dgm:prSet presAssocID="{8AC829B7-535A-FB47-AE5E-07DCCCC5C1E9}" presName="node" presStyleLbl="node1" presStyleIdx="4" presStyleCnt="8">
        <dgm:presLayoutVars>
          <dgm:bulletEnabled val="1"/>
        </dgm:presLayoutVars>
      </dgm:prSet>
      <dgm:spPr/>
    </dgm:pt>
    <dgm:pt modelId="{5194BF86-A71E-E347-AA24-D09CE014983D}" type="pres">
      <dgm:prSet presAssocID="{8AC829B7-535A-FB47-AE5E-07DCCCC5C1E9}" presName="spNode" presStyleCnt="0"/>
      <dgm:spPr/>
    </dgm:pt>
    <dgm:pt modelId="{4E1BBAB6-4D1E-FE43-8A8A-325948DF5FB1}" type="pres">
      <dgm:prSet presAssocID="{51882B33-BBDE-DC47-8B2E-257462578B6B}" presName="sibTrans" presStyleLbl="sibTrans1D1" presStyleIdx="4" presStyleCnt="8"/>
      <dgm:spPr/>
    </dgm:pt>
    <dgm:pt modelId="{97EDFE60-2DFC-304F-8686-EBE5D0260335}" type="pres">
      <dgm:prSet presAssocID="{64305C39-80B7-154F-B2B7-3C514D6771F1}" presName="node" presStyleLbl="node1" presStyleIdx="5" presStyleCnt="8">
        <dgm:presLayoutVars>
          <dgm:bulletEnabled val="1"/>
        </dgm:presLayoutVars>
      </dgm:prSet>
      <dgm:spPr/>
    </dgm:pt>
    <dgm:pt modelId="{BCF65D1C-2FD2-9447-933A-8DCEE614E4AE}" type="pres">
      <dgm:prSet presAssocID="{64305C39-80B7-154F-B2B7-3C514D6771F1}" presName="spNode" presStyleCnt="0"/>
      <dgm:spPr/>
    </dgm:pt>
    <dgm:pt modelId="{0F798C9E-9C24-2742-ACDB-2A8F2FC68FCD}" type="pres">
      <dgm:prSet presAssocID="{48C55F2F-889D-D54B-B32C-E138FF0B1720}" presName="sibTrans" presStyleLbl="sibTrans1D1" presStyleIdx="5" presStyleCnt="8"/>
      <dgm:spPr/>
    </dgm:pt>
    <dgm:pt modelId="{78B9C79F-7712-5549-9E67-0682EE191A1F}" type="pres">
      <dgm:prSet presAssocID="{D236E071-4C1F-6C41-8289-2B77D70B0A1F}" presName="node" presStyleLbl="node1" presStyleIdx="6" presStyleCnt="8">
        <dgm:presLayoutVars>
          <dgm:bulletEnabled val="1"/>
        </dgm:presLayoutVars>
      </dgm:prSet>
      <dgm:spPr/>
    </dgm:pt>
    <dgm:pt modelId="{55C4AFF2-A3F3-4646-9114-6971E8F55F73}" type="pres">
      <dgm:prSet presAssocID="{D236E071-4C1F-6C41-8289-2B77D70B0A1F}" presName="spNode" presStyleCnt="0"/>
      <dgm:spPr/>
    </dgm:pt>
    <dgm:pt modelId="{8B918093-60EB-AF42-9807-EE1035D76DB1}" type="pres">
      <dgm:prSet presAssocID="{288DB38D-8F5B-2E4F-AC4D-C77EFF28A516}" presName="sibTrans" presStyleLbl="sibTrans1D1" presStyleIdx="6" presStyleCnt="8"/>
      <dgm:spPr/>
    </dgm:pt>
    <dgm:pt modelId="{A0F2E955-5E51-DE40-B180-A52647BAE80D}" type="pres">
      <dgm:prSet presAssocID="{FF30B097-C6E2-C54C-A33A-C260D8D3A6EC}" presName="node" presStyleLbl="node1" presStyleIdx="7" presStyleCnt="8" custRadScaleRad="92025" custRadScaleInc="-4798">
        <dgm:presLayoutVars>
          <dgm:bulletEnabled val="1"/>
        </dgm:presLayoutVars>
      </dgm:prSet>
      <dgm:spPr/>
    </dgm:pt>
    <dgm:pt modelId="{80FDDD03-E290-F642-9E03-C488C9C6FEF6}" type="pres">
      <dgm:prSet presAssocID="{FF30B097-C6E2-C54C-A33A-C260D8D3A6EC}" presName="spNode" presStyleCnt="0"/>
      <dgm:spPr/>
    </dgm:pt>
    <dgm:pt modelId="{7C8932DC-20D2-7D4E-BAF4-80156D735DB4}" type="pres">
      <dgm:prSet presAssocID="{EA493BC1-470B-8240-8B3F-CB55900211F9}" presName="sibTrans" presStyleLbl="sibTrans1D1" presStyleIdx="7" presStyleCnt="8"/>
      <dgm:spPr/>
    </dgm:pt>
  </dgm:ptLst>
  <dgm:cxnLst>
    <dgm:cxn modelId="{85F10217-EC50-5442-AA71-ACB88C4D462C}" srcId="{89C3B238-1A8D-2243-9ADC-7201327BB75E}" destId="{8AC829B7-535A-FB47-AE5E-07DCCCC5C1E9}" srcOrd="4" destOrd="0" parTransId="{948D6DB6-BA9B-3444-9359-7BFBA2AAF690}" sibTransId="{51882B33-BBDE-DC47-8B2E-257462578B6B}"/>
    <dgm:cxn modelId="{3D67AA38-9899-784A-9B70-E656E05B507A}" srcId="{89C3B238-1A8D-2243-9ADC-7201327BB75E}" destId="{D236E071-4C1F-6C41-8289-2B77D70B0A1F}" srcOrd="6" destOrd="0" parTransId="{0F54D1C9-2FCB-A047-8425-86A24052AC8B}" sibTransId="{288DB38D-8F5B-2E4F-AC4D-C77EFF28A516}"/>
    <dgm:cxn modelId="{6D5D643A-9FF9-FE44-AD94-14AC38F976B8}" type="presOf" srcId="{64305C39-80B7-154F-B2B7-3C514D6771F1}" destId="{97EDFE60-2DFC-304F-8686-EBE5D0260335}" srcOrd="0" destOrd="0" presId="urn:microsoft.com/office/officeart/2005/8/layout/cycle5"/>
    <dgm:cxn modelId="{2303E563-E05B-2F4D-9453-5FF7B0B26028}" type="presOf" srcId="{0CCDAF04-EC02-5043-BB5E-22CD1FCCFBD9}" destId="{CE70B375-6901-A647-9352-4FAC1B95F161}" srcOrd="0" destOrd="0" presId="urn:microsoft.com/office/officeart/2005/8/layout/cycle5"/>
    <dgm:cxn modelId="{B4EFEF6A-F388-454C-A9C5-1BD7F2A9CC28}" type="presOf" srcId="{90F4C74F-1D88-A64D-957E-B471C4573102}" destId="{5C17AE45-2790-5749-8CA9-853D9447F18C}" srcOrd="0" destOrd="0" presId="urn:microsoft.com/office/officeart/2005/8/layout/cycle5"/>
    <dgm:cxn modelId="{7AA4416C-A55D-D94A-970E-1744BD926B05}" srcId="{89C3B238-1A8D-2243-9ADC-7201327BB75E}" destId="{FF30B097-C6E2-C54C-A33A-C260D8D3A6EC}" srcOrd="7" destOrd="0" parTransId="{0DE0C4A1-3967-FA42-B3B5-8A6EB3F94D85}" sibTransId="{EA493BC1-470B-8240-8B3F-CB55900211F9}"/>
    <dgm:cxn modelId="{5060EA6C-76B5-C140-9A64-5EFA47FC218B}" type="presOf" srcId="{227D0180-835F-6C43-BBE9-4E595F4F8EEE}" destId="{2ED45756-DB88-074A-B31A-F2D45A1F5327}" srcOrd="0" destOrd="0" presId="urn:microsoft.com/office/officeart/2005/8/layout/cycle5"/>
    <dgm:cxn modelId="{899C056F-AE1C-9D48-B2D5-377A01C6B2EA}" type="presOf" srcId="{E0B2D462-8AC9-7648-9335-243E7EAD7EEC}" destId="{CC6FAD5E-F358-2542-9BD1-84EB95508B7E}" srcOrd="0" destOrd="0" presId="urn:microsoft.com/office/officeart/2005/8/layout/cycle5"/>
    <dgm:cxn modelId="{EC840F54-CBEE-3241-BB9A-469A7457BE7B}" type="presOf" srcId="{8AC829B7-535A-FB47-AE5E-07DCCCC5C1E9}" destId="{4A4D7438-95D1-024F-B6F5-91A6594E0B25}" srcOrd="0" destOrd="0" presId="urn:microsoft.com/office/officeart/2005/8/layout/cycle5"/>
    <dgm:cxn modelId="{53D5DE58-5086-4F40-B179-228DA6001F11}" type="presOf" srcId="{89C3B238-1A8D-2243-9ADC-7201327BB75E}" destId="{7426C55C-6288-0345-8A85-4B3278C67C64}" srcOrd="0" destOrd="0" presId="urn:microsoft.com/office/officeart/2005/8/layout/cycle5"/>
    <dgm:cxn modelId="{0E1D3679-8035-2A4A-823D-092E08030B84}" type="presOf" srcId="{0E167010-5334-9A4E-AD87-2A322056C601}" destId="{F2E5F46E-ED71-2C47-A076-73D4D4062DD7}" srcOrd="0" destOrd="0" presId="urn:microsoft.com/office/officeart/2005/8/layout/cycle5"/>
    <dgm:cxn modelId="{55FBAD7B-BD27-B040-95C9-13589CB18ED9}" type="presOf" srcId="{D236E071-4C1F-6C41-8289-2B77D70B0A1F}" destId="{78B9C79F-7712-5549-9E67-0682EE191A1F}" srcOrd="0" destOrd="0" presId="urn:microsoft.com/office/officeart/2005/8/layout/cycle5"/>
    <dgm:cxn modelId="{0722F29A-1140-484B-AE9E-77FFC3AE1D56}" type="presOf" srcId="{7AC56E87-BF65-A44D-8ED7-D2C13FF71B6C}" destId="{628978C8-4444-8441-B0F9-926BBBD224D4}" srcOrd="0" destOrd="0" presId="urn:microsoft.com/office/officeart/2005/8/layout/cycle5"/>
    <dgm:cxn modelId="{4D6E6BA9-BB68-554F-9401-F1DF65E91C4D}" srcId="{89C3B238-1A8D-2243-9ADC-7201327BB75E}" destId="{64305C39-80B7-154F-B2B7-3C514D6771F1}" srcOrd="5" destOrd="0" parTransId="{983634B7-6206-8C45-B163-0F541BEA0CF4}" sibTransId="{48C55F2F-889D-D54B-B32C-E138FF0B1720}"/>
    <dgm:cxn modelId="{434430AA-FE14-2940-9679-C9DDB15D61DF}" srcId="{89C3B238-1A8D-2243-9ADC-7201327BB75E}" destId="{90F4C74F-1D88-A64D-957E-B471C4573102}" srcOrd="3" destOrd="0" parTransId="{D17A7D70-765A-8D49-BA76-E3E4F30B74C1}" sibTransId="{0CCDAF04-EC02-5043-BB5E-22CD1FCCFBD9}"/>
    <dgm:cxn modelId="{A72F1ABC-04D0-CB45-86FE-AEC44B681856}" type="presOf" srcId="{48C55F2F-889D-D54B-B32C-E138FF0B1720}" destId="{0F798C9E-9C24-2742-ACDB-2A8F2FC68FCD}" srcOrd="0" destOrd="0" presId="urn:microsoft.com/office/officeart/2005/8/layout/cycle5"/>
    <dgm:cxn modelId="{14646EC6-0AA4-404B-B86B-D1668FCED507}" type="presOf" srcId="{51882B33-BBDE-DC47-8B2E-257462578B6B}" destId="{4E1BBAB6-4D1E-FE43-8A8A-325948DF5FB1}" srcOrd="0" destOrd="0" presId="urn:microsoft.com/office/officeart/2005/8/layout/cycle5"/>
    <dgm:cxn modelId="{B49548D5-4FD8-1542-80AB-B98640E35494}" type="presOf" srcId="{FF30B097-C6E2-C54C-A33A-C260D8D3A6EC}" destId="{A0F2E955-5E51-DE40-B180-A52647BAE80D}" srcOrd="0" destOrd="0" presId="urn:microsoft.com/office/officeart/2005/8/layout/cycle5"/>
    <dgm:cxn modelId="{E110A6D9-7840-3842-977D-75ACBA0E61C6}" type="presOf" srcId="{288DB38D-8F5B-2E4F-AC4D-C77EFF28A516}" destId="{8B918093-60EB-AF42-9807-EE1035D76DB1}" srcOrd="0" destOrd="0" presId="urn:microsoft.com/office/officeart/2005/8/layout/cycle5"/>
    <dgm:cxn modelId="{4EE596DA-781E-7C49-B73E-4203286063AE}" type="presOf" srcId="{9E0D86C2-9B42-274B-B702-44FECB276B1F}" destId="{68364325-B47F-8C4C-AFA1-22E052746E5B}" srcOrd="0" destOrd="0" presId="urn:microsoft.com/office/officeart/2005/8/layout/cycle5"/>
    <dgm:cxn modelId="{03A911DC-0293-9B4A-94BE-FD6837A2F774}" srcId="{89C3B238-1A8D-2243-9ADC-7201327BB75E}" destId="{0E167010-5334-9A4E-AD87-2A322056C601}" srcOrd="1" destOrd="0" parTransId="{837B49E8-6FA2-C348-8419-69C92A93FC61}" sibTransId="{7AC56E87-BF65-A44D-8ED7-D2C13FF71B6C}"/>
    <dgm:cxn modelId="{8CAB7AE3-1CA1-5E43-8D20-5ACFC44B1632}" type="presOf" srcId="{D06CF146-2261-D74E-BCFD-7231CD4A571C}" destId="{7C387DB2-730A-CD46-9346-0039099F9E06}" srcOrd="0" destOrd="0" presId="urn:microsoft.com/office/officeart/2005/8/layout/cycle5"/>
    <dgm:cxn modelId="{A689C0EB-1F81-A74A-828F-1ED2B206A5CD}" srcId="{89C3B238-1A8D-2243-9ADC-7201327BB75E}" destId="{9E0D86C2-9B42-274B-B702-44FECB276B1F}" srcOrd="2" destOrd="0" parTransId="{6744E411-0083-024A-8931-1CCF4DC883A6}" sibTransId="{227D0180-835F-6C43-BBE9-4E595F4F8EEE}"/>
    <dgm:cxn modelId="{31971AED-034A-9B49-A40E-F4EA12D72BFA}" srcId="{89C3B238-1A8D-2243-9ADC-7201327BB75E}" destId="{E0B2D462-8AC9-7648-9335-243E7EAD7EEC}" srcOrd="0" destOrd="0" parTransId="{F67492EC-2A69-5844-B546-E7D5776F8098}" sibTransId="{D06CF146-2261-D74E-BCFD-7231CD4A571C}"/>
    <dgm:cxn modelId="{DEDBDBF2-863E-FB42-8855-4D52826FDAA3}" type="presOf" srcId="{EA493BC1-470B-8240-8B3F-CB55900211F9}" destId="{7C8932DC-20D2-7D4E-BAF4-80156D735DB4}" srcOrd="0" destOrd="0" presId="urn:microsoft.com/office/officeart/2005/8/layout/cycle5"/>
    <dgm:cxn modelId="{F1940DEA-6ED8-4046-AEF1-3CA59B984536}" type="presParOf" srcId="{7426C55C-6288-0345-8A85-4B3278C67C64}" destId="{CC6FAD5E-F358-2542-9BD1-84EB95508B7E}" srcOrd="0" destOrd="0" presId="urn:microsoft.com/office/officeart/2005/8/layout/cycle5"/>
    <dgm:cxn modelId="{8B1E2FE9-C1A5-064D-99C6-BBE1168F3F08}" type="presParOf" srcId="{7426C55C-6288-0345-8A85-4B3278C67C64}" destId="{6AE8FE54-6785-8247-A9EF-5DBD5FDE6352}" srcOrd="1" destOrd="0" presId="urn:microsoft.com/office/officeart/2005/8/layout/cycle5"/>
    <dgm:cxn modelId="{9BDC6BB8-D141-9541-8671-945E85F80005}" type="presParOf" srcId="{7426C55C-6288-0345-8A85-4B3278C67C64}" destId="{7C387DB2-730A-CD46-9346-0039099F9E06}" srcOrd="2" destOrd="0" presId="urn:microsoft.com/office/officeart/2005/8/layout/cycle5"/>
    <dgm:cxn modelId="{9BB0E264-0FE9-6940-A447-A7818FBF87E5}" type="presParOf" srcId="{7426C55C-6288-0345-8A85-4B3278C67C64}" destId="{F2E5F46E-ED71-2C47-A076-73D4D4062DD7}" srcOrd="3" destOrd="0" presId="urn:microsoft.com/office/officeart/2005/8/layout/cycle5"/>
    <dgm:cxn modelId="{48E9D11E-2274-C145-BBA5-8E36702573EA}" type="presParOf" srcId="{7426C55C-6288-0345-8A85-4B3278C67C64}" destId="{206EE0E1-334A-8F4B-B258-AED630929A12}" srcOrd="4" destOrd="0" presId="urn:microsoft.com/office/officeart/2005/8/layout/cycle5"/>
    <dgm:cxn modelId="{BE5A6F62-0D27-FE49-A211-9EF2F0AA13BA}" type="presParOf" srcId="{7426C55C-6288-0345-8A85-4B3278C67C64}" destId="{628978C8-4444-8441-B0F9-926BBBD224D4}" srcOrd="5" destOrd="0" presId="urn:microsoft.com/office/officeart/2005/8/layout/cycle5"/>
    <dgm:cxn modelId="{ADE80958-56CC-B64C-8E3C-499D74A2F303}" type="presParOf" srcId="{7426C55C-6288-0345-8A85-4B3278C67C64}" destId="{68364325-B47F-8C4C-AFA1-22E052746E5B}" srcOrd="6" destOrd="0" presId="urn:microsoft.com/office/officeart/2005/8/layout/cycle5"/>
    <dgm:cxn modelId="{F53AE201-1E90-394E-8C4B-96AD6701EC34}" type="presParOf" srcId="{7426C55C-6288-0345-8A85-4B3278C67C64}" destId="{17E4E3F1-D7B7-E740-9B43-5A7AEA71006A}" srcOrd="7" destOrd="0" presId="urn:microsoft.com/office/officeart/2005/8/layout/cycle5"/>
    <dgm:cxn modelId="{EFB5AB0E-470E-A141-B2FF-59AD2F35D3A4}" type="presParOf" srcId="{7426C55C-6288-0345-8A85-4B3278C67C64}" destId="{2ED45756-DB88-074A-B31A-F2D45A1F5327}" srcOrd="8" destOrd="0" presId="urn:microsoft.com/office/officeart/2005/8/layout/cycle5"/>
    <dgm:cxn modelId="{AA08B812-BF66-3346-8612-D0642F0916C4}" type="presParOf" srcId="{7426C55C-6288-0345-8A85-4B3278C67C64}" destId="{5C17AE45-2790-5749-8CA9-853D9447F18C}" srcOrd="9" destOrd="0" presId="urn:microsoft.com/office/officeart/2005/8/layout/cycle5"/>
    <dgm:cxn modelId="{485720F2-51EA-DC46-9B10-6578342430C2}" type="presParOf" srcId="{7426C55C-6288-0345-8A85-4B3278C67C64}" destId="{A5E71650-32C3-B14A-BA42-65977859F115}" srcOrd="10" destOrd="0" presId="urn:microsoft.com/office/officeart/2005/8/layout/cycle5"/>
    <dgm:cxn modelId="{D9CC3EEE-BF36-BE49-837F-9A4246074C67}" type="presParOf" srcId="{7426C55C-6288-0345-8A85-4B3278C67C64}" destId="{CE70B375-6901-A647-9352-4FAC1B95F161}" srcOrd="11" destOrd="0" presId="urn:microsoft.com/office/officeart/2005/8/layout/cycle5"/>
    <dgm:cxn modelId="{54C4BBDA-2493-4A45-9684-9CB4E4FF1011}" type="presParOf" srcId="{7426C55C-6288-0345-8A85-4B3278C67C64}" destId="{4A4D7438-95D1-024F-B6F5-91A6594E0B25}" srcOrd="12" destOrd="0" presId="urn:microsoft.com/office/officeart/2005/8/layout/cycle5"/>
    <dgm:cxn modelId="{A1AFF87E-6D87-B047-BCF8-32603795C3AF}" type="presParOf" srcId="{7426C55C-6288-0345-8A85-4B3278C67C64}" destId="{5194BF86-A71E-E347-AA24-D09CE014983D}" srcOrd="13" destOrd="0" presId="urn:microsoft.com/office/officeart/2005/8/layout/cycle5"/>
    <dgm:cxn modelId="{F0D5170C-7474-2C48-B75C-06A9BA472C83}" type="presParOf" srcId="{7426C55C-6288-0345-8A85-4B3278C67C64}" destId="{4E1BBAB6-4D1E-FE43-8A8A-325948DF5FB1}" srcOrd="14" destOrd="0" presId="urn:microsoft.com/office/officeart/2005/8/layout/cycle5"/>
    <dgm:cxn modelId="{7F8110DF-0DED-5947-BFAC-EFB584B36220}" type="presParOf" srcId="{7426C55C-6288-0345-8A85-4B3278C67C64}" destId="{97EDFE60-2DFC-304F-8686-EBE5D0260335}" srcOrd="15" destOrd="0" presId="urn:microsoft.com/office/officeart/2005/8/layout/cycle5"/>
    <dgm:cxn modelId="{39859A10-7C0E-AB45-B948-F40E52BB33CA}" type="presParOf" srcId="{7426C55C-6288-0345-8A85-4B3278C67C64}" destId="{BCF65D1C-2FD2-9447-933A-8DCEE614E4AE}" srcOrd="16" destOrd="0" presId="urn:microsoft.com/office/officeart/2005/8/layout/cycle5"/>
    <dgm:cxn modelId="{D2DD98B7-AFD7-CA4F-9C89-E91675EB6D2A}" type="presParOf" srcId="{7426C55C-6288-0345-8A85-4B3278C67C64}" destId="{0F798C9E-9C24-2742-ACDB-2A8F2FC68FCD}" srcOrd="17" destOrd="0" presId="urn:microsoft.com/office/officeart/2005/8/layout/cycle5"/>
    <dgm:cxn modelId="{38D5EB71-B4BB-BA48-9A7D-BD1B2D2AA56F}" type="presParOf" srcId="{7426C55C-6288-0345-8A85-4B3278C67C64}" destId="{78B9C79F-7712-5549-9E67-0682EE191A1F}" srcOrd="18" destOrd="0" presId="urn:microsoft.com/office/officeart/2005/8/layout/cycle5"/>
    <dgm:cxn modelId="{F9363E45-DF19-7A46-99CB-B242D8C373BE}" type="presParOf" srcId="{7426C55C-6288-0345-8A85-4B3278C67C64}" destId="{55C4AFF2-A3F3-4646-9114-6971E8F55F73}" srcOrd="19" destOrd="0" presId="urn:microsoft.com/office/officeart/2005/8/layout/cycle5"/>
    <dgm:cxn modelId="{E5958347-B82E-1E44-AAD5-AE82DC161479}" type="presParOf" srcId="{7426C55C-6288-0345-8A85-4B3278C67C64}" destId="{8B918093-60EB-AF42-9807-EE1035D76DB1}" srcOrd="20" destOrd="0" presId="urn:microsoft.com/office/officeart/2005/8/layout/cycle5"/>
    <dgm:cxn modelId="{F3A41540-6D84-DA4C-95F7-0D41A5369DFB}" type="presParOf" srcId="{7426C55C-6288-0345-8A85-4B3278C67C64}" destId="{A0F2E955-5E51-DE40-B180-A52647BAE80D}" srcOrd="21" destOrd="0" presId="urn:microsoft.com/office/officeart/2005/8/layout/cycle5"/>
    <dgm:cxn modelId="{8627CC11-7082-ED43-B799-1394F219E47B}" type="presParOf" srcId="{7426C55C-6288-0345-8A85-4B3278C67C64}" destId="{80FDDD03-E290-F642-9E03-C488C9C6FEF6}" srcOrd="22" destOrd="0" presId="urn:microsoft.com/office/officeart/2005/8/layout/cycle5"/>
    <dgm:cxn modelId="{1A7F64FF-B06A-614F-AE8D-4F017E6A58D3}" type="presParOf" srcId="{7426C55C-6288-0345-8A85-4B3278C67C64}" destId="{7C8932DC-20D2-7D4E-BAF4-80156D735DB4}" srcOrd="23" destOrd="0" presId="urn:microsoft.com/office/officeart/2005/8/layout/cycle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C6FAD5E-F358-2542-9BD1-84EB95508B7E}">
      <dsp:nvSpPr>
        <dsp:cNvPr id="0" name=""/>
        <dsp:cNvSpPr/>
      </dsp:nvSpPr>
      <dsp:spPr>
        <a:xfrm>
          <a:off x="2931451" y="267678"/>
          <a:ext cx="874721" cy="568568"/>
        </a:xfrm>
        <a:prstGeom prst="roundRect">
          <a:avLst/>
        </a:prstGeom>
        <a:solidFill>
          <a:schemeClr val="accent3">
            <a:lumMod val="20000"/>
            <a:lumOff val="80000"/>
          </a:schemeClr>
        </a:solidFill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kern="1200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1</a:t>
          </a:r>
        </a:p>
      </dsp:txBody>
      <dsp:txXfrm>
        <a:off x="2959206" y="295433"/>
        <a:ext cx="819211" cy="513058"/>
      </dsp:txXfrm>
    </dsp:sp>
    <dsp:sp modelId="{7C387DB2-730A-CD46-9346-0039099F9E06}">
      <dsp:nvSpPr>
        <dsp:cNvPr id="0" name=""/>
        <dsp:cNvSpPr/>
      </dsp:nvSpPr>
      <dsp:spPr>
        <a:xfrm>
          <a:off x="1718509" y="619355"/>
          <a:ext cx="3951306" cy="3951306"/>
        </a:xfrm>
        <a:custGeom>
          <a:avLst/>
          <a:gdLst/>
          <a:ahLst/>
          <a:cxnLst/>
          <a:rect l="0" t="0" r="0" b="0"/>
          <a:pathLst>
            <a:path>
              <a:moveTo>
                <a:pt x="2207947" y="13703"/>
              </a:moveTo>
              <a:arcTo wR="1975653" hR="1975653" stAng="16605143" swAng="634537"/>
            </a:path>
          </a:pathLst>
        </a:custGeom>
        <a:noFill/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2E5F46E-ED71-2C47-A076-73D4D4062DD7}">
      <dsp:nvSpPr>
        <dsp:cNvPr id="0" name=""/>
        <dsp:cNvSpPr/>
      </dsp:nvSpPr>
      <dsp:spPr>
        <a:xfrm>
          <a:off x="4274301" y="748487"/>
          <a:ext cx="874721" cy="568568"/>
        </a:xfrm>
        <a:prstGeom prst="roundRect">
          <a:avLst/>
        </a:prstGeom>
        <a:solidFill>
          <a:schemeClr val="accent2"/>
        </a:solidFill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kern="1200" dirty="0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2</a:t>
          </a:r>
        </a:p>
      </dsp:txBody>
      <dsp:txXfrm>
        <a:off x="4302056" y="776242"/>
        <a:ext cx="819211" cy="513058"/>
      </dsp:txXfrm>
    </dsp:sp>
    <dsp:sp modelId="{628978C8-4444-8441-B0F9-926BBBD224D4}">
      <dsp:nvSpPr>
        <dsp:cNvPr id="0" name=""/>
        <dsp:cNvSpPr/>
      </dsp:nvSpPr>
      <dsp:spPr>
        <a:xfrm>
          <a:off x="1411162" y="590080"/>
          <a:ext cx="3951306" cy="3951306"/>
        </a:xfrm>
        <a:custGeom>
          <a:avLst/>
          <a:gdLst/>
          <a:ahLst/>
          <a:cxnLst/>
          <a:rect l="0" t="0" r="0" b="0"/>
          <a:pathLst>
            <a:path>
              <a:moveTo>
                <a:pt x="3596834" y="846504"/>
              </a:moveTo>
              <a:arcTo wR="1975653" hR="1975653" stAng="19508574" swAng="789694"/>
            </a:path>
          </a:pathLst>
        </a:custGeom>
        <a:noFill/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8364325-B47F-8C4C-AFA1-22E052746E5B}">
      <dsp:nvSpPr>
        <dsp:cNvPr id="0" name=""/>
        <dsp:cNvSpPr/>
      </dsp:nvSpPr>
      <dsp:spPr>
        <a:xfrm>
          <a:off x="4855753" y="1976499"/>
          <a:ext cx="874721" cy="568568"/>
        </a:xfrm>
        <a:prstGeom prst="roundRect">
          <a:avLst/>
        </a:prstGeom>
        <a:solidFill>
          <a:schemeClr val="tx2">
            <a:lumMod val="20000"/>
            <a:lumOff val="80000"/>
          </a:schemeClr>
        </a:solidFill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kern="1200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3</a:t>
          </a:r>
        </a:p>
      </dsp:txBody>
      <dsp:txXfrm>
        <a:off x="4883508" y="2004254"/>
        <a:ext cx="819211" cy="513058"/>
      </dsp:txXfrm>
    </dsp:sp>
    <dsp:sp modelId="{2ED45756-DB88-074A-B31A-F2D45A1F5327}">
      <dsp:nvSpPr>
        <dsp:cNvPr id="0" name=""/>
        <dsp:cNvSpPr/>
      </dsp:nvSpPr>
      <dsp:spPr>
        <a:xfrm>
          <a:off x="1341807" y="285130"/>
          <a:ext cx="3951306" cy="3951306"/>
        </a:xfrm>
        <a:custGeom>
          <a:avLst/>
          <a:gdLst/>
          <a:ahLst/>
          <a:cxnLst/>
          <a:rect l="0" t="0" r="0" b="0"/>
          <a:pathLst>
            <a:path>
              <a:moveTo>
                <a:pt x="3897283" y="2434503"/>
              </a:moveTo>
              <a:arcTo wR="1975653" hR="1975653" stAng="805783" swAng="941525"/>
            </a:path>
          </a:pathLst>
        </a:custGeom>
        <a:noFill/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5C17AE45-2790-5749-8CA9-853D9447F18C}">
      <dsp:nvSpPr>
        <dsp:cNvPr id="0" name=""/>
        <dsp:cNvSpPr/>
      </dsp:nvSpPr>
      <dsp:spPr>
        <a:xfrm>
          <a:off x="4277098" y="3373497"/>
          <a:ext cx="874721" cy="568568"/>
        </a:xfrm>
        <a:prstGeom prst="roundRect">
          <a:avLst/>
        </a:prstGeom>
        <a:solidFill>
          <a:schemeClr val="accent3">
            <a:lumMod val="40000"/>
            <a:lumOff val="60000"/>
          </a:schemeClr>
        </a:solidFill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kern="1200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4</a:t>
          </a:r>
        </a:p>
      </dsp:txBody>
      <dsp:txXfrm>
        <a:off x="4304853" y="3401252"/>
        <a:ext cx="819211" cy="513058"/>
      </dsp:txXfrm>
    </dsp:sp>
    <dsp:sp modelId="{CE70B375-6901-A647-9352-4FAC1B95F161}">
      <dsp:nvSpPr>
        <dsp:cNvPr id="0" name=""/>
        <dsp:cNvSpPr/>
      </dsp:nvSpPr>
      <dsp:spPr>
        <a:xfrm>
          <a:off x="1341807" y="285130"/>
          <a:ext cx="3951306" cy="3951306"/>
        </a:xfrm>
        <a:custGeom>
          <a:avLst/>
          <a:gdLst/>
          <a:ahLst/>
          <a:cxnLst/>
          <a:rect l="0" t="0" r="0" b="0"/>
          <a:pathLst>
            <a:path>
              <a:moveTo>
                <a:pt x="2900684" y="3721369"/>
              </a:moveTo>
              <a:arcTo wR="1975653" hR="1975653" stAng="3724889" swAng="682073"/>
            </a:path>
          </a:pathLst>
        </a:custGeom>
        <a:noFill/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A4D7438-95D1-024F-B6F5-91A6594E0B25}">
      <dsp:nvSpPr>
        <dsp:cNvPr id="0" name=""/>
        <dsp:cNvSpPr/>
      </dsp:nvSpPr>
      <dsp:spPr>
        <a:xfrm>
          <a:off x="2880100" y="3952152"/>
          <a:ext cx="874721" cy="568568"/>
        </a:xfrm>
        <a:prstGeom prst="roundRect">
          <a:avLst/>
        </a:prstGeom>
        <a:solidFill>
          <a:schemeClr val="accent1">
            <a:lumMod val="40000"/>
            <a:lumOff val="60000"/>
          </a:schemeClr>
        </a:solidFill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kern="1200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5</a:t>
          </a:r>
        </a:p>
      </dsp:txBody>
      <dsp:txXfrm>
        <a:off x="2907855" y="3979907"/>
        <a:ext cx="819211" cy="513058"/>
      </dsp:txXfrm>
    </dsp:sp>
    <dsp:sp modelId="{4E1BBAB6-4D1E-FE43-8A8A-325948DF5FB1}">
      <dsp:nvSpPr>
        <dsp:cNvPr id="0" name=""/>
        <dsp:cNvSpPr/>
      </dsp:nvSpPr>
      <dsp:spPr>
        <a:xfrm>
          <a:off x="1341807" y="285130"/>
          <a:ext cx="3951306" cy="3951306"/>
        </a:xfrm>
        <a:custGeom>
          <a:avLst/>
          <a:gdLst/>
          <a:ahLst/>
          <a:cxnLst/>
          <a:rect l="0" t="0" r="0" b="0"/>
          <a:pathLst>
            <a:path>
              <a:moveTo>
                <a:pt x="1412863" y="3869452"/>
              </a:moveTo>
              <a:arcTo wR="1975653" hR="1975653" stAng="6393038" swAng="682073"/>
            </a:path>
          </a:pathLst>
        </a:custGeom>
        <a:noFill/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7EDFE60-2DFC-304F-8686-EBE5D0260335}">
      <dsp:nvSpPr>
        <dsp:cNvPr id="0" name=""/>
        <dsp:cNvSpPr/>
      </dsp:nvSpPr>
      <dsp:spPr>
        <a:xfrm>
          <a:off x="1483102" y="3373497"/>
          <a:ext cx="874721" cy="568568"/>
        </a:xfrm>
        <a:prstGeom prst="roundRect">
          <a:avLst/>
        </a:prstGeom>
        <a:solidFill>
          <a:schemeClr val="accent4">
            <a:lumMod val="60000"/>
            <a:lumOff val="40000"/>
          </a:schemeClr>
        </a:solidFill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kern="1200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6</a:t>
          </a:r>
        </a:p>
      </dsp:txBody>
      <dsp:txXfrm>
        <a:off x="1510857" y="3401252"/>
        <a:ext cx="819211" cy="513058"/>
      </dsp:txXfrm>
    </dsp:sp>
    <dsp:sp modelId="{0F798C9E-9C24-2742-ACDB-2A8F2FC68FCD}">
      <dsp:nvSpPr>
        <dsp:cNvPr id="0" name=""/>
        <dsp:cNvSpPr/>
      </dsp:nvSpPr>
      <dsp:spPr>
        <a:xfrm>
          <a:off x="1341807" y="285130"/>
          <a:ext cx="3951306" cy="3951306"/>
        </a:xfrm>
        <a:custGeom>
          <a:avLst/>
          <a:gdLst/>
          <a:ahLst/>
          <a:cxnLst/>
          <a:rect l="0" t="0" r="0" b="0"/>
          <a:pathLst>
            <a:path>
              <a:moveTo>
                <a:pt x="249748" y="2937140"/>
              </a:moveTo>
              <a:arcTo wR="1975653" hR="1975653" stAng="9052692" swAng="941525"/>
            </a:path>
          </a:pathLst>
        </a:custGeom>
        <a:noFill/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8B9C79F-7712-5549-9E67-0682EE191A1F}">
      <dsp:nvSpPr>
        <dsp:cNvPr id="0" name=""/>
        <dsp:cNvSpPr/>
      </dsp:nvSpPr>
      <dsp:spPr>
        <a:xfrm>
          <a:off x="904447" y="1976499"/>
          <a:ext cx="874721" cy="568568"/>
        </a:xfrm>
        <a:prstGeom prst="roundRect">
          <a:avLst/>
        </a:prstGeom>
        <a:solidFill>
          <a:schemeClr val="accent6">
            <a:lumMod val="60000"/>
            <a:lumOff val="40000"/>
          </a:schemeClr>
        </a:solidFill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kern="1200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7</a:t>
          </a:r>
        </a:p>
      </dsp:txBody>
      <dsp:txXfrm>
        <a:off x="932202" y="2004254"/>
        <a:ext cx="819211" cy="513058"/>
      </dsp:txXfrm>
    </dsp:sp>
    <dsp:sp modelId="{8B918093-60EB-AF42-9807-EE1035D76DB1}">
      <dsp:nvSpPr>
        <dsp:cNvPr id="0" name=""/>
        <dsp:cNvSpPr/>
      </dsp:nvSpPr>
      <dsp:spPr>
        <a:xfrm>
          <a:off x="1250567" y="656024"/>
          <a:ext cx="3951306" cy="3951306"/>
        </a:xfrm>
        <a:custGeom>
          <a:avLst/>
          <a:gdLst/>
          <a:ahLst/>
          <a:cxnLst/>
          <a:rect l="0" t="0" r="0" b="0"/>
          <a:pathLst>
            <a:path>
              <a:moveTo>
                <a:pt x="172591" y="1168079"/>
              </a:moveTo>
              <a:arcTo wR="1975653" hR="1975653" stAng="12247629" swAng="867204"/>
            </a:path>
          </a:pathLst>
        </a:custGeom>
        <a:noFill/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0F2E955-5E51-DE40-B180-A52647BAE80D}">
      <dsp:nvSpPr>
        <dsp:cNvPr id="0" name=""/>
        <dsp:cNvSpPr/>
      </dsp:nvSpPr>
      <dsp:spPr>
        <a:xfrm>
          <a:off x="1578466" y="707161"/>
          <a:ext cx="874721" cy="568568"/>
        </a:xfrm>
        <a:prstGeom prst="roundRect">
          <a:avLst/>
        </a:prstGeom>
        <a:solidFill>
          <a:schemeClr val="accent4">
            <a:lumMod val="40000"/>
            <a:lumOff val="60000"/>
          </a:schemeClr>
        </a:solidFill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kern="1200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8</a:t>
          </a:r>
        </a:p>
      </dsp:txBody>
      <dsp:txXfrm>
        <a:off x="1606221" y="734916"/>
        <a:ext cx="819211" cy="513058"/>
      </dsp:txXfrm>
    </dsp:sp>
    <dsp:sp modelId="{7C8932DC-20D2-7D4E-BAF4-80156D735DB4}">
      <dsp:nvSpPr>
        <dsp:cNvPr id="0" name=""/>
        <dsp:cNvSpPr/>
      </dsp:nvSpPr>
      <dsp:spPr>
        <a:xfrm>
          <a:off x="1060589" y="592559"/>
          <a:ext cx="3951306" cy="3951306"/>
        </a:xfrm>
        <a:custGeom>
          <a:avLst/>
          <a:gdLst/>
          <a:ahLst/>
          <a:cxnLst/>
          <a:rect l="0" t="0" r="0" b="0"/>
          <a:pathLst>
            <a:path>
              <a:moveTo>
                <a:pt x="1420872" y="79492"/>
              </a:moveTo>
              <a:arcTo wR="1975653" hR="1975653" stAng="15221491" swAng="597925"/>
            </a:path>
          </a:pathLst>
        </a:custGeom>
        <a:noFill/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C6FAD5E-F358-2542-9BD1-84EB95508B7E}">
      <dsp:nvSpPr>
        <dsp:cNvPr id="0" name=""/>
        <dsp:cNvSpPr/>
      </dsp:nvSpPr>
      <dsp:spPr>
        <a:xfrm>
          <a:off x="2931451" y="267678"/>
          <a:ext cx="874721" cy="568568"/>
        </a:xfrm>
        <a:prstGeom prst="roundRect">
          <a:avLst/>
        </a:prstGeom>
        <a:solidFill>
          <a:schemeClr val="accent3">
            <a:lumMod val="20000"/>
            <a:lumOff val="80000"/>
          </a:schemeClr>
        </a:solidFill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kern="1200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1</a:t>
          </a:r>
        </a:p>
      </dsp:txBody>
      <dsp:txXfrm>
        <a:off x="2959206" y="295433"/>
        <a:ext cx="819211" cy="513058"/>
      </dsp:txXfrm>
    </dsp:sp>
    <dsp:sp modelId="{7C387DB2-730A-CD46-9346-0039099F9E06}">
      <dsp:nvSpPr>
        <dsp:cNvPr id="0" name=""/>
        <dsp:cNvSpPr/>
      </dsp:nvSpPr>
      <dsp:spPr>
        <a:xfrm>
          <a:off x="1718509" y="619355"/>
          <a:ext cx="3951306" cy="3951306"/>
        </a:xfrm>
        <a:custGeom>
          <a:avLst/>
          <a:gdLst/>
          <a:ahLst/>
          <a:cxnLst/>
          <a:rect l="0" t="0" r="0" b="0"/>
          <a:pathLst>
            <a:path>
              <a:moveTo>
                <a:pt x="2207947" y="13703"/>
              </a:moveTo>
              <a:arcTo wR="1975653" hR="1975653" stAng="16605143" swAng="634537"/>
            </a:path>
          </a:pathLst>
        </a:custGeom>
        <a:noFill/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2E5F46E-ED71-2C47-A076-73D4D4062DD7}">
      <dsp:nvSpPr>
        <dsp:cNvPr id="0" name=""/>
        <dsp:cNvSpPr/>
      </dsp:nvSpPr>
      <dsp:spPr>
        <a:xfrm>
          <a:off x="4274301" y="748487"/>
          <a:ext cx="874721" cy="568568"/>
        </a:xfrm>
        <a:prstGeom prst="roundRect">
          <a:avLst/>
        </a:prstGeom>
        <a:solidFill>
          <a:schemeClr val="accent2"/>
        </a:solidFill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kern="1200" dirty="0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2</a:t>
          </a:r>
        </a:p>
      </dsp:txBody>
      <dsp:txXfrm>
        <a:off x="4302056" y="776242"/>
        <a:ext cx="819211" cy="513058"/>
      </dsp:txXfrm>
    </dsp:sp>
    <dsp:sp modelId="{628978C8-4444-8441-B0F9-926BBBD224D4}">
      <dsp:nvSpPr>
        <dsp:cNvPr id="0" name=""/>
        <dsp:cNvSpPr/>
      </dsp:nvSpPr>
      <dsp:spPr>
        <a:xfrm>
          <a:off x="1411162" y="590080"/>
          <a:ext cx="3951306" cy="3951306"/>
        </a:xfrm>
        <a:custGeom>
          <a:avLst/>
          <a:gdLst/>
          <a:ahLst/>
          <a:cxnLst/>
          <a:rect l="0" t="0" r="0" b="0"/>
          <a:pathLst>
            <a:path>
              <a:moveTo>
                <a:pt x="3596834" y="846504"/>
              </a:moveTo>
              <a:arcTo wR="1975653" hR="1975653" stAng="19508574" swAng="789694"/>
            </a:path>
          </a:pathLst>
        </a:custGeom>
        <a:noFill/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8364325-B47F-8C4C-AFA1-22E052746E5B}">
      <dsp:nvSpPr>
        <dsp:cNvPr id="0" name=""/>
        <dsp:cNvSpPr/>
      </dsp:nvSpPr>
      <dsp:spPr>
        <a:xfrm>
          <a:off x="4855753" y="1976499"/>
          <a:ext cx="874721" cy="568568"/>
        </a:xfrm>
        <a:prstGeom prst="roundRect">
          <a:avLst/>
        </a:prstGeom>
        <a:solidFill>
          <a:schemeClr val="tx2">
            <a:lumMod val="20000"/>
            <a:lumOff val="80000"/>
          </a:schemeClr>
        </a:solidFill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kern="1200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3</a:t>
          </a:r>
        </a:p>
      </dsp:txBody>
      <dsp:txXfrm>
        <a:off x="4883508" y="2004254"/>
        <a:ext cx="819211" cy="513058"/>
      </dsp:txXfrm>
    </dsp:sp>
    <dsp:sp modelId="{2ED45756-DB88-074A-B31A-F2D45A1F5327}">
      <dsp:nvSpPr>
        <dsp:cNvPr id="0" name=""/>
        <dsp:cNvSpPr/>
      </dsp:nvSpPr>
      <dsp:spPr>
        <a:xfrm>
          <a:off x="1341807" y="285130"/>
          <a:ext cx="3951306" cy="3951306"/>
        </a:xfrm>
        <a:custGeom>
          <a:avLst/>
          <a:gdLst/>
          <a:ahLst/>
          <a:cxnLst/>
          <a:rect l="0" t="0" r="0" b="0"/>
          <a:pathLst>
            <a:path>
              <a:moveTo>
                <a:pt x="3897283" y="2434503"/>
              </a:moveTo>
              <a:arcTo wR="1975653" hR="1975653" stAng="805783" swAng="941525"/>
            </a:path>
          </a:pathLst>
        </a:custGeom>
        <a:noFill/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5C17AE45-2790-5749-8CA9-853D9447F18C}">
      <dsp:nvSpPr>
        <dsp:cNvPr id="0" name=""/>
        <dsp:cNvSpPr/>
      </dsp:nvSpPr>
      <dsp:spPr>
        <a:xfrm>
          <a:off x="4277098" y="3373497"/>
          <a:ext cx="874721" cy="568568"/>
        </a:xfrm>
        <a:prstGeom prst="roundRect">
          <a:avLst/>
        </a:prstGeom>
        <a:solidFill>
          <a:schemeClr val="accent3">
            <a:lumMod val="40000"/>
            <a:lumOff val="60000"/>
          </a:schemeClr>
        </a:solidFill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kern="1200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4</a:t>
          </a:r>
        </a:p>
      </dsp:txBody>
      <dsp:txXfrm>
        <a:off x="4304853" y="3401252"/>
        <a:ext cx="819211" cy="513058"/>
      </dsp:txXfrm>
    </dsp:sp>
    <dsp:sp modelId="{CE70B375-6901-A647-9352-4FAC1B95F161}">
      <dsp:nvSpPr>
        <dsp:cNvPr id="0" name=""/>
        <dsp:cNvSpPr/>
      </dsp:nvSpPr>
      <dsp:spPr>
        <a:xfrm>
          <a:off x="1341807" y="285130"/>
          <a:ext cx="3951306" cy="3951306"/>
        </a:xfrm>
        <a:custGeom>
          <a:avLst/>
          <a:gdLst/>
          <a:ahLst/>
          <a:cxnLst/>
          <a:rect l="0" t="0" r="0" b="0"/>
          <a:pathLst>
            <a:path>
              <a:moveTo>
                <a:pt x="2900684" y="3721369"/>
              </a:moveTo>
              <a:arcTo wR="1975653" hR="1975653" stAng="3724889" swAng="682073"/>
            </a:path>
          </a:pathLst>
        </a:custGeom>
        <a:noFill/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A4D7438-95D1-024F-B6F5-91A6594E0B25}">
      <dsp:nvSpPr>
        <dsp:cNvPr id="0" name=""/>
        <dsp:cNvSpPr/>
      </dsp:nvSpPr>
      <dsp:spPr>
        <a:xfrm>
          <a:off x="2880100" y="3952152"/>
          <a:ext cx="874721" cy="568568"/>
        </a:xfrm>
        <a:prstGeom prst="roundRect">
          <a:avLst/>
        </a:prstGeom>
        <a:solidFill>
          <a:schemeClr val="accent1">
            <a:lumMod val="40000"/>
            <a:lumOff val="60000"/>
          </a:schemeClr>
        </a:solidFill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kern="1200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5</a:t>
          </a:r>
        </a:p>
      </dsp:txBody>
      <dsp:txXfrm>
        <a:off x="2907855" y="3979907"/>
        <a:ext cx="819211" cy="513058"/>
      </dsp:txXfrm>
    </dsp:sp>
    <dsp:sp modelId="{4E1BBAB6-4D1E-FE43-8A8A-325948DF5FB1}">
      <dsp:nvSpPr>
        <dsp:cNvPr id="0" name=""/>
        <dsp:cNvSpPr/>
      </dsp:nvSpPr>
      <dsp:spPr>
        <a:xfrm>
          <a:off x="1341807" y="285130"/>
          <a:ext cx="3951306" cy="3951306"/>
        </a:xfrm>
        <a:custGeom>
          <a:avLst/>
          <a:gdLst/>
          <a:ahLst/>
          <a:cxnLst/>
          <a:rect l="0" t="0" r="0" b="0"/>
          <a:pathLst>
            <a:path>
              <a:moveTo>
                <a:pt x="1412863" y="3869452"/>
              </a:moveTo>
              <a:arcTo wR="1975653" hR="1975653" stAng="6393038" swAng="682073"/>
            </a:path>
          </a:pathLst>
        </a:custGeom>
        <a:noFill/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7EDFE60-2DFC-304F-8686-EBE5D0260335}">
      <dsp:nvSpPr>
        <dsp:cNvPr id="0" name=""/>
        <dsp:cNvSpPr/>
      </dsp:nvSpPr>
      <dsp:spPr>
        <a:xfrm>
          <a:off x="1483102" y="3373497"/>
          <a:ext cx="874721" cy="568568"/>
        </a:xfrm>
        <a:prstGeom prst="roundRect">
          <a:avLst/>
        </a:prstGeom>
        <a:solidFill>
          <a:schemeClr val="accent4">
            <a:lumMod val="60000"/>
            <a:lumOff val="40000"/>
          </a:schemeClr>
        </a:solidFill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kern="1200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6</a:t>
          </a:r>
        </a:p>
      </dsp:txBody>
      <dsp:txXfrm>
        <a:off x="1510857" y="3401252"/>
        <a:ext cx="819211" cy="513058"/>
      </dsp:txXfrm>
    </dsp:sp>
    <dsp:sp modelId="{0F798C9E-9C24-2742-ACDB-2A8F2FC68FCD}">
      <dsp:nvSpPr>
        <dsp:cNvPr id="0" name=""/>
        <dsp:cNvSpPr/>
      </dsp:nvSpPr>
      <dsp:spPr>
        <a:xfrm>
          <a:off x="1341807" y="285130"/>
          <a:ext cx="3951306" cy="3951306"/>
        </a:xfrm>
        <a:custGeom>
          <a:avLst/>
          <a:gdLst/>
          <a:ahLst/>
          <a:cxnLst/>
          <a:rect l="0" t="0" r="0" b="0"/>
          <a:pathLst>
            <a:path>
              <a:moveTo>
                <a:pt x="249748" y="2937140"/>
              </a:moveTo>
              <a:arcTo wR="1975653" hR="1975653" stAng="9052692" swAng="941525"/>
            </a:path>
          </a:pathLst>
        </a:custGeom>
        <a:noFill/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8B9C79F-7712-5549-9E67-0682EE191A1F}">
      <dsp:nvSpPr>
        <dsp:cNvPr id="0" name=""/>
        <dsp:cNvSpPr/>
      </dsp:nvSpPr>
      <dsp:spPr>
        <a:xfrm>
          <a:off x="904447" y="1976499"/>
          <a:ext cx="874721" cy="568568"/>
        </a:xfrm>
        <a:prstGeom prst="roundRect">
          <a:avLst/>
        </a:prstGeom>
        <a:solidFill>
          <a:schemeClr val="accent6">
            <a:lumMod val="60000"/>
            <a:lumOff val="40000"/>
          </a:schemeClr>
        </a:solidFill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kern="1200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7</a:t>
          </a:r>
        </a:p>
      </dsp:txBody>
      <dsp:txXfrm>
        <a:off x="932202" y="2004254"/>
        <a:ext cx="819211" cy="513058"/>
      </dsp:txXfrm>
    </dsp:sp>
    <dsp:sp modelId="{8B918093-60EB-AF42-9807-EE1035D76DB1}">
      <dsp:nvSpPr>
        <dsp:cNvPr id="0" name=""/>
        <dsp:cNvSpPr/>
      </dsp:nvSpPr>
      <dsp:spPr>
        <a:xfrm>
          <a:off x="1250567" y="656024"/>
          <a:ext cx="3951306" cy="3951306"/>
        </a:xfrm>
        <a:custGeom>
          <a:avLst/>
          <a:gdLst/>
          <a:ahLst/>
          <a:cxnLst/>
          <a:rect l="0" t="0" r="0" b="0"/>
          <a:pathLst>
            <a:path>
              <a:moveTo>
                <a:pt x="172591" y="1168079"/>
              </a:moveTo>
              <a:arcTo wR="1975653" hR="1975653" stAng="12247629" swAng="867204"/>
            </a:path>
          </a:pathLst>
        </a:custGeom>
        <a:noFill/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0F2E955-5E51-DE40-B180-A52647BAE80D}">
      <dsp:nvSpPr>
        <dsp:cNvPr id="0" name=""/>
        <dsp:cNvSpPr/>
      </dsp:nvSpPr>
      <dsp:spPr>
        <a:xfrm>
          <a:off x="1578466" y="707161"/>
          <a:ext cx="874721" cy="568568"/>
        </a:xfrm>
        <a:prstGeom prst="roundRect">
          <a:avLst/>
        </a:prstGeom>
        <a:solidFill>
          <a:schemeClr val="accent4">
            <a:lumMod val="40000"/>
            <a:lumOff val="60000"/>
          </a:schemeClr>
        </a:solidFill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kern="1200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rPr>
            <a:t>8</a:t>
          </a:r>
        </a:p>
      </dsp:txBody>
      <dsp:txXfrm>
        <a:off x="1606221" y="734916"/>
        <a:ext cx="819211" cy="513058"/>
      </dsp:txXfrm>
    </dsp:sp>
    <dsp:sp modelId="{7C8932DC-20D2-7D4E-BAF4-80156D735DB4}">
      <dsp:nvSpPr>
        <dsp:cNvPr id="0" name=""/>
        <dsp:cNvSpPr/>
      </dsp:nvSpPr>
      <dsp:spPr>
        <a:xfrm>
          <a:off x="1060589" y="592559"/>
          <a:ext cx="3951306" cy="3951306"/>
        </a:xfrm>
        <a:custGeom>
          <a:avLst/>
          <a:gdLst/>
          <a:ahLst/>
          <a:cxnLst/>
          <a:rect l="0" t="0" r="0" b="0"/>
          <a:pathLst>
            <a:path>
              <a:moveTo>
                <a:pt x="1420872" y="79492"/>
              </a:moveTo>
              <a:arcTo wR="1975653" hR="1975653" stAng="15221491" swAng="597925"/>
            </a:path>
          </a:pathLst>
        </a:custGeom>
        <a:noFill/>
        <a:ln w="38100" cap="flat" cmpd="sng" algn="ctr">
          <a:solidFill>
            <a:schemeClr val="accent1">
              <a:lumMod val="50000"/>
            </a:schemeClr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ycle5">
  <dgm:title val=""/>
  <dgm:desc val=""/>
  <dgm:catLst>
    <dgm:cat type="cycle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fact="-1"/>
          <dgm:constr type="diam" for="ch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2"/>
                <dgm:constr type="endPad" refType="connDist" fact="0.2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cycle5">
  <dgm:title val=""/>
  <dgm:desc val=""/>
  <dgm:catLst>
    <dgm:cat type="cycle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fact="-1"/>
          <dgm:constr type="diam" for="ch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2"/>
                <dgm:constr type="endPad" refType="connDist" fact="0.2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A33888A-132D-41AF-BB69-EB005150BFB9}" type="datetimeFigureOut">
              <a:rPr lang="en-US" smtClean="0"/>
              <a:t>10/10/2023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0F70B07-EF8B-4C70-AAEA-BB59FF742E9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679989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" name="Google Shape;10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1119510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g35f391192_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" name="Google Shape;70;g35f391192_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3" name="Google Shape;160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4" name="Google Shape;160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" name="Google Shape;839;g35f391192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0" name="Google Shape;840;g35f391192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9" name="Google Shape;7149;g9eef0a043f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50" name="Google Shape;7150;g9eef0a043f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0186526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7" name="Google Shape;7407;g9eef0a043f_0_28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08" name="Google Shape;7408;g9eef0a043f_0_28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8674050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6" name="Google Shape;7356;g9eef0a043f_0_25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57" name="Google Shape;7357;g9eef0a043f_0_25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5359841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6" name="Google Shape;7356;g9eef0a043f_0_25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57" name="Google Shape;7357;g9eef0a043f_0_25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133736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幻灯片图像占位符 1">
            <a:extLst>
              <a:ext uri="{FF2B5EF4-FFF2-40B4-BE49-F238E27FC236}">
                <a16:creationId xmlns:a16="http://schemas.microsoft.com/office/drawing/2014/main" id="{1B0AB429-D1F4-48AF-849A-97C84D67A1C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备注占位符 2">
            <a:extLst>
              <a:ext uri="{FF2B5EF4-FFF2-40B4-BE49-F238E27FC236}">
                <a16:creationId xmlns:a16="http://schemas.microsoft.com/office/drawing/2014/main" id="{19B5159A-07EF-4760-A208-E6514B813FB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CN" altLang="en-US" dirty="0"/>
          </a:p>
        </p:txBody>
      </p:sp>
      <p:sp>
        <p:nvSpPr>
          <p:cNvPr id="4100" name="灯片编号占位符 3">
            <a:extLst>
              <a:ext uri="{FF2B5EF4-FFF2-40B4-BE49-F238E27FC236}">
                <a16:creationId xmlns:a16="http://schemas.microsoft.com/office/drawing/2014/main" id="{57D98C7A-5083-48AD-8D0A-CE49F347D8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宋体" panose="02010600030101010101" pitchFamily="2" charset="-122"/>
              </a:defRPr>
            </a:lvl9pPr>
          </a:lstStyle>
          <a:p>
            <a:fld id="{2CC051D3-208D-430B-A2C1-9DAF3C3FF4D9}" type="slidenum">
              <a:rPr lang="zh-CN" altLang="en-US" smtClean="0">
                <a:latin typeface="Calibri" panose="020F0502020204030204" pitchFamily="34" charset="0"/>
              </a:rPr>
              <a:pPr/>
              <a:t>15</a:t>
            </a:fld>
            <a:endParaRPr lang="zh-CN" altLang="en-US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437514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" name="Google Shape;10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2997306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" name="Google Shape;90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g35f391192_0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1" name="Google Shape;251;g35f391192_0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Master" Target="../slideMasters/slideMaster10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Master" Target="../slideMasters/slideMaster10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10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10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10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10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10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10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10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10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10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Master" Target="../slideMasters/slideMaster10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10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0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Master" Target="../slideMasters/slideMaster11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Master" Target="../slideMasters/slideMaster11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1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1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3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3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3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3.xml"/></Relationships>
</file>

<file path=ppt/slideLayouts/_rels/slideLayout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jpg"/><Relationship Id="rId1" Type="http://schemas.openxmlformats.org/officeDocument/2006/relationships/slideMaster" Target="../slideMasters/slideMaster1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3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3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3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3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3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3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3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4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.png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7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9.png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0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4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0.png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4.pn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4.pn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4.png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4.png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2.png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0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3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7" Type="http://schemas.openxmlformats.org/officeDocument/2006/relationships/image" Target="../media/image1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7.png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4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5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.png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png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png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png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png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6.png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7.png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9.png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0.png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png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png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0.png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png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png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png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png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pn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2.png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0.png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3.png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7" Type="http://schemas.openxmlformats.org/officeDocument/2006/relationships/image" Target="../media/image1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7.png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6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png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5.png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png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6.png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81CBD5-ABC3-455C-B12F-799E6A434D96}" type="datetimeFigureOut">
              <a:rPr lang="en-US" smtClean="0"/>
              <a:t>10/10/2023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24AAB8-47E6-4013-A535-B94583CD36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208490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81CBD5-ABC3-455C-B12F-799E6A434D96}" type="datetimeFigureOut">
              <a:rPr lang="en-US" smtClean="0"/>
              <a:t>10/10/2023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24AAB8-47E6-4013-A535-B94583CD36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162625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5D996A1-31D9-4165-B629-0141B06DB6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9CDECB-F96C-421E-B90E-48A290C1B04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82D7FBA-4752-4CDB-8C00-FB6ECC98E5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1AFCCD5-3893-4D0E-AD7F-21B3D6C61C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FB6F42-B5A6-4200-A3DD-4A08C0B483D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370221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50DB63-2B86-4551-A652-BCA0163A58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C52BFA9-AE9B-4122-8039-5153AC035C4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23E141E-C1F2-44EA-B0DC-892AB5ACD82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0258DCF-8A3A-4E86-B9B2-D41E2B5D394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9CDECB-F96C-421E-B90E-48A290C1B04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4D815B2-8E6C-425C-BB87-5C46113DDE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AEDB61D-F6C8-4B71-BF53-5F66BEA4BB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FB6F42-B5A6-4200-A3DD-4A08C0B483D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839195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326AE7-7F54-4E67-9EAA-C3840AB460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2C85916-BF69-4C92-8976-29165D63D8F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9CDD140-21C0-41EA-8567-8B4071C2BC4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E9D7E6C-6225-47E5-A1E4-A3C7A69AAE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9CDECB-F96C-421E-B90E-48A290C1B04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D9128B0-576C-417E-8FCF-8495E9155D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8C49623-0A75-4BE8-9C63-4511E1702A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FB6F42-B5A6-4200-A3DD-4A08C0B483D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519720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0574EE-3783-4118-97DD-3C2ABA970D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80E396B-74E6-4A53-91D3-CEC3E576107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9613254-808E-4727-894B-170CEA3FE0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9CDECB-F96C-421E-B90E-48A290C1B04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E71AE14-E954-47B1-A415-5D08DA7D9E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92FBAA-B689-4F8F-9EEA-C0CDF0CB50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FB6F42-B5A6-4200-A3DD-4A08C0B483D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0011570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A8231AD2-2E34-4CB4-925F-8563E72D9F8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C01A6F7-5A16-481B-B61C-8DB72D1F5FB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A27A30F-09B5-4399-9325-980B4EBD70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9CDECB-F96C-421E-B90E-48A290C1B04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6F5590D-2E27-471B-AFD2-5060D85D25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9F92DFA-455A-440B-AFC3-3F33E3EBF6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FB6F42-B5A6-4200-A3DD-4A08C0B483D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3245218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009E8424-D6DA-4CFD-B8D3-D0C1DFBF734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72" t="18492" r="5572" b="1436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465550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51383013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63593674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1E41B967-9B2D-4304-BCC6-CC53AAE6032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58888" y="2165137"/>
            <a:ext cx="1320800" cy="1320800"/>
          </a:xfrm>
          <a:custGeom>
            <a:avLst/>
            <a:gdLst>
              <a:gd name="connsiteX0" fmla="*/ 660400 w 1320800"/>
              <a:gd name="connsiteY0" fmla="*/ 0 h 1320800"/>
              <a:gd name="connsiteX1" fmla="*/ 1320800 w 1320800"/>
              <a:gd name="connsiteY1" fmla="*/ 660400 h 1320800"/>
              <a:gd name="connsiteX2" fmla="*/ 660400 w 1320800"/>
              <a:gd name="connsiteY2" fmla="*/ 1320800 h 1320800"/>
              <a:gd name="connsiteX3" fmla="*/ 0 w 1320800"/>
              <a:gd name="connsiteY3" fmla="*/ 660400 h 1320800"/>
              <a:gd name="connsiteX4" fmla="*/ 660400 w 1320800"/>
              <a:gd name="connsiteY4" fmla="*/ 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0800" h="1320800">
                <a:moveTo>
                  <a:pt x="660400" y="0"/>
                </a:moveTo>
                <a:cubicBezTo>
                  <a:pt x="1025129" y="0"/>
                  <a:pt x="1320800" y="295671"/>
                  <a:pt x="1320800" y="660400"/>
                </a:cubicBezTo>
                <a:cubicBezTo>
                  <a:pt x="1320800" y="1025129"/>
                  <a:pt x="1025129" y="1320800"/>
                  <a:pt x="660400" y="1320800"/>
                </a:cubicBezTo>
                <a:cubicBezTo>
                  <a:pt x="295671" y="1320800"/>
                  <a:pt x="0" y="1025129"/>
                  <a:pt x="0" y="660400"/>
                </a:cubicBezTo>
                <a:cubicBezTo>
                  <a:pt x="0" y="295671"/>
                  <a:pt x="295671" y="0"/>
                  <a:pt x="6604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CD3DAD23-7025-4EC4-9662-174CFEB538A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258888" y="4146337"/>
            <a:ext cx="1320800" cy="1320800"/>
          </a:xfrm>
          <a:custGeom>
            <a:avLst/>
            <a:gdLst>
              <a:gd name="connsiteX0" fmla="*/ 660400 w 1320800"/>
              <a:gd name="connsiteY0" fmla="*/ 0 h 1320800"/>
              <a:gd name="connsiteX1" fmla="*/ 1320800 w 1320800"/>
              <a:gd name="connsiteY1" fmla="*/ 660400 h 1320800"/>
              <a:gd name="connsiteX2" fmla="*/ 660400 w 1320800"/>
              <a:gd name="connsiteY2" fmla="*/ 1320800 h 1320800"/>
              <a:gd name="connsiteX3" fmla="*/ 0 w 1320800"/>
              <a:gd name="connsiteY3" fmla="*/ 660400 h 1320800"/>
              <a:gd name="connsiteX4" fmla="*/ 660400 w 1320800"/>
              <a:gd name="connsiteY4" fmla="*/ 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0800" h="1320800">
                <a:moveTo>
                  <a:pt x="660400" y="0"/>
                </a:moveTo>
                <a:cubicBezTo>
                  <a:pt x="1025129" y="0"/>
                  <a:pt x="1320800" y="295671"/>
                  <a:pt x="1320800" y="660400"/>
                </a:cubicBezTo>
                <a:cubicBezTo>
                  <a:pt x="1320800" y="1025129"/>
                  <a:pt x="1025129" y="1320800"/>
                  <a:pt x="660400" y="1320800"/>
                </a:cubicBezTo>
                <a:cubicBezTo>
                  <a:pt x="295671" y="1320800"/>
                  <a:pt x="0" y="1025129"/>
                  <a:pt x="0" y="660400"/>
                </a:cubicBezTo>
                <a:cubicBezTo>
                  <a:pt x="0" y="295671"/>
                  <a:pt x="295671" y="0"/>
                  <a:pt x="6604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823B8A63-7EE4-449E-A129-1415353FB12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34113" y="2165137"/>
            <a:ext cx="1320800" cy="1320800"/>
          </a:xfrm>
          <a:custGeom>
            <a:avLst/>
            <a:gdLst>
              <a:gd name="connsiteX0" fmla="*/ 660400 w 1320800"/>
              <a:gd name="connsiteY0" fmla="*/ 0 h 1320800"/>
              <a:gd name="connsiteX1" fmla="*/ 1320800 w 1320800"/>
              <a:gd name="connsiteY1" fmla="*/ 660400 h 1320800"/>
              <a:gd name="connsiteX2" fmla="*/ 660400 w 1320800"/>
              <a:gd name="connsiteY2" fmla="*/ 1320800 h 1320800"/>
              <a:gd name="connsiteX3" fmla="*/ 0 w 1320800"/>
              <a:gd name="connsiteY3" fmla="*/ 660400 h 1320800"/>
              <a:gd name="connsiteX4" fmla="*/ 660400 w 1320800"/>
              <a:gd name="connsiteY4" fmla="*/ 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0800" h="1320800">
                <a:moveTo>
                  <a:pt x="660400" y="0"/>
                </a:moveTo>
                <a:cubicBezTo>
                  <a:pt x="1025129" y="0"/>
                  <a:pt x="1320800" y="295671"/>
                  <a:pt x="1320800" y="660400"/>
                </a:cubicBezTo>
                <a:cubicBezTo>
                  <a:pt x="1320800" y="1025129"/>
                  <a:pt x="1025129" y="1320800"/>
                  <a:pt x="660400" y="1320800"/>
                </a:cubicBezTo>
                <a:cubicBezTo>
                  <a:pt x="295671" y="1320800"/>
                  <a:pt x="0" y="1025129"/>
                  <a:pt x="0" y="660400"/>
                </a:cubicBezTo>
                <a:cubicBezTo>
                  <a:pt x="0" y="295671"/>
                  <a:pt x="295671" y="0"/>
                  <a:pt x="6604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ADAD49C5-2BF0-4A04-B37D-5C7E9278879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34113" y="4146337"/>
            <a:ext cx="1320800" cy="1320800"/>
          </a:xfrm>
          <a:custGeom>
            <a:avLst/>
            <a:gdLst>
              <a:gd name="connsiteX0" fmla="*/ 660400 w 1320800"/>
              <a:gd name="connsiteY0" fmla="*/ 0 h 1320800"/>
              <a:gd name="connsiteX1" fmla="*/ 1320800 w 1320800"/>
              <a:gd name="connsiteY1" fmla="*/ 660400 h 1320800"/>
              <a:gd name="connsiteX2" fmla="*/ 660400 w 1320800"/>
              <a:gd name="connsiteY2" fmla="*/ 1320800 h 1320800"/>
              <a:gd name="connsiteX3" fmla="*/ 0 w 1320800"/>
              <a:gd name="connsiteY3" fmla="*/ 660400 h 1320800"/>
              <a:gd name="connsiteX4" fmla="*/ 660400 w 1320800"/>
              <a:gd name="connsiteY4" fmla="*/ 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0800" h="1320800">
                <a:moveTo>
                  <a:pt x="660400" y="0"/>
                </a:moveTo>
                <a:cubicBezTo>
                  <a:pt x="1025129" y="0"/>
                  <a:pt x="1320800" y="295671"/>
                  <a:pt x="1320800" y="660400"/>
                </a:cubicBezTo>
                <a:cubicBezTo>
                  <a:pt x="1320800" y="1025129"/>
                  <a:pt x="1025129" y="1320800"/>
                  <a:pt x="660400" y="1320800"/>
                </a:cubicBezTo>
                <a:cubicBezTo>
                  <a:pt x="295671" y="1320800"/>
                  <a:pt x="0" y="1025129"/>
                  <a:pt x="0" y="660400"/>
                </a:cubicBezTo>
                <a:cubicBezTo>
                  <a:pt x="0" y="295671"/>
                  <a:pt x="295671" y="0"/>
                  <a:pt x="6604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31793698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650E996A-39E9-403E-A142-E929A8D46F7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517400" y="3211535"/>
            <a:ext cx="1147916" cy="1147916"/>
          </a:xfrm>
          <a:custGeom>
            <a:avLst/>
            <a:gdLst>
              <a:gd name="connsiteX0" fmla="*/ 573958 w 1147916"/>
              <a:gd name="connsiteY0" fmla="*/ 0 h 1147916"/>
              <a:gd name="connsiteX1" fmla="*/ 1147916 w 1147916"/>
              <a:gd name="connsiteY1" fmla="*/ 573958 h 1147916"/>
              <a:gd name="connsiteX2" fmla="*/ 573958 w 1147916"/>
              <a:gd name="connsiteY2" fmla="*/ 1147916 h 1147916"/>
              <a:gd name="connsiteX3" fmla="*/ 0 w 1147916"/>
              <a:gd name="connsiteY3" fmla="*/ 573958 h 1147916"/>
              <a:gd name="connsiteX4" fmla="*/ 573958 w 1147916"/>
              <a:gd name="connsiteY4" fmla="*/ 0 h 1147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7916" h="1147916">
                <a:moveTo>
                  <a:pt x="573958" y="0"/>
                </a:moveTo>
                <a:cubicBezTo>
                  <a:pt x="890946" y="0"/>
                  <a:pt x="1147916" y="256970"/>
                  <a:pt x="1147916" y="573958"/>
                </a:cubicBezTo>
                <a:cubicBezTo>
                  <a:pt x="1147916" y="890946"/>
                  <a:pt x="890946" y="1147916"/>
                  <a:pt x="573958" y="1147916"/>
                </a:cubicBezTo>
                <a:cubicBezTo>
                  <a:pt x="256970" y="1147916"/>
                  <a:pt x="0" y="890946"/>
                  <a:pt x="0" y="573958"/>
                </a:cubicBezTo>
                <a:cubicBezTo>
                  <a:pt x="0" y="256970"/>
                  <a:pt x="256970" y="0"/>
                  <a:pt x="57395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>
            <a:innerShdw blurRad="63500">
              <a:schemeClr val="accent2">
                <a:lumMod val="60000"/>
                <a:lumOff val="4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normAutofit/>
          </a:bodyPr>
          <a:lstStyle>
            <a:lvl1pPr>
              <a:defRPr lang="zh-CN" altLang="en-US" sz="2000">
                <a:solidFill>
                  <a:srgbClr val="FFFFFF"/>
                </a:solidFill>
              </a:defRPr>
            </a:lvl1pPr>
          </a:lstStyle>
          <a:p>
            <a:pPr marL="0" lvl="0"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8310457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81CBD5-ABC3-455C-B12F-799E6A434D96}" type="datetimeFigureOut">
              <a:rPr lang="en-US" smtClean="0"/>
              <a:t>10/10/2023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24AAB8-47E6-4013-A535-B94583CD36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376678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989074C9-A664-44C7-8C8D-A503BD611D4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856413" y="1612428"/>
            <a:ext cx="3976688" cy="1734395"/>
          </a:xfrm>
          <a:custGeom>
            <a:avLst/>
            <a:gdLst>
              <a:gd name="connsiteX0" fmla="*/ 112857 w 3976688"/>
              <a:gd name="connsiteY0" fmla="*/ 0 h 1734395"/>
              <a:gd name="connsiteX1" fmla="*/ 3863831 w 3976688"/>
              <a:gd name="connsiteY1" fmla="*/ 0 h 1734395"/>
              <a:gd name="connsiteX2" fmla="*/ 3976688 w 3976688"/>
              <a:gd name="connsiteY2" fmla="*/ 112857 h 1734395"/>
              <a:gd name="connsiteX3" fmla="*/ 3976688 w 3976688"/>
              <a:gd name="connsiteY3" fmla="*/ 1621538 h 1734395"/>
              <a:gd name="connsiteX4" fmla="*/ 3863831 w 3976688"/>
              <a:gd name="connsiteY4" fmla="*/ 1734395 h 1734395"/>
              <a:gd name="connsiteX5" fmla="*/ 112857 w 3976688"/>
              <a:gd name="connsiteY5" fmla="*/ 1734395 h 1734395"/>
              <a:gd name="connsiteX6" fmla="*/ 0 w 3976688"/>
              <a:gd name="connsiteY6" fmla="*/ 1621538 h 1734395"/>
              <a:gd name="connsiteX7" fmla="*/ 0 w 3976688"/>
              <a:gd name="connsiteY7" fmla="*/ 112857 h 1734395"/>
              <a:gd name="connsiteX8" fmla="*/ 112857 w 3976688"/>
              <a:gd name="connsiteY8" fmla="*/ 0 h 1734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6688" h="1734395">
                <a:moveTo>
                  <a:pt x="112857" y="0"/>
                </a:moveTo>
                <a:lnTo>
                  <a:pt x="3863831" y="0"/>
                </a:lnTo>
                <a:cubicBezTo>
                  <a:pt x="3926160" y="0"/>
                  <a:pt x="3976688" y="50528"/>
                  <a:pt x="3976688" y="112857"/>
                </a:cubicBezTo>
                <a:lnTo>
                  <a:pt x="3976688" y="1621538"/>
                </a:lnTo>
                <a:cubicBezTo>
                  <a:pt x="3976688" y="1683867"/>
                  <a:pt x="3926160" y="1734395"/>
                  <a:pt x="3863831" y="1734395"/>
                </a:cubicBezTo>
                <a:lnTo>
                  <a:pt x="112857" y="1734395"/>
                </a:lnTo>
                <a:cubicBezTo>
                  <a:pt x="50528" y="1734395"/>
                  <a:pt x="0" y="1683867"/>
                  <a:pt x="0" y="1621538"/>
                </a:cubicBezTo>
                <a:lnTo>
                  <a:pt x="0" y="112857"/>
                </a:lnTo>
                <a:cubicBezTo>
                  <a:pt x="0" y="50528"/>
                  <a:pt x="50528" y="0"/>
                  <a:pt x="1128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E619FCF9-3191-46FA-864C-4F186B75B74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856413" y="4006005"/>
            <a:ext cx="3976688" cy="1734395"/>
          </a:xfrm>
          <a:custGeom>
            <a:avLst/>
            <a:gdLst>
              <a:gd name="connsiteX0" fmla="*/ 112857 w 3976688"/>
              <a:gd name="connsiteY0" fmla="*/ 0 h 1734395"/>
              <a:gd name="connsiteX1" fmla="*/ 3863831 w 3976688"/>
              <a:gd name="connsiteY1" fmla="*/ 0 h 1734395"/>
              <a:gd name="connsiteX2" fmla="*/ 3976688 w 3976688"/>
              <a:gd name="connsiteY2" fmla="*/ 112857 h 1734395"/>
              <a:gd name="connsiteX3" fmla="*/ 3976688 w 3976688"/>
              <a:gd name="connsiteY3" fmla="*/ 1621538 h 1734395"/>
              <a:gd name="connsiteX4" fmla="*/ 3863831 w 3976688"/>
              <a:gd name="connsiteY4" fmla="*/ 1734395 h 1734395"/>
              <a:gd name="connsiteX5" fmla="*/ 112857 w 3976688"/>
              <a:gd name="connsiteY5" fmla="*/ 1734395 h 1734395"/>
              <a:gd name="connsiteX6" fmla="*/ 0 w 3976688"/>
              <a:gd name="connsiteY6" fmla="*/ 1621538 h 1734395"/>
              <a:gd name="connsiteX7" fmla="*/ 0 w 3976688"/>
              <a:gd name="connsiteY7" fmla="*/ 112857 h 1734395"/>
              <a:gd name="connsiteX8" fmla="*/ 112857 w 3976688"/>
              <a:gd name="connsiteY8" fmla="*/ 0 h 1734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6688" h="1734395">
                <a:moveTo>
                  <a:pt x="112857" y="0"/>
                </a:moveTo>
                <a:lnTo>
                  <a:pt x="3863831" y="0"/>
                </a:lnTo>
                <a:cubicBezTo>
                  <a:pt x="3926160" y="0"/>
                  <a:pt x="3976688" y="50528"/>
                  <a:pt x="3976688" y="112857"/>
                </a:cubicBezTo>
                <a:lnTo>
                  <a:pt x="3976688" y="1621538"/>
                </a:lnTo>
                <a:cubicBezTo>
                  <a:pt x="3976688" y="1683867"/>
                  <a:pt x="3926160" y="1734395"/>
                  <a:pt x="3863831" y="1734395"/>
                </a:cubicBezTo>
                <a:lnTo>
                  <a:pt x="112857" y="1734395"/>
                </a:lnTo>
                <a:cubicBezTo>
                  <a:pt x="50528" y="1734395"/>
                  <a:pt x="0" y="1683867"/>
                  <a:pt x="0" y="1621538"/>
                </a:cubicBezTo>
                <a:lnTo>
                  <a:pt x="0" y="112857"/>
                </a:lnTo>
                <a:cubicBezTo>
                  <a:pt x="0" y="50528"/>
                  <a:pt x="50528" y="0"/>
                  <a:pt x="1128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3502443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0F985E73-065D-498D-97AE-420972DC688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191105" y="2671407"/>
            <a:ext cx="2084549" cy="1529237"/>
          </a:xfrm>
          <a:custGeom>
            <a:avLst/>
            <a:gdLst>
              <a:gd name="connsiteX0" fmla="*/ 0 w 2084549"/>
              <a:gd name="connsiteY0" fmla="*/ 0 h 1529237"/>
              <a:gd name="connsiteX1" fmla="*/ 2084549 w 2084549"/>
              <a:gd name="connsiteY1" fmla="*/ 0 h 1529237"/>
              <a:gd name="connsiteX2" fmla="*/ 2084549 w 2084549"/>
              <a:gd name="connsiteY2" fmla="*/ 1529237 h 1529237"/>
              <a:gd name="connsiteX3" fmla="*/ 0 w 2084549"/>
              <a:gd name="connsiteY3" fmla="*/ 1529237 h 1529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4549" h="1529237">
                <a:moveTo>
                  <a:pt x="0" y="0"/>
                </a:moveTo>
                <a:lnTo>
                  <a:pt x="2084549" y="0"/>
                </a:lnTo>
                <a:lnTo>
                  <a:pt x="2084549" y="1529237"/>
                </a:lnTo>
                <a:lnTo>
                  <a:pt x="0" y="15292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5794DACB-660F-4672-BA01-5A93B171287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11031" y="4018568"/>
            <a:ext cx="2084549" cy="1529237"/>
          </a:xfrm>
          <a:custGeom>
            <a:avLst/>
            <a:gdLst>
              <a:gd name="connsiteX0" fmla="*/ 0 w 2084549"/>
              <a:gd name="connsiteY0" fmla="*/ 0 h 1529237"/>
              <a:gd name="connsiteX1" fmla="*/ 2084549 w 2084549"/>
              <a:gd name="connsiteY1" fmla="*/ 0 h 1529237"/>
              <a:gd name="connsiteX2" fmla="*/ 2084549 w 2084549"/>
              <a:gd name="connsiteY2" fmla="*/ 1529237 h 1529237"/>
              <a:gd name="connsiteX3" fmla="*/ 0 w 2084549"/>
              <a:gd name="connsiteY3" fmla="*/ 1529237 h 1529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4549" h="1529237">
                <a:moveTo>
                  <a:pt x="0" y="0"/>
                </a:moveTo>
                <a:lnTo>
                  <a:pt x="2084549" y="0"/>
                </a:lnTo>
                <a:lnTo>
                  <a:pt x="2084549" y="1529237"/>
                </a:lnTo>
                <a:lnTo>
                  <a:pt x="0" y="15292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CDA981C2-B31A-4581-AF9D-37C477FB200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53726" y="4066952"/>
            <a:ext cx="2084549" cy="1529237"/>
          </a:xfrm>
          <a:custGeom>
            <a:avLst/>
            <a:gdLst>
              <a:gd name="connsiteX0" fmla="*/ 0 w 2084549"/>
              <a:gd name="connsiteY0" fmla="*/ 0 h 1529237"/>
              <a:gd name="connsiteX1" fmla="*/ 2084549 w 2084549"/>
              <a:gd name="connsiteY1" fmla="*/ 0 h 1529237"/>
              <a:gd name="connsiteX2" fmla="*/ 2084549 w 2084549"/>
              <a:gd name="connsiteY2" fmla="*/ 1529237 h 1529237"/>
              <a:gd name="connsiteX3" fmla="*/ 0 w 2084549"/>
              <a:gd name="connsiteY3" fmla="*/ 1529237 h 1529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4549" h="1529237">
                <a:moveTo>
                  <a:pt x="0" y="0"/>
                </a:moveTo>
                <a:lnTo>
                  <a:pt x="2084549" y="0"/>
                </a:lnTo>
                <a:lnTo>
                  <a:pt x="2084549" y="1529237"/>
                </a:lnTo>
                <a:lnTo>
                  <a:pt x="0" y="15292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92346DF4-6787-4907-8483-8CC50A27B4F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945263" y="2671407"/>
            <a:ext cx="2084549" cy="1529237"/>
          </a:xfrm>
          <a:custGeom>
            <a:avLst/>
            <a:gdLst>
              <a:gd name="connsiteX0" fmla="*/ 0 w 2084549"/>
              <a:gd name="connsiteY0" fmla="*/ 0 h 1529237"/>
              <a:gd name="connsiteX1" fmla="*/ 2084549 w 2084549"/>
              <a:gd name="connsiteY1" fmla="*/ 0 h 1529237"/>
              <a:gd name="connsiteX2" fmla="*/ 2084549 w 2084549"/>
              <a:gd name="connsiteY2" fmla="*/ 1529237 h 1529237"/>
              <a:gd name="connsiteX3" fmla="*/ 0 w 2084549"/>
              <a:gd name="connsiteY3" fmla="*/ 1529237 h 1529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4549" h="1529237">
                <a:moveTo>
                  <a:pt x="0" y="0"/>
                </a:moveTo>
                <a:lnTo>
                  <a:pt x="2084549" y="0"/>
                </a:lnTo>
                <a:lnTo>
                  <a:pt x="2084549" y="1529237"/>
                </a:lnTo>
                <a:lnTo>
                  <a:pt x="0" y="15292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E41E55AB-DE66-4D91-95C5-414C95B181A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796421" y="4066952"/>
            <a:ext cx="2084549" cy="1529237"/>
          </a:xfrm>
          <a:custGeom>
            <a:avLst/>
            <a:gdLst>
              <a:gd name="connsiteX0" fmla="*/ 0 w 2084549"/>
              <a:gd name="connsiteY0" fmla="*/ 0 h 1529237"/>
              <a:gd name="connsiteX1" fmla="*/ 2084549 w 2084549"/>
              <a:gd name="connsiteY1" fmla="*/ 0 h 1529237"/>
              <a:gd name="connsiteX2" fmla="*/ 2084549 w 2084549"/>
              <a:gd name="connsiteY2" fmla="*/ 1529237 h 1529237"/>
              <a:gd name="connsiteX3" fmla="*/ 0 w 2084549"/>
              <a:gd name="connsiteY3" fmla="*/ 1529237 h 1529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4549" h="1529237">
                <a:moveTo>
                  <a:pt x="0" y="0"/>
                </a:moveTo>
                <a:lnTo>
                  <a:pt x="2084549" y="0"/>
                </a:lnTo>
                <a:lnTo>
                  <a:pt x="2084549" y="1529237"/>
                </a:lnTo>
                <a:lnTo>
                  <a:pt x="0" y="15292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823378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8AE2E66D-D41B-429F-8798-C036B3A9075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674745" y="1812132"/>
            <a:ext cx="1441732" cy="1441730"/>
          </a:xfrm>
          <a:custGeom>
            <a:avLst/>
            <a:gdLst>
              <a:gd name="connsiteX0" fmla="*/ 720866 w 1441732"/>
              <a:gd name="connsiteY0" fmla="*/ 0 h 1441730"/>
              <a:gd name="connsiteX1" fmla="*/ 1441732 w 1441732"/>
              <a:gd name="connsiteY1" fmla="*/ 720865 h 1441730"/>
              <a:gd name="connsiteX2" fmla="*/ 720866 w 1441732"/>
              <a:gd name="connsiteY2" fmla="*/ 1441730 h 1441730"/>
              <a:gd name="connsiteX3" fmla="*/ 0 w 1441732"/>
              <a:gd name="connsiteY3" fmla="*/ 720865 h 1441730"/>
              <a:gd name="connsiteX4" fmla="*/ 720866 w 1441732"/>
              <a:gd name="connsiteY4" fmla="*/ 0 h 14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1732" h="1441730">
                <a:moveTo>
                  <a:pt x="720866" y="0"/>
                </a:moveTo>
                <a:cubicBezTo>
                  <a:pt x="1118989" y="0"/>
                  <a:pt x="1441732" y="322742"/>
                  <a:pt x="1441732" y="720865"/>
                </a:cubicBezTo>
                <a:cubicBezTo>
                  <a:pt x="1441732" y="1118988"/>
                  <a:pt x="1118989" y="1441730"/>
                  <a:pt x="720866" y="1441730"/>
                </a:cubicBezTo>
                <a:cubicBezTo>
                  <a:pt x="322743" y="1441730"/>
                  <a:pt x="0" y="1118988"/>
                  <a:pt x="0" y="720865"/>
                </a:cubicBezTo>
                <a:cubicBezTo>
                  <a:pt x="0" y="322742"/>
                  <a:pt x="322743" y="0"/>
                  <a:pt x="720866" y="0"/>
                </a:cubicBezTo>
                <a:close/>
              </a:path>
            </a:pathLst>
          </a:custGeom>
          <a:solidFill>
            <a:schemeClr val="accent3"/>
          </a:solidFill>
          <a:ln w="25400" cap="flat" cmpd="sng" algn="ctr">
            <a:noFill/>
            <a:prstDash val="solid"/>
          </a:ln>
          <a:effectLst>
            <a:outerShdw dist="165100" dir="13500000" algn="br" rotWithShape="0">
              <a:schemeClr val="accent3">
                <a:lumMod val="60000"/>
                <a:lumOff val="40000"/>
                <a:alpha val="40000"/>
              </a:schemeClr>
            </a:outerShdw>
          </a:effectLst>
        </p:spPr>
        <p:txBody>
          <a:bodyPr lIns="0" tIns="0" rIns="0" bIns="0" anchor="ctr">
            <a:normAutofit/>
          </a:bodyPr>
          <a:lstStyle>
            <a:lvl1pPr>
              <a:defRPr lang="zh-CN" altLang="en-US" sz="1600" kern="0">
                <a:solidFill>
                  <a:srgbClr val="F9F9F9"/>
                </a:solidFill>
              </a:defRPr>
            </a:lvl1pPr>
          </a:lstStyle>
          <a:p>
            <a:pPr marL="0" lvl="0" algn="ctr"/>
            <a:endParaRPr lang="zh-CN" altLang="en-US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4CB59F21-C159-43BD-9820-1DF70C88A6C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619250" y="2652455"/>
            <a:ext cx="2164656" cy="2164656"/>
          </a:xfrm>
          <a:custGeom>
            <a:avLst/>
            <a:gdLst>
              <a:gd name="connsiteX0" fmla="*/ 1082328 w 2164656"/>
              <a:gd name="connsiteY0" fmla="*/ 0 h 2164656"/>
              <a:gd name="connsiteX1" fmla="*/ 2164656 w 2164656"/>
              <a:gd name="connsiteY1" fmla="*/ 1082328 h 2164656"/>
              <a:gd name="connsiteX2" fmla="*/ 1082328 w 2164656"/>
              <a:gd name="connsiteY2" fmla="*/ 2164656 h 2164656"/>
              <a:gd name="connsiteX3" fmla="*/ 0 w 2164656"/>
              <a:gd name="connsiteY3" fmla="*/ 1082328 h 2164656"/>
              <a:gd name="connsiteX4" fmla="*/ 1082328 w 2164656"/>
              <a:gd name="connsiteY4" fmla="*/ 0 h 216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4656" h="2164656">
                <a:moveTo>
                  <a:pt x="1082328" y="0"/>
                </a:moveTo>
                <a:cubicBezTo>
                  <a:pt x="1680081" y="0"/>
                  <a:pt x="2164656" y="484575"/>
                  <a:pt x="2164656" y="1082328"/>
                </a:cubicBezTo>
                <a:cubicBezTo>
                  <a:pt x="2164656" y="1680081"/>
                  <a:pt x="1680081" y="2164656"/>
                  <a:pt x="1082328" y="2164656"/>
                </a:cubicBezTo>
                <a:cubicBezTo>
                  <a:pt x="484575" y="2164656"/>
                  <a:pt x="0" y="1680081"/>
                  <a:pt x="0" y="1082328"/>
                </a:cubicBezTo>
                <a:cubicBezTo>
                  <a:pt x="0" y="484575"/>
                  <a:pt x="484575" y="0"/>
                  <a:pt x="1082328" y="0"/>
                </a:cubicBezTo>
                <a:close/>
              </a:path>
            </a:pathLst>
          </a:custGeom>
          <a:solidFill>
            <a:schemeClr val="accent2"/>
          </a:solidFill>
          <a:ln w="25400" cap="flat" cmpd="sng" algn="ctr">
            <a:noFill/>
            <a:prstDash val="solid"/>
          </a:ln>
          <a:effectLst>
            <a:outerShdw dist="165100" dir="13500000" algn="br" rotWithShape="0">
              <a:schemeClr val="accent2">
                <a:lumMod val="60000"/>
                <a:lumOff val="40000"/>
                <a:alpha val="40000"/>
              </a:schemeClr>
            </a:outerShdw>
          </a:effectLst>
        </p:spPr>
        <p:txBody>
          <a:bodyPr lIns="0" tIns="0" rIns="216000" bIns="0" anchor="ctr">
            <a:normAutofit/>
          </a:bodyPr>
          <a:lstStyle>
            <a:lvl1pPr>
              <a:defRPr lang="zh-CN" altLang="en-US" sz="1800" kern="0">
                <a:solidFill>
                  <a:srgbClr val="F9F9F9"/>
                </a:solidFill>
              </a:defRPr>
            </a:lvl1pPr>
          </a:lstStyle>
          <a:p>
            <a:pPr marL="0" lvl="0" algn="ctr">
              <a:lnSpc>
                <a:spcPct val="120000"/>
              </a:lnSpc>
            </a:pPr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86C01F90-F81C-4341-A059-B8068A5B808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357564" y="2655800"/>
            <a:ext cx="2926714" cy="2926714"/>
          </a:xfrm>
          <a:custGeom>
            <a:avLst/>
            <a:gdLst>
              <a:gd name="connsiteX0" fmla="*/ 1463357 w 2926714"/>
              <a:gd name="connsiteY0" fmla="*/ 0 h 2926714"/>
              <a:gd name="connsiteX1" fmla="*/ 2926714 w 2926714"/>
              <a:gd name="connsiteY1" fmla="*/ 1463357 h 2926714"/>
              <a:gd name="connsiteX2" fmla="*/ 1463357 w 2926714"/>
              <a:gd name="connsiteY2" fmla="*/ 2926714 h 2926714"/>
              <a:gd name="connsiteX3" fmla="*/ 0 w 2926714"/>
              <a:gd name="connsiteY3" fmla="*/ 1463357 h 2926714"/>
              <a:gd name="connsiteX4" fmla="*/ 1463357 w 2926714"/>
              <a:gd name="connsiteY4" fmla="*/ 0 h 2926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26714" h="2926714">
                <a:moveTo>
                  <a:pt x="1463357" y="0"/>
                </a:moveTo>
                <a:cubicBezTo>
                  <a:pt x="2271547" y="0"/>
                  <a:pt x="2926714" y="655167"/>
                  <a:pt x="2926714" y="1463357"/>
                </a:cubicBezTo>
                <a:cubicBezTo>
                  <a:pt x="2926714" y="2271547"/>
                  <a:pt x="2271547" y="2926714"/>
                  <a:pt x="1463357" y="2926714"/>
                </a:cubicBezTo>
                <a:cubicBezTo>
                  <a:pt x="655167" y="2926714"/>
                  <a:pt x="0" y="2271547"/>
                  <a:pt x="0" y="1463357"/>
                </a:cubicBezTo>
                <a:cubicBezTo>
                  <a:pt x="0" y="655167"/>
                  <a:pt x="655167" y="0"/>
                  <a:pt x="1463357" y="0"/>
                </a:cubicBezTo>
                <a:close/>
              </a:path>
            </a:pathLst>
          </a:custGeom>
          <a:solidFill>
            <a:schemeClr val="accent1"/>
          </a:solidFill>
          <a:ln w="25400" cap="flat" cmpd="sng" algn="ctr">
            <a:noFill/>
            <a:prstDash val="solid"/>
          </a:ln>
          <a:effectLst>
            <a:outerShdw dist="165100" dir="13500000" algn="br" rotWithShape="0">
              <a:schemeClr val="accent1">
                <a:lumMod val="60000"/>
                <a:lumOff val="40000"/>
                <a:alpha val="40000"/>
              </a:schemeClr>
            </a:outerShdw>
          </a:effectLst>
        </p:spPr>
        <p:txBody>
          <a:bodyPr lIns="0" tIns="180000" rIns="0" bIns="0" anchor="ctr">
            <a:normAutofit/>
          </a:bodyPr>
          <a:lstStyle>
            <a:lvl1pPr>
              <a:defRPr lang="zh-CN" altLang="en-US" sz="1800" kern="0">
                <a:solidFill>
                  <a:srgbClr val="F9F9F9"/>
                </a:solidFill>
              </a:defRPr>
            </a:lvl1pPr>
          </a:lstStyle>
          <a:p>
            <a:pPr marL="0" lvl="0" algn="ctr">
              <a:lnSpc>
                <a:spcPct val="130000"/>
              </a:lnSpc>
            </a:pP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04212640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7EAD8717-E304-4BCC-AA2B-75132A22FF1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248152" y="2035580"/>
            <a:ext cx="1130418" cy="1128600"/>
          </a:xfrm>
          <a:custGeom>
            <a:avLst/>
            <a:gdLst>
              <a:gd name="connsiteX0" fmla="*/ 565209 w 1130418"/>
              <a:gd name="connsiteY0" fmla="*/ 0 h 1128600"/>
              <a:gd name="connsiteX1" fmla="*/ 1130418 w 1130418"/>
              <a:gd name="connsiteY1" fmla="*/ 564300 h 1128600"/>
              <a:gd name="connsiteX2" fmla="*/ 565209 w 1130418"/>
              <a:gd name="connsiteY2" fmla="*/ 1128600 h 1128600"/>
              <a:gd name="connsiteX3" fmla="*/ 0 w 1130418"/>
              <a:gd name="connsiteY3" fmla="*/ 564300 h 1128600"/>
              <a:gd name="connsiteX4" fmla="*/ 565209 w 1130418"/>
              <a:gd name="connsiteY4" fmla="*/ 0 h 11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0418" h="1128600">
                <a:moveTo>
                  <a:pt x="565209" y="0"/>
                </a:moveTo>
                <a:cubicBezTo>
                  <a:pt x="877365" y="0"/>
                  <a:pt x="1130418" y="252646"/>
                  <a:pt x="1130418" y="564300"/>
                </a:cubicBezTo>
                <a:cubicBezTo>
                  <a:pt x="1130418" y="875954"/>
                  <a:pt x="877365" y="1128600"/>
                  <a:pt x="565209" y="1128600"/>
                </a:cubicBezTo>
                <a:cubicBezTo>
                  <a:pt x="253053" y="1128600"/>
                  <a:pt x="0" y="875954"/>
                  <a:pt x="0" y="564300"/>
                </a:cubicBezTo>
                <a:cubicBezTo>
                  <a:pt x="0" y="252646"/>
                  <a:pt x="253053" y="0"/>
                  <a:pt x="56520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8FD88E05-899A-41E6-A567-660C8B17BEE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832483" y="2035580"/>
            <a:ext cx="1130418" cy="1128600"/>
          </a:xfrm>
          <a:custGeom>
            <a:avLst/>
            <a:gdLst>
              <a:gd name="connsiteX0" fmla="*/ 565209 w 1130418"/>
              <a:gd name="connsiteY0" fmla="*/ 0 h 1128600"/>
              <a:gd name="connsiteX1" fmla="*/ 1130418 w 1130418"/>
              <a:gd name="connsiteY1" fmla="*/ 564300 h 1128600"/>
              <a:gd name="connsiteX2" fmla="*/ 565209 w 1130418"/>
              <a:gd name="connsiteY2" fmla="*/ 1128600 h 1128600"/>
              <a:gd name="connsiteX3" fmla="*/ 0 w 1130418"/>
              <a:gd name="connsiteY3" fmla="*/ 564300 h 1128600"/>
              <a:gd name="connsiteX4" fmla="*/ 565209 w 1130418"/>
              <a:gd name="connsiteY4" fmla="*/ 0 h 11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0418" h="1128600">
                <a:moveTo>
                  <a:pt x="565209" y="0"/>
                </a:moveTo>
                <a:cubicBezTo>
                  <a:pt x="877365" y="0"/>
                  <a:pt x="1130418" y="252646"/>
                  <a:pt x="1130418" y="564300"/>
                </a:cubicBezTo>
                <a:cubicBezTo>
                  <a:pt x="1130418" y="875954"/>
                  <a:pt x="877365" y="1128600"/>
                  <a:pt x="565209" y="1128600"/>
                </a:cubicBezTo>
                <a:cubicBezTo>
                  <a:pt x="253053" y="1128600"/>
                  <a:pt x="0" y="875954"/>
                  <a:pt x="0" y="564300"/>
                </a:cubicBezTo>
                <a:cubicBezTo>
                  <a:pt x="0" y="252646"/>
                  <a:pt x="253053" y="0"/>
                  <a:pt x="56520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CF804839-EAEF-4E86-AA13-9BB2276D064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832483" y="4414547"/>
            <a:ext cx="1130418" cy="1128600"/>
          </a:xfrm>
          <a:custGeom>
            <a:avLst/>
            <a:gdLst>
              <a:gd name="connsiteX0" fmla="*/ 565209 w 1130418"/>
              <a:gd name="connsiteY0" fmla="*/ 0 h 1128600"/>
              <a:gd name="connsiteX1" fmla="*/ 1130418 w 1130418"/>
              <a:gd name="connsiteY1" fmla="*/ 564300 h 1128600"/>
              <a:gd name="connsiteX2" fmla="*/ 565209 w 1130418"/>
              <a:gd name="connsiteY2" fmla="*/ 1128600 h 1128600"/>
              <a:gd name="connsiteX3" fmla="*/ 0 w 1130418"/>
              <a:gd name="connsiteY3" fmla="*/ 564300 h 1128600"/>
              <a:gd name="connsiteX4" fmla="*/ 565209 w 1130418"/>
              <a:gd name="connsiteY4" fmla="*/ 0 h 11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0418" h="1128600">
                <a:moveTo>
                  <a:pt x="565209" y="0"/>
                </a:moveTo>
                <a:cubicBezTo>
                  <a:pt x="877365" y="0"/>
                  <a:pt x="1130418" y="252646"/>
                  <a:pt x="1130418" y="564300"/>
                </a:cubicBezTo>
                <a:cubicBezTo>
                  <a:pt x="1130418" y="875954"/>
                  <a:pt x="877365" y="1128600"/>
                  <a:pt x="565209" y="1128600"/>
                </a:cubicBezTo>
                <a:cubicBezTo>
                  <a:pt x="253053" y="1128600"/>
                  <a:pt x="0" y="875954"/>
                  <a:pt x="0" y="564300"/>
                </a:cubicBezTo>
                <a:cubicBezTo>
                  <a:pt x="0" y="252646"/>
                  <a:pt x="253053" y="0"/>
                  <a:pt x="56520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ABA1BF48-DA15-45F2-B813-3D11332B4C5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248152" y="4414547"/>
            <a:ext cx="1130418" cy="1128600"/>
          </a:xfrm>
          <a:custGeom>
            <a:avLst/>
            <a:gdLst>
              <a:gd name="connsiteX0" fmla="*/ 565209 w 1130418"/>
              <a:gd name="connsiteY0" fmla="*/ 0 h 1128600"/>
              <a:gd name="connsiteX1" fmla="*/ 1130418 w 1130418"/>
              <a:gd name="connsiteY1" fmla="*/ 564300 h 1128600"/>
              <a:gd name="connsiteX2" fmla="*/ 565209 w 1130418"/>
              <a:gd name="connsiteY2" fmla="*/ 1128600 h 1128600"/>
              <a:gd name="connsiteX3" fmla="*/ 0 w 1130418"/>
              <a:gd name="connsiteY3" fmla="*/ 564300 h 1128600"/>
              <a:gd name="connsiteX4" fmla="*/ 565209 w 1130418"/>
              <a:gd name="connsiteY4" fmla="*/ 0 h 11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0418" h="1128600">
                <a:moveTo>
                  <a:pt x="565209" y="0"/>
                </a:moveTo>
                <a:cubicBezTo>
                  <a:pt x="877365" y="0"/>
                  <a:pt x="1130418" y="252646"/>
                  <a:pt x="1130418" y="564300"/>
                </a:cubicBezTo>
                <a:cubicBezTo>
                  <a:pt x="1130418" y="875954"/>
                  <a:pt x="877365" y="1128600"/>
                  <a:pt x="565209" y="1128600"/>
                </a:cubicBezTo>
                <a:cubicBezTo>
                  <a:pt x="253053" y="1128600"/>
                  <a:pt x="0" y="875954"/>
                  <a:pt x="0" y="564300"/>
                </a:cubicBezTo>
                <a:cubicBezTo>
                  <a:pt x="0" y="252646"/>
                  <a:pt x="253053" y="0"/>
                  <a:pt x="56520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5280639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879EEDF4-EBC3-4945-BA55-5B82F12F796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56203" y="2420673"/>
            <a:ext cx="2370682" cy="2377051"/>
          </a:xfrm>
          <a:custGeom>
            <a:avLst/>
            <a:gdLst>
              <a:gd name="connsiteX0" fmla="*/ 1081685 w 2370682"/>
              <a:gd name="connsiteY0" fmla="*/ 321 h 2377051"/>
              <a:gd name="connsiteX1" fmla="*/ 1252147 w 2370682"/>
              <a:gd name="connsiteY1" fmla="*/ 61218 h 2377051"/>
              <a:gd name="connsiteX2" fmla="*/ 2245839 w 2370682"/>
              <a:gd name="connsiteY2" fmla="*/ 800414 h 2377051"/>
              <a:gd name="connsiteX3" fmla="*/ 2309465 w 2370682"/>
              <a:gd name="connsiteY3" fmla="*/ 1233648 h 2377051"/>
              <a:gd name="connsiteX4" fmla="*/ 1551771 w 2370682"/>
              <a:gd name="connsiteY4" fmla="*/ 2252208 h 2377051"/>
              <a:gd name="connsiteX5" fmla="*/ 1118537 w 2370682"/>
              <a:gd name="connsiteY5" fmla="*/ 2315834 h 2377051"/>
              <a:gd name="connsiteX6" fmla="*/ 124844 w 2370682"/>
              <a:gd name="connsiteY6" fmla="*/ 1576638 h 2377051"/>
              <a:gd name="connsiteX7" fmla="*/ 61218 w 2370682"/>
              <a:gd name="connsiteY7" fmla="*/ 1143404 h 2377051"/>
              <a:gd name="connsiteX8" fmla="*/ 818912 w 2370682"/>
              <a:gd name="connsiteY8" fmla="*/ 124844 h 2377051"/>
              <a:gd name="connsiteX9" fmla="*/ 1081685 w 2370682"/>
              <a:gd name="connsiteY9" fmla="*/ 321 h 2377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70682" h="2377051">
                <a:moveTo>
                  <a:pt x="1081685" y="321"/>
                </a:moveTo>
                <a:cubicBezTo>
                  <a:pt x="1141262" y="3029"/>
                  <a:pt x="1200695" y="22944"/>
                  <a:pt x="1252147" y="61218"/>
                </a:cubicBezTo>
                <a:lnTo>
                  <a:pt x="2245839" y="800414"/>
                </a:lnTo>
                <a:cubicBezTo>
                  <a:pt x="2383043" y="902478"/>
                  <a:pt x="2411529" y="1096445"/>
                  <a:pt x="2309465" y="1233648"/>
                </a:cubicBezTo>
                <a:lnTo>
                  <a:pt x="1551771" y="2252208"/>
                </a:lnTo>
                <a:cubicBezTo>
                  <a:pt x="1449707" y="2389412"/>
                  <a:pt x="1255740" y="2417898"/>
                  <a:pt x="1118537" y="2315834"/>
                </a:cubicBezTo>
                <a:lnTo>
                  <a:pt x="124844" y="1576638"/>
                </a:lnTo>
                <a:cubicBezTo>
                  <a:pt x="-12360" y="1474574"/>
                  <a:pt x="-40846" y="1280608"/>
                  <a:pt x="61218" y="1143404"/>
                </a:cubicBezTo>
                <a:lnTo>
                  <a:pt x="818912" y="124844"/>
                </a:lnTo>
                <a:cubicBezTo>
                  <a:pt x="882703" y="39092"/>
                  <a:pt x="982392" y="-4193"/>
                  <a:pt x="1081685" y="32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EE23E76F-76F1-4249-878A-1BD3EA48841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765430" y="3594466"/>
            <a:ext cx="2022631" cy="2049006"/>
          </a:xfrm>
          <a:custGeom>
            <a:avLst/>
            <a:gdLst>
              <a:gd name="connsiteX0" fmla="*/ 467047 w 2022631"/>
              <a:gd name="connsiteY0" fmla="*/ 594 h 2049006"/>
              <a:gd name="connsiteX1" fmla="*/ 529715 w 2022631"/>
              <a:gd name="connsiteY1" fmla="*/ 3060 h 2049006"/>
              <a:gd name="connsiteX2" fmla="*/ 1756111 w 2022631"/>
              <a:gd name="connsiteY2" fmla="*/ 175642 h 2049006"/>
              <a:gd name="connsiteX3" fmla="*/ 2019572 w 2022631"/>
              <a:gd name="connsiteY3" fmla="*/ 525397 h 2049006"/>
              <a:gd name="connsiteX4" fmla="*/ 1842671 w 2022631"/>
              <a:gd name="connsiteY4" fmla="*/ 1782486 h 2049006"/>
              <a:gd name="connsiteX5" fmla="*/ 1492916 w 2022631"/>
              <a:gd name="connsiteY5" fmla="*/ 2045947 h 2049006"/>
              <a:gd name="connsiteX6" fmla="*/ 266521 w 2022631"/>
              <a:gd name="connsiteY6" fmla="*/ 1873365 h 2049006"/>
              <a:gd name="connsiteX7" fmla="*/ 3060 w 2022631"/>
              <a:gd name="connsiteY7" fmla="*/ 1523611 h 2049006"/>
              <a:gd name="connsiteX8" fmla="*/ 179960 w 2022631"/>
              <a:gd name="connsiteY8" fmla="*/ 266522 h 2049006"/>
              <a:gd name="connsiteX9" fmla="*/ 467047 w 2022631"/>
              <a:gd name="connsiteY9" fmla="*/ 594 h 2049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2631" h="2049006">
                <a:moveTo>
                  <a:pt x="467047" y="594"/>
                </a:moveTo>
                <a:cubicBezTo>
                  <a:pt x="487581" y="-682"/>
                  <a:pt x="508548" y="82"/>
                  <a:pt x="529715" y="3060"/>
                </a:cubicBezTo>
                <a:lnTo>
                  <a:pt x="1756111" y="175642"/>
                </a:lnTo>
                <a:cubicBezTo>
                  <a:pt x="1925445" y="199471"/>
                  <a:pt x="2043401" y="356062"/>
                  <a:pt x="2019572" y="525397"/>
                </a:cubicBezTo>
                <a:lnTo>
                  <a:pt x="1842671" y="1782486"/>
                </a:lnTo>
                <a:cubicBezTo>
                  <a:pt x="1818842" y="1951820"/>
                  <a:pt x="1662251" y="2069776"/>
                  <a:pt x="1492916" y="2045947"/>
                </a:cubicBezTo>
                <a:lnTo>
                  <a:pt x="266521" y="1873365"/>
                </a:lnTo>
                <a:cubicBezTo>
                  <a:pt x="97186" y="1849536"/>
                  <a:pt x="-20770" y="1692945"/>
                  <a:pt x="3060" y="1523611"/>
                </a:cubicBezTo>
                <a:lnTo>
                  <a:pt x="179960" y="266522"/>
                </a:lnTo>
                <a:cubicBezTo>
                  <a:pt x="200811" y="118354"/>
                  <a:pt x="323307" y="9523"/>
                  <a:pt x="467047" y="59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715AF4C1-9914-4F8E-80AA-6F717DAA1ED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13083" y="3406943"/>
            <a:ext cx="2229078" cy="2246989"/>
          </a:xfrm>
          <a:custGeom>
            <a:avLst/>
            <a:gdLst>
              <a:gd name="connsiteX0" fmla="*/ 1477732 w 2229078"/>
              <a:gd name="connsiteY0" fmla="*/ 196 h 2246989"/>
              <a:gd name="connsiteX1" fmla="*/ 1756117 w 2229078"/>
              <a:gd name="connsiteY1" fmla="*/ 199338 h 2246989"/>
              <a:gd name="connsiteX2" fmla="*/ 2208654 w 2229078"/>
              <a:gd name="connsiteY2" fmla="*/ 1385414 h 2246989"/>
              <a:gd name="connsiteX3" fmla="*/ 2029742 w 2229078"/>
              <a:gd name="connsiteY3" fmla="*/ 1785077 h 2246989"/>
              <a:gd name="connsiteX4" fmla="*/ 872625 w 2229078"/>
              <a:gd name="connsiteY4" fmla="*/ 2226565 h 2246989"/>
              <a:gd name="connsiteX5" fmla="*/ 472962 w 2229078"/>
              <a:gd name="connsiteY5" fmla="*/ 2047652 h 2246989"/>
              <a:gd name="connsiteX6" fmla="*/ 20425 w 2229078"/>
              <a:gd name="connsiteY6" fmla="*/ 861577 h 2246989"/>
              <a:gd name="connsiteX7" fmla="*/ 199338 w 2229078"/>
              <a:gd name="connsiteY7" fmla="*/ 461914 h 2246989"/>
              <a:gd name="connsiteX8" fmla="*/ 1356454 w 2229078"/>
              <a:gd name="connsiteY8" fmla="*/ 20426 h 2246989"/>
              <a:gd name="connsiteX9" fmla="*/ 1477732 w 2229078"/>
              <a:gd name="connsiteY9" fmla="*/ 196 h 2246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9078" h="2246989">
                <a:moveTo>
                  <a:pt x="1477732" y="196"/>
                </a:moveTo>
                <a:cubicBezTo>
                  <a:pt x="1598317" y="4497"/>
                  <a:pt x="1710399" y="79512"/>
                  <a:pt x="1756117" y="199338"/>
                </a:cubicBezTo>
                <a:lnTo>
                  <a:pt x="2208654" y="1385414"/>
                </a:lnTo>
                <a:cubicBezTo>
                  <a:pt x="2269612" y="1545182"/>
                  <a:pt x="2189510" y="1724118"/>
                  <a:pt x="2029742" y="1785077"/>
                </a:cubicBezTo>
                <a:lnTo>
                  <a:pt x="872625" y="2226565"/>
                </a:lnTo>
                <a:cubicBezTo>
                  <a:pt x="712856" y="2287523"/>
                  <a:pt x="533920" y="2207421"/>
                  <a:pt x="472962" y="2047652"/>
                </a:cubicBezTo>
                <a:lnTo>
                  <a:pt x="20425" y="861577"/>
                </a:lnTo>
                <a:cubicBezTo>
                  <a:pt x="-40533" y="701808"/>
                  <a:pt x="39569" y="522872"/>
                  <a:pt x="199338" y="461914"/>
                </a:cubicBezTo>
                <a:lnTo>
                  <a:pt x="1356454" y="20426"/>
                </a:lnTo>
                <a:cubicBezTo>
                  <a:pt x="1396396" y="5186"/>
                  <a:pt x="1437536" y="-1237"/>
                  <a:pt x="1477732" y="196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98990195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87B29708-9ED9-4A51-ABC2-9CCF39C83C3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723142" y="2655852"/>
            <a:ext cx="2889870" cy="2544776"/>
          </a:xfrm>
          <a:custGeom>
            <a:avLst/>
            <a:gdLst>
              <a:gd name="connsiteX0" fmla="*/ 0 w 2889870"/>
              <a:gd name="connsiteY0" fmla="*/ 0 h 2544776"/>
              <a:gd name="connsiteX1" fmla="*/ 2889870 w 2889870"/>
              <a:gd name="connsiteY1" fmla="*/ 0 h 2544776"/>
              <a:gd name="connsiteX2" fmla="*/ 2889870 w 2889870"/>
              <a:gd name="connsiteY2" fmla="*/ 2544776 h 2544776"/>
              <a:gd name="connsiteX3" fmla="*/ 0 w 2889870"/>
              <a:gd name="connsiteY3" fmla="*/ 2544776 h 2544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9870" h="2544776">
                <a:moveTo>
                  <a:pt x="0" y="0"/>
                </a:moveTo>
                <a:lnTo>
                  <a:pt x="2889870" y="0"/>
                </a:lnTo>
                <a:lnTo>
                  <a:pt x="2889870" y="2544776"/>
                </a:lnTo>
                <a:lnTo>
                  <a:pt x="0" y="254477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34196568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B5DC6952-96CE-4501-8C56-ECD17B2552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18107" y="1721264"/>
            <a:ext cx="3180055" cy="1734395"/>
          </a:xfrm>
          <a:custGeom>
            <a:avLst/>
            <a:gdLst>
              <a:gd name="connsiteX0" fmla="*/ 112857 w 3180055"/>
              <a:gd name="connsiteY0" fmla="*/ 0 h 1734395"/>
              <a:gd name="connsiteX1" fmla="*/ 3067198 w 3180055"/>
              <a:gd name="connsiteY1" fmla="*/ 0 h 1734395"/>
              <a:gd name="connsiteX2" fmla="*/ 3180055 w 3180055"/>
              <a:gd name="connsiteY2" fmla="*/ 112857 h 1734395"/>
              <a:gd name="connsiteX3" fmla="*/ 3180055 w 3180055"/>
              <a:gd name="connsiteY3" fmla="*/ 1621538 h 1734395"/>
              <a:gd name="connsiteX4" fmla="*/ 3067198 w 3180055"/>
              <a:gd name="connsiteY4" fmla="*/ 1734395 h 1734395"/>
              <a:gd name="connsiteX5" fmla="*/ 112857 w 3180055"/>
              <a:gd name="connsiteY5" fmla="*/ 1734395 h 1734395"/>
              <a:gd name="connsiteX6" fmla="*/ 0 w 3180055"/>
              <a:gd name="connsiteY6" fmla="*/ 1621538 h 1734395"/>
              <a:gd name="connsiteX7" fmla="*/ 0 w 3180055"/>
              <a:gd name="connsiteY7" fmla="*/ 112857 h 1734395"/>
              <a:gd name="connsiteX8" fmla="*/ 112857 w 3180055"/>
              <a:gd name="connsiteY8" fmla="*/ 0 h 1734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80055" h="1734395">
                <a:moveTo>
                  <a:pt x="112857" y="0"/>
                </a:moveTo>
                <a:lnTo>
                  <a:pt x="3067198" y="0"/>
                </a:lnTo>
                <a:cubicBezTo>
                  <a:pt x="3129527" y="0"/>
                  <a:pt x="3180055" y="50528"/>
                  <a:pt x="3180055" y="112857"/>
                </a:cubicBezTo>
                <a:lnTo>
                  <a:pt x="3180055" y="1621538"/>
                </a:lnTo>
                <a:cubicBezTo>
                  <a:pt x="3180055" y="1683867"/>
                  <a:pt x="3129527" y="1734395"/>
                  <a:pt x="3067198" y="1734395"/>
                </a:cubicBezTo>
                <a:lnTo>
                  <a:pt x="112857" y="1734395"/>
                </a:lnTo>
                <a:cubicBezTo>
                  <a:pt x="50528" y="1734395"/>
                  <a:pt x="0" y="1683867"/>
                  <a:pt x="0" y="1621538"/>
                </a:cubicBezTo>
                <a:lnTo>
                  <a:pt x="0" y="112857"/>
                </a:lnTo>
                <a:cubicBezTo>
                  <a:pt x="0" y="50528"/>
                  <a:pt x="50528" y="0"/>
                  <a:pt x="1128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1995354E-E491-45D3-9FCE-9D95331BA82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418107" y="4045365"/>
            <a:ext cx="3180055" cy="1734395"/>
          </a:xfrm>
          <a:custGeom>
            <a:avLst/>
            <a:gdLst>
              <a:gd name="connsiteX0" fmla="*/ 112857 w 3180055"/>
              <a:gd name="connsiteY0" fmla="*/ 0 h 1734395"/>
              <a:gd name="connsiteX1" fmla="*/ 3067198 w 3180055"/>
              <a:gd name="connsiteY1" fmla="*/ 0 h 1734395"/>
              <a:gd name="connsiteX2" fmla="*/ 3180055 w 3180055"/>
              <a:gd name="connsiteY2" fmla="*/ 112857 h 1734395"/>
              <a:gd name="connsiteX3" fmla="*/ 3180055 w 3180055"/>
              <a:gd name="connsiteY3" fmla="*/ 1621538 h 1734395"/>
              <a:gd name="connsiteX4" fmla="*/ 3067198 w 3180055"/>
              <a:gd name="connsiteY4" fmla="*/ 1734395 h 1734395"/>
              <a:gd name="connsiteX5" fmla="*/ 112857 w 3180055"/>
              <a:gd name="connsiteY5" fmla="*/ 1734395 h 1734395"/>
              <a:gd name="connsiteX6" fmla="*/ 0 w 3180055"/>
              <a:gd name="connsiteY6" fmla="*/ 1621538 h 1734395"/>
              <a:gd name="connsiteX7" fmla="*/ 0 w 3180055"/>
              <a:gd name="connsiteY7" fmla="*/ 112857 h 1734395"/>
              <a:gd name="connsiteX8" fmla="*/ 112857 w 3180055"/>
              <a:gd name="connsiteY8" fmla="*/ 0 h 1734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80055" h="1734395">
                <a:moveTo>
                  <a:pt x="112857" y="0"/>
                </a:moveTo>
                <a:lnTo>
                  <a:pt x="3067198" y="0"/>
                </a:lnTo>
                <a:cubicBezTo>
                  <a:pt x="3129527" y="0"/>
                  <a:pt x="3180055" y="50528"/>
                  <a:pt x="3180055" y="112857"/>
                </a:cubicBezTo>
                <a:lnTo>
                  <a:pt x="3180055" y="1621538"/>
                </a:lnTo>
                <a:cubicBezTo>
                  <a:pt x="3180055" y="1683867"/>
                  <a:pt x="3129527" y="1734395"/>
                  <a:pt x="3067198" y="1734395"/>
                </a:cubicBezTo>
                <a:lnTo>
                  <a:pt x="112857" y="1734395"/>
                </a:lnTo>
                <a:cubicBezTo>
                  <a:pt x="50528" y="1734395"/>
                  <a:pt x="0" y="1683867"/>
                  <a:pt x="0" y="1621538"/>
                </a:cubicBezTo>
                <a:lnTo>
                  <a:pt x="0" y="112857"/>
                </a:lnTo>
                <a:cubicBezTo>
                  <a:pt x="0" y="50528"/>
                  <a:pt x="50528" y="0"/>
                  <a:pt x="1128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95747850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3">
            <a:extLst>
              <a:ext uri="{FF2B5EF4-FFF2-40B4-BE49-F238E27FC236}">
                <a16:creationId xmlns:a16="http://schemas.microsoft.com/office/drawing/2014/main" id="{6BB5B8BB-CFB1-4C2E-BCC7-9932B12F9D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864B998-13B6-48A5-B40E-6ECB74279714}" type="datetimeFigureOut"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2023/10/10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4" name="页脚占位符 4">
            <a:extLst>
              <a:ext uri="{FF2B5EF4-FFF2-40B4-BE49-F238E27FC236}">
                <a16:creationId xmlns:a16="http://schemas.microsoft.com/office/drawing/2014/main" id="{D96541C2-A00B-422C-A3CF-318324DC19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5" name="灯片编号占位符 5">
            <a:extLst>
              <a:ext uri="{FF2B5EF4-FFF2-40B4-BE49-F238E27FC236}">
                <a16:creationId xmlns:a16="http://schemas.microsoft.com/office/drawing/2014/main" id="{86B286A8-36B2-4246-8C24-528F19FB78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7134EF-645E-4FFB-B4AB-54F25A84944F}" type="slidenum"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0962912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" name="Google Shape;1145;p17"/>
          <p:cNvSpPr/>
          <p:nvPr/>
        </p:nvSpPr>
        <p:spPr>
          <a:xfrm rot="10127380" flipH="1">
            <a:off x="438076" y="-836594"/>
            <a:ext cx="11930185" cy="8308548"/>
          </a:xfrm>
          <a:custGeom>
            <a:avLst/>
            <a:gdLst/>
            <a:ahLst/>
            <a:cxnLst/>
            <a:rect l="l" t="t" r="r" b="b"/>
            <a:pathLst>
              <a:path w="197057" h="142526" extrusionOk="0">
                <a:moveTo>
                  <a:pt x="178150" y="100975"/>
                </a:moveTo>
                <a:cubicBezTo>
                  <a:pt x="175293" y="92768"/>
                  <a:pt x="176083" y="83740"/>
                  <a:pt x="177572" y="75199"/>
                </a:cubicBezTo>
                <a:cubicBezTo>
                  <a:pt x="179092" y="66628"/>
                  <a:pt x="181311" y="58087"/>
                  <a:pt x="181189" y="49393"/>
                </a:cubicBezTo>
                <a:cubicBezTo>
                  <a:pt x="181007" y="35199"/>
                  <a:pt x="174198" y="21186"/>
                  <a:pt x="163074" y="12341"/>
                </a:cubicBezTo>
                <a:cubicBezTo>
                  <a:pt x="151949" y="3496"/>
                  <a:pt x="136751" y="1"/>
                  <a:pt x="122891" y="3223"/>
                </a:cubicBezTo>
                <a:cubicBezTo>
                  <a:pt x="114167" y="5259"/>
                  <a:pt x="105930" y="9818"/>
                  <a:pt x="96963" y="10183"/>
                </a:cubicBezTo>
                <a:cubicBezTo>
                  <a:pt x="87723" y="10578"/>
                  <a:pt x="78969" y="6505"/>
                  <a:pt x="69911" y="4834"/>
                </a:cubicBezTo>
                <a:cubicBezTo>
                  <a:pt x="48360" y="882"/>
                  <a:pt x="25260" y="11703"/>
                  <a:pt x="13223" y="30001"/>
                </a:cubicBezTo>
                <a:cubicBezTo>
                  <a:pt x="1156" y="48299"/>
                  <a:pt x="1" y="72828"/>
                  <a:pt x="8846" y="92859"/>
                </a:cubicBezTo>
                <a:cubicBezTo>
                  <a:pt x="17661" y="112920"/>
                  <a:pt x="35746" y="128300"/>
                  <a:pt x="56446" y="135413"/>
                </a:cubicBezTo>
                <a:cubicBezTo>
                  <a:pt x="77175" y="142526"/>
                  <a:pt x="100215" y="141705"/>
                  <a:pt x="121006" y="134775"/>
                </a:cubicBezTo>
                <a:cubicBezTo>
                  <a:pt x="131189" y="131370"/>
                  <a:pt x="140885" y="126568"/>
                  <a:pt x="151219" y="123650"/>
                </a:cubicBezTo>
                <a:cubicBezTo>
                  <a:pt x="161554" y="120732"/>
                  <a:pt x="172952" y="119790"/>
                  <a:pt x="182800" y="124136"/>
                </a:cubicBezTo>
                <a:lnTo>
                  <a:pt x="197056" y="116628"/>
                </a:lnTo>
                <a:cubicBezTo>
                  <a:pt x="188363" y="116385"/>
                  <a:pt x="181007" y="109212"/>
                  <a:pt x="178150" y="10097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1146" name="Google Shape;1146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147" name="Google Shape;1147;p17"/>
          <p:cNvGrpSpPr/>
          <p:nvPr/>
        </p:nvGrpSpPr>
        <p:grpSpPr>
          <a:xfrm rot="-2853807">
            <a:off x="9182407" y="5161175"/>
            <a:ext cx="4390973" cy="2286656"/>
            <a:chOff x="-2001175" y="4949325"/>
            <a:chExt cx="4294904" cy="2236627"/>
          </a:xfrm>
        </p:grpSpPr>
        <p:sp>
          <p:nvSpPr>
            <p:cNvPr id="1148" name="Google Shape;1148;p17"/>
            <p:cNvSpPr/>
            <p:nvPr/>
          </p:nvSpPr>
          <p:spPr>
            <a:xfrm>
              <a:off x="-1847246" y="4949325"/>
              <a:ext cx="4017470" cy="826835"/>
            </a:xfrm>
            <a:custGeom>
              <a:avLst/>
              <a:gdLst/>
              <a:ahLst/>
              <a:cxnLst/>
              <a:rect l="l" t="t" r="r" b="b"/>
              <a:pathLst>
                <a:path w="111705" h="22990" fill="none" extrusionOk="0">
                  <a:moveTo>
                    <a:pt x="0" y="3960"/>
                  </a:moveTo>
                  <a:cubicBezTo>
                    <a:pt x="34189" y="0"/>
                    <a:pt x="48747" y="22989"/>
                    <a:pt x="66277" y="22067"/>
                  </a:cubicBezTo>
                  <a:cubicBezTo>
                    <a:pt x="83794" y="21144"/>
                    <a:pt x="89509" y="7368"/>
                    <a:pt x="111704" y="5536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49" name="Google Shape;1149;p17"/>
            <p:cNvSpPr/>
            <p:nvPr/>
          </p:nvSpPr>
          <p:spPr>
            <a:xfrm>
              <a:off x="-1885512" y="5029491"/>
              <a:ext cx="4086595" cy="992778"/>
            </a:xfrm>
            <a:custGeom>
              <a:avLst/>
              <a:gdLst/>
              <a:ahLst/>
              <a:cxnLst/>
              <a:rect l="l" t="t" r="r" b="b"/>
              <a:pathLst>
                <a:path w="113627" h="27604" fill="none" extrusionOk="0">
                  <a:moveTo>
                    <a:pt x="1" y="3294"/>
                  </a:moveTo>
                  <a:cubicBezTo>
                    <a:pt x="28346" y="1"/>
                    <a:pt x="44006" y="19735"/>
                    <a:pt x="60306" y="23131"/>
                  </a:cubicBezTo>
                  <a:cubicBezTo>
                    <a:pt x="81757" y="27603"/>
                    <a:pt x="93341" y="7959"/>
                    <a:pt x="113627" y="6485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50" name="Google Shape;1150;p17"/>
            <p:cNvSpPr/>
            <p:nvPr/>
          </p:nvSpPr>
          <p:spPr>
            <a:xfrm>
              <a:off x="-1924210" y="5109693"/>
              <a:ext cx="4156187" cy="1266975"/>
            </a:xfrm>
            <a:custGeom>
              <a:avLst/>
              <a:gdLst/>
              <a:ahLst/>
              <a:cxnLst/>
              <a:rect l="l" t="t" r="r" b="b"/>
              <a:pathLst>
                <a:path w="115562" h="35228" fill="none" extrusionOk="0">
                  <a:moveTo>
                    <a:pt x="0" y="2628"/>
                  </a:moveTo>
                  <a:cubicBezTo>
                    <a:pt x="22502" y="1"/>
                    <a:pt x="39315" y="17710"/>
                    <a:pt x="54359" y="24207"/>
                  </a:cubicBezTo>
                  <a:cubicBezTo>
                    <a:pt x="79898" y="35227"/>
                    <a:pt x="97185" y="8548"/>
                    <a:pt x="115561" y="7420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51" name="Google Shape;1151;p17"/>
            <p:cNvSpPr/>
            <p:nvPr/>
          </p:nvSpPr>
          <p:spPr>
            <a:xfrm>
              <a:off x="-1962944" y="5189895"/>
              <a:ext cx="4225780" cy="1578971"/>
            </a:xfrm>
            <a:custGeom>
              <a:avLst/>
              <a:gdLst/>
              <a:ahLst/>
              <a:cxnLst/>
              <a:rect l="l" t="t" r="r" b="b"/>
              <a:pathLst>
                <a:path w="117497" h="43903" fill="none" extrusionOk="0">
                  <a:moveTo>
                    <a:pt x="1" y="1961"/>
                  </a:moveTo>
                  <a:cubicBezTo>
                    <a:pt x="16672" y="0"/>
                    <a:pt x="34318" y="16223"/>
                    <a:pt x="48414" y="25270"/>
                  </a:cubicBezTo>
                  <a:cubicBezTo>
                    <a:pt x="77439" y="43902"/>
                    <a:pt x="101030" y="9124"/>
                    <a:pt x="117497" y="8368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52" name="Google Shape;1152;p17"/>
            <p:cNvSpPr/>
            <p:nvPr/>
          </p:nvSpPr>
          <p:spPr>
            <a:xfrm>
              <a:off x="-2001175" y="5269629"/>
              <a:ext cx="4294904" cy="1916323"/>
            </a:xfrm>
            <a:custGeom>
              <a:avLst/>
              <a:gdLst/>
              <a:ahLst/>
              <a:cxnLst/>
              <a:rect l="l" t="t" r="r" b="b"/>
              <a:pathLst>
                <a:path w="119419" h="53283" fill="none" extrusionOk="0">
                  <a:moveTo>
                    <a:pt x="0" y="1307"/>
                  </a:moveTo>
                  <a:cubicBezTo>
                    <a:pt x="10816" y="0"/>
                    <a:pt x="28948" y="14878"/>
                    <a:pt x="42455" y="26359"/>
                  </a:cubicBezTo>
                  <a:cubicBezTo>
                    <a:pt x="74119" y="53282"/>
                    <a:pt x="104861" y="9726"/>
                    <a:pt x="119418" y="9316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grpSp>
        <p:nvGrpSpPr>
          <p:cNvPr id="1153" name="Google Shape;1153;p17"/>
          <p:cNvGrpSpPr/>
          <p:nvPr/>
        </p:nvGrpSpPr>
        <p:grpSpPr>
          <a:xfrm rot="-4145951">
            <a:off x="9732893" y="6300272"/>
            <a:ext cx="1348583" cy="867544"/>
            <a:chOff x="-30260" y="4314762"/>
            <a:chExt cx="1135405" cy="730436"/>
          </a:xfrm>
        </p:grpSpPr>
        <p:sp>
          <p:nvSpPr>
            <p:cNvPr id="1154" name="Google Shape;1154;p17"/>
            <p:cNvSpPr/>
            <p:nvPr/>
          </p:nvSpPr>
          <p:spPr>
            <a:xfrm rot="1144483">
              <a:off x="-7255" y="4548563"/>
              <a:ext cx="197034" cy="152973"/>
            </a:xfrm>
            <a:custGeom>
              <a:avLst/>
              <a:gdLst/>
              <a:ahLst/>
              <a:cxnLst/>
              <a:rect l="l" t="t" r="r" b="b"/>
              <a:pathLst>
                <a:path w="4615" h="3583" extrusionOk="0">
                  <a:moveTo>
                    <a:pt x="1901" y="1"/>
                  </a:moveTo>
                  <a:cubicBezTo>
                    <a:pt x="1102" y="1"/>
                    <a:pt x="435" y="408"/>
                    <a:pt x="244" y="1086"/>
                  </a:cubicBezTo>
                  <a:cubicBezTo>
                    <a:pt x="1" y="1995"/>
                    <a:pt x="706" y="3046"/>
                    <a:pt x="1846" y="3431"/>
                  </a:cubicBezTo>
                  <a:cubicBezTo>
                    <a:pt x="2138" y="3533"/>
                    <a:pt x="2430" y="3582"/>
                    <a:pt x="2707" y="3582"/>
                  </a:cubicBezTo>
                  <a:cubicBezTo>
                    <a:pt x="3499" y="3582"/>
                    <a:pt x="4168" y="3182"/>
                    <a:pt x="4358" y="2508"/>
                  </a:cubicBezTo>
                  <a:cubicBezTo>
                    <a:pt x="4614" y="1598"/>
                    <a:pt x="3896" y="535"/>
                    <a:pt x="2756" y="150"/>
                  </a:cubicBezTo>
                  <a:cubicBezTo>
                    <a:pt x="2465" y="49"/>
                    <a:pt x="2175" y="1"/>
                    <a:pt x="1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55" name="Google Shape;1155;p17"/>
            <p:cNvSpPr/>
            <p:nvPr/>
          </p:nvSpPr>
          <p:spPr>
            <a:xfrm rot="1144483">
              <a:off x="-7234" y="4537978"/>
              <a:ext cx="197034" cy="174022"/>
            </a:xfrm>
            <a:custGeom>
              <a:avLst/>
              <a:gdLst/>
              <a:ahLst/>
              <a:cxnLst/>
              <a:rect l="l" t="t" r="r" b="b"/>
              <a:pathLst>
                <a:path w="4615" h="4076" fill="none" extrusionOk="0">
                  <a:moveTo>
                    <a:pt x="4358" y="2756"/>
                  </a:moveTo>
                  <a:cubicBezTo>
                    <a:pt x="4101" y="3666"/>
                    <a:pt x="2974" y="4076"/>
                    <a:pt x="1846" y="3679"/>
                  </a:cubicBezTo>
                  <a:cubicBezTo>
                    <a:pt x="706" y="3294"/>
                    <a:pt x="1" y="2243"/>
                    <a:pt x="244" y="1334"/>
                  </a:cubicBezTo>
                  <a:cubicBezTo>
                    <a:pt x="501" y="424"/>
                    <a:pt x="1615" y="1"/>
                    <a:pt x="2756" y="398"/>
                  </a:cubicBezTo>
                  <a:cubicBezTo>
                    <a:pt x="3896" y="783"/>
                    <a:pt x="4614" y="1846"/>
                    <a:pt x="4358" y="2756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56" name="Google Shape;1156;p17"/>
            <p:cNvSpPr/>
            <p:nvPr/>
          </p:nvSpPr>
          <p:spPr>
            <a:xfrm rot="1144483">
              <a:off x="433933" y="4773681"/>
              <a:ext cx="204121" cy="155663"/>
            </a:xfrm>
            <a:custGeom>
              <a:avLst/>
              <a:gdLst/>
              <a:ahLst/>
              <a:cxnLst/>
              <a:rect l="l" t="t" r="r" b="b"/>
              <a:pathLst>
                <a:path w="4781" h="3646" extrusionOk="0">
                  <a:moveTo>
                    <a:pt x="1981" y="0"/>
                  </a:moveTo>
                  <a:cubicBezTo>
                    <a:pt x="1156" y="0"/>
                    <a:pt x="457" y="410"/>
                    <a:pt x="257" y="1098"/>
                  </a:cubicBezTo>
                  <a:cubicBezTo>
                    <a:pt x="0" y="2020"/>
                    <a:pt x="731" y="3084"/>
                    <a:pt x="1910" y="3494"/>
                  </a:cubicBezTo>
                  <a:cubicBezTo>
                    <a:pt x="2211" y="3596"/>
                    <a:pt x="2513" y="3645"/>
                    <a:pt x="2800" y="3645"/>
                  </a:cubicBezTo>
                  <a:cubicBezTo>
                    <a:pt x="3624" y="3645"/>
                    <a:pt x="4324" y="3243"/>
                    <a:pt x="4524" y="2558"/>
                  </a:cubicBezTo>
                  <a:cubicBezTo>
                    <a:pt x="4780" y="1623"/>
                    <a:pt x="4037" y="547"/>
                    <a:pt x="2858" y="149"/>
                  </a:cubicBezTo>
                  <a:cubicBezTo>
                    <a:pt x="2561" y="48"/>
                    <a:pt x="2264" y="0"/>
                    <a:pt x="1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57" name="Google Shape;1157;p17"/>
            <p:cNvSpPr/>
            <p:nvPr/>
          </p:nvSpPr>
          <p:spPr>
            <a:xfrm rot="1144483">
              <a:off x="433947" y="4763095"/>
              <a:ext cx="204121" cy="176754"/>
            </a:xfrm>
            <a:custGeom>
              <a:avLst/>
              <a:gdLst/>
              <a:ahLst/>
              <a:cxnLst/>
              <a:rect l="l" t="t" r="r" b="b"/>
              <a:pathLst>
                <a:path w="4781" h="4140" fill="none" extrusionOk="0">
                  <a:moveTo>
                    <a:pt x="4524" y="2806"/>
                  </a:moveTo>
                  <a:cubicBezTo>
                    <a:pt x="4255" y="3729"/>
                    <a:pt x="3076" y="4139"/>
                    <a:pt x="1910" y="3742"/>
                  </a:cubicBezTo>
                  <a:cubicBezTo>
                    <a:pt x="731" y="3332"/>
                    <a:pt x="0" y="2268"/>
                    <a:pt x="257" y="1346"/>
                  </a:cubicBezTo>
                  <a:cubicBezTo>
                    <a:pt x="526" y="423"/>
                    <a:pt x="1692" y="0"/>
                    <a:pt x="2858" y="397"/>
                  </a:cubicBezTo>
                  <a:cubicBezTo>
                    <a:pt x="4037" y="795"/>
                    <a:pt x="4780" y="1871"/>
                    <a:pt x="4524" y="2806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58" name="Google Shape;1158;p17"/>
            <p:cNvSpPr/>
            <p:nvPr/>
          </p:nvSpPr>
          <p:spPr>
            <a:xfrm rot="1144483">
              <a:off x="176442" y="4444991"/>
              <a:ext cx="875957" cy="469978"/>
            </a:xfrm>
            <a:custGeom>
              <a:avLst/>
              <a:gdLst/>
              <a:ahLst/>
              <a:cxnLst/>
              <a:rect l="l" t="t" r="r" b="b"/>
              <a:pathLst>
                <a:path w="20517" h="11008" fill="none" extrusionOk="0">
                  <a:moveTo>
                    <a:pt x="0" y="9560"/>
                  </a:moveTo>
                  <a:lnTo>
                    <a:pt x="9022" y="0"/>
                  </a:lnTo>
                  <a:lnTo>
                    <a:pt x="20516" y="1115"/>
                  </a:lnTo>
                  <a:lnTo>
                    <a:pt x="11790" y="11008"/>
                  </a:lnTo>
                </a:path>
              </a:pathLst>
            </a:custGeom>
            <a:noFill/>
            <a:ln w="285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59" name="Google Shape;1159;p17"/>
            <p:cNvSpPr/>
            <p:nvPr/>
          </p:nvSpPr>
          <p:spPr>
            <a:xfrm rot="1144483">
              <a:off x="533233" y="4562096"/>
              <a:ext cx="483170" cy="61352"/>
            </a:xfrm>
            <a:custGeom>
              <a:avLst/>
              <a:gdLst/>
              <a:ahLst/>
              <a:cxnLst/>
              <a:rect l="l" t="t" r="r" b="b"/>
              <a:pathLst>
                <a:path w="11317" h="1437" fill="none" extrusionOk="0">
                  <a:moveTo>
                    <a:pt x="1" y="1"/>
                  </a:moveTo>
                  <a:lnTo>
                    <a:pt x="11316" y="1436"/>
                  </a:lnTo>
                </a:path>
              </a:pathLst>
            </a:custGeom>
            <a:noFill/>
            <a:ln w="285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grpSp>
        <p:nvGrpSpPr>
          <p:cNvPr id="1160" name="Google Shape;1160;p17"/>
          <p:cNvGrpSpPr/>
          <p:nvPr/>
        </p:nvGrpSpPr>
        <p:grpSpPr>
          <a:xfrm rot="-4279482">
            <a:off x="10820389" y="5705913"/>
            <a:ext cx="1391348" cy="590584"/>
            <a:chOff x="255847" y="3748111"/>
            <a:chExt cx="1370537" cy="581751"/>
          </a:xfrm>
        </p:grpSpPr>
        <p:sp>
          <p:nvSpPr>
            <p:cNvPr id="1161" name="Google Shape;1161;p17"/>
            <p:cNvSpPr/>
            <p:nvPr/>
          </p:nvSpPr>
          <p:spPr>
            <a:xfrm>
              <a:off x="255847" y="4064917"/>
              <a:ext cx="279331" cy="148653"/>
            </a:xfrm>
            <a:custGeom>
              <a:avLst/>
              <a:gdLst/>
              <a:ahLst/>
              <a:cxnLst/>
              <a:rect l="l" t="t" r="r" b="b"/>
              <a:pathLst>
                <a:path w="4320" h="2299" extrusionOk="0">
                  <a:moveTo>
                    <a:pt x="2042" y="1"/>
                  </a:moveTo>
                  <a:cubicBezTo>
                    <a:pt x="1195" y="1"/>
                    <a:pt x="445" y="332"/>
                    <a:pt x="244" y="829"/>
                  </a:cubicBezTo>
                  <a:cubicBezTo>
                    <a:pt x="1" y="1444"/>
                    <a:pt x="667" y="2084"/>
                    <a:pt x="1718" y="2251"/>
                  </a:cubicBezTo>
                  <a:cubicBezTo>
                    <a:pt x="1905" y="2283"/>
                    <a:pt x="2093" y="2298"/>
                    <a:pt x="2277" y="2298"/>
                  </a:cubicBezTo>
                  <a:cubicBezTo>
                    <a:pt x="3122" y="2298"/>
                    <a:pt x="3876" y="1975"/>
                    <a:pt x="4076" y="1469"/>
                  </a:cubicBezTo>
                  <a:cubicBezTo>
                    <a:pt x="4319" y="867"/>
                    <a:pt x="3653" y="226"/>
                    <a:pt x="2589" y="47"/>
                  </a:cubicBezTo>
                  <a:cubicBezTo>
                    <a:pt x="2405" y="16"/>
                    <a:pt x="2221" y="1"/>
                    <a:pt x="20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62" name="Google Shape;1162;p17"/>
            <p:cNvSpPr/>
            <p:nvPr/>
          </p:nvSpPr>
          <p:spPr>
            <a:xfrm>
              <a:off x="255848" y="4056349"/>
              <a:ext cx="279331" cy="165788"/>
            </a:xfrm>
            <a:custGeom>
              <a:avLst/>
              <a:gdLst/>
              <a:ahLst/>
              <a:cxnLst/>
              <a:rect l="l" t="t" r="r" b="b"/>
              <a:pathLst>
                <a:path w="4320" h="2564" fill="none" extrusionOk="0">
                  <a:moveTo>
                    <a:pt x="4076" y="1602"/>
                  </a:moveTo>
                  <a:cubicBezTo>
                    <a:pt x="3832" y="2217"/>
                    <a:pt x="2768" y="2563"/>
                    <a:pt x="1718" y="2384"/>
                  </a:cubicBezTo>
                  <a:cubicBezTo>
                    <a:pt x="667" y="2217"/>
                    <a:pt x="1" y="1577"/>
                    <a:pt x="244" y="962"/>
                  </a:cubicBezTo>
                  <a:cubicBezTo>
                    <a:pt x="487" y="359"/>
                    <a:pt x="1538" y="1"/>
                    <a:pt x="2589" y="180"/>
                  </a:cubicBezTo>
                  <a:cubicBezTo>
                    <a:pt x="3653" y="359"/>
                    <a:pt x="4319" y="1000"/>
                    <a:pt x="4076" y="1602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63" name="Google Shape;1163;p17"/>
            <p:cNvSpPr/>
            <p:nvPr/>
          </p:nvSpPr>
          <p:spPr>
            <a:xfrm>
              <a:off x="882282" y="4172674"/>
              <a:ext cx="279267" cy="148653"/>
            </a:xfrm>
            <a:custGeom>
              <a:avLst/>
              <a:gdLst/>
              <a:ahLst/>
              <a:cxnLst/>
              <a:rect l="l" t="t" r="r" b="b"/>
              <a:pathLst>
                <a:path w="4319" h="2299" extrusionOk="0">
                  <a:moveTo>
                    <a:pt x="2061" y="1"/>
                  </a:moveTo>
                  <a:cubicBezTo>
                    <a:pt x="1207" y="1"/>
                    <a:pt x="455" y="332"/>
                    <a:pt x="244" y="828"/>
                  </a:cubicBezTo>
                  <a:cubicBezTo>
                    <a:pt x="0" y="1444"/>
                    <a:pt x="654" y="2084"/>
                    <a:pt x="1717" y="2251"/>
                  </a:cubicBezTo>
                  <a:cubicBezTo>
                    <a:pt x="1905" y="2283"/>
                    <a:pt x="2093" y="2298"/>
                    <a:pt x="2277" y="2298"/>
                  </a:cubicBezTo>
                  <a:cubicBezTo>
                    <a:pt x="3122" y="2298"/>
                    <a:pt x="3875" y="1975"/>
                    <a:pt x="4075" y="1469"/>
                  </a:cubicBezTo>
                  <a:cubicBezTo>
                    <a:pt x="4319" y="867"/>
                    <a:pt x="3665" y="226"/>
                    <a:pt x="2614" y="47"/>
                  </a:cubicBezTo>
                  <a:cubicBezTo>
                    <a:pt x="2428" y="15"/>
                    <a:pt x="2242" y="1"/>
                    <a:pt x="2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64" name="Google Shape;1164;p17"/>
            <p:cNvSpPr/>
            <p:nvPr/>
          </p:nvSpPr>
          <p:spPr>
            <a:xfrm>
              <a:off x="882282" y="4164074"/>
              <a:ext cx="279267" cy="165788"/>
            </a:xfrm>
            <a:custGeom>
              <a:avLst/>
              <a:gdLst/>
              <a:ahLst/>
              <a:cxnLst/>
              <a:rect l="l" t="t" r="r" b="b"/>
              <a:pathLst>
                <a:path w="4319" h="2564" fill="none" extrusionOk="0">
                  <a:moveTo>
                    <a:pt x="4075" y="1602"/>
                  </a:moveTo>
                  <a:cubicBezTo>
                    <a:pt x="3832" y="2217"/>
                    <a:pt x="2768" y="2563"/>
                    <a:pt x="1717" y="2384"/>
                  </a:cubicBezTo>
                  <a:cubicBezTo>
                    <a:pt x="654" y="2217"/>
                    <a:pt x="0" y="1577"/>
                    <a:pt x="244" y="961"/>
                  </a:cubicBezTo>
                  <a:cubicBezTo>
                    <a:pt x="500" y="359"/>
                    <a:pt x="1551" y="0"/>
                    <a:pt x="2614" y="180"/>
                  </a:cubicBezTo>
                  <a:cubicBezTo>
                    <a:pt x="3665" y="359"/>
                    <a:pt x="4319" y="1000"/>
                    <a:pt x="4075" y="1602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65" name="Google Shape;1165;p17"/>
            <p:cNvSpPr/>
            <p:nvPr/>
          </p:nvSpPr>
          <p:spPr>
            <a:xfrm>
              <a:off x="506085" y="3748111"/>
              <a:ext cx="1120299" cy="527044"/>
            </a:xfrm>
            <a:custGeom>
              <a:avLst/>
              <a:gdLst/>
              <a:ahLst/>
              <a:cxnLst/>
              <a:rect l="l" t="t" r="r" b="b"/>
              <a:pathLst>
                <a:path w="17326" h="8151" fill="none" extrusionOk="0">
                  <a:moveTo>
                    <a:pt x="1" y="6664"/>
                  </a:moveTo>
                  <a:lnTo>
                    <a:pt x="8317" y="1"/>
                  </a:lnTo>
                  <a:lnTo>
                    <a:pt x="17326" y="1449"/>
                  </a:lnTo>
                  <a:lnTo>
                    <a:pt x="9829" y="8151"/>
                  </a:lnTo>
                </a:path>
              </a:pathLst>
            </a:custGeom>
            <a:noFill/>
            <a:ln w="2857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66" name="Google Shape;1166;p17"/>
            <p:cNvSpPr/>
            <p:nvPr/>
          </p:nvSpPr>
          <p:spPr>
            <a:xfrm>
              <a:off x="928644" y="3847560"/>
              <a:ext cx="577608" cy="101969"/>
            </a:xfrm>
            <a:custGeom>
              <a:avLst/>
              <a:gdLst/>
              <a:ahLst/>
              <a:cxnLst/>
              <a:rect l="l" t="t" r="r" b="b"/>
              <a:pathLst>
                <a:path w="8933" h="1577" fill="none" extrusionOk="0">
                  <a:moveTo>
                    <a:pt x="1" y="0"/>
                  </a:moveTo>
                  <a:lnTo>
                    <a:pt x="8933" y="1576"/>
                  </a:lnTo>
                </a:path>
              </a:pathLst>
            </a:custGeom>
            <a:noFill/>
            <a:ln w="2857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grpSp>
        <p:nvGrpSpPr>
          <p:cNvPr id="1167" name="Google Shape;1167;p17"/>
          <p:cNvGrpSpPr/>
          <p:nvPr/>
        </p:nvGrpSpPr>
        <p:grpSpPr>
          <a:xfrm rot="-6092271">
            <a:off x="11364109" y="4687892"/>
            <a:ext cx="1214676" cy="819629"/>
            <a:chOff x="192771" y="3915943"/>
            <a:chExt cx="674372" cy="454968"/>
          </a:xfrm>
        </p:grpSpPr>
        <p:sp>
          <p:nvSpPr>
            <p:cNvPr id="1168" name="Google Shape;1168;p17"/>
            <p:cNvSpPr/>
            <p:nvPr/>
          </p:nvSpPr>
          <p:spPr>
            <a:xfrm rot="1144478">
              <a:off x="213405" y="4106019"/>
              <a:ext cx="222002" cy="145334"/>
            </a:xfrm>
            <a:custGeom>
              <a:avLst/>
              <a:gdLst/>
              <a:ahLst/>
              <a:cxnLst/>
              <a:rect l="l" t="t" r="r" b="b"/>
              <a:pathLst>
                <a:path w="5742" h="3759" extrusionOk="0">
                  <a:moveTo>
                    <a:pt x="2551" y="1"/>
                  </a:moveTo>
                  <a:cubicBezTo>
                    <a:pt x="1499" y="1"/>
                    <a:pt x="589" y="473"/>
                    <a:pt x="333" y="1239"/>
                  </a:cubicBezTo>
                  <a:cubicBezTo>
                    <a:pt x="0" y="2213"/>
                    <a:pt x="846" y="3277"/>
                    <a:pt x="2204" y="3635"/>
                  </a:cubicBezTo>
                  <a:cubicBezTo>
                    <a:pt x="2518" y="3719"/>
                    <a:pt x="2833" y="3759"/>
                    <a:pt x="3138" y="3759"/>
                  </a:cubicBezTo>
                  <a:cubicBezTo>
                    <a:pt x="4141" y="3759"/>
                    <a:pt x="5026" y="3328"/>
                    <a:pt x="5331" y="2610"/>
                  </a:cubicBezTo>
                  <a:cubicBezTo>
                    <a:pt x="5741" y="1649"/>
                    <a:pt x="4947" y="522"/>
                    <a:pt x="3537" y="137"/>
                  </a:cubicBezTo>
                  <a:cubicBezTo>
                    <a:pt x="3205" y="44"/>
                    <a:pt x="2871" y="1"/>
                    <a:pt x="2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69" name="Google Shape;1169;p17"/>
            <p:cNvSpPr/>
            <p:nvPr/>
          </p:nvSpPr>
          <p:spPr>
            <a:xfrm rot="1144478">
              <a:off x="213564" y="4095954"/>
              <a:ext cx="222002" cy="164549"/>
            </a:xfrm>
            <a:custGeom>
              <a:avLst/>
              <a:gdLst/>
              <a:ahLst/>
              <a:cxnLst/>
              <a:rect l="l" t="t" r="r" b="b"/>
              <a:pathLst>
                <a:path w="5742" h="4256" fill="none" extrusionOk="0">
                  <a:moveTo>
                    <a:pt x="5331" y="2871"/>
                  </a:moveTo>
                  <a:cubicBezTo>
                    <a:pt x="4934" y="3807"/>
                    <a:pt x="3550" y="4255"/>
                    <a:pt x="2204" y="3896"/>
                  </a:cubicBezTo>
                  <a:cubicBezTo>
                    <a:pt x="846" y="3538"/>
                    <a:pt x="0" y="2474"/>
                    <a:pt x="333" y="1500"/>
                  </a:cubicBezTo>
                  <a:cubicBezTo>
                    <a:pt x="667" y="501"/>
                    <a:pt x="2115" y="1"/>
                    <a:pt x="3537" y="398"/>
                  </a:cubicBezTo>
                  <a:cubicBezTo>
                    <a:pt x="4947" y="783"/>
                    <a:pt x="5741" y="1910"/>
                    <a:pt x="5331" y="287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accent1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70" name="Google Shape;1170;p17"/>
            <p:cNvSpPr/>
            <p:nvPr/>
          </p:nvSpPr>
          <p:spPr>
            <a:xfrm rot="1144478">
              <a:off x="439909" y="3968516"/>
              <a:ext cx="380520" cy="349821"/>
            </a:xfrm>
            <a:custGeom>
              <a:avLst/>
              <a:gdLst/>
              <a:ahLst/>
              <a:cxnLst/>
              <a:rect l="l" t="t" r="r" b="b"/>
              <a:pathLst>
                <a:path w="9842" h="9048" fill="none" extrusionOk="0">
                  <a:moveTo>
                    <a:pt x="0" y="9047"/>
                  </a:moveTo>
                  <a:lnTo>
                    <a:pt x="9842" y="0"/>
                  </a:lnTo>
                </a:path>
              </a:pathLst>
            </a:custGeom>
            <a:noFill/>
            <a:ln w="285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grpSp>
        <p:nvGrpSpPr>
          <p:cNvPr id="1171" name="Google Shape;1171;p17"/>
          <p:cNvGrpSpPr/>
          <p:nvPr/>
        </p:nvGrpSpPr>
        <p:grpSpPr>
          <a:xfrm rot="10604155" flipH="1">
            <a:off x="-971610" y="-857562"/>
            <a:ext cx="4923516" cy="3155119"/>
            <a:chOff x="5734826" y="-804276"/>
            <a:chExt cx="4389388" cy="2812835"/>
          </a:xfrm>
        </p:grpSpPr>
        <p:sp>
          <p:nvSpPr>
            <p:cNvPr id="1172" name="Google Shape;1172;p17"/>
            <p:cNvSpPr/>
            <p:nvPr/>
          </p:nvSpPr>
          <p:spPr>
            <a:xfrm rot="-4358582" flipH="1">
              <a:off x="7248663" y="-1224309"/>
              <a:ext cx="1241811" cy="3851447"/>
            </a:xfrm>
            <a:custGeom>
              <a:avLst/>
              <a:gdLst/>
              <a:ahLst/>
              <a:cxnLst/>
              <a:rect l="l" t="t" r="r" b="b"/>
              <a:pathLst>
                <a:path w="42828" h="132830" fill="none" extrusionOk="0">
                  <a:moveTo>
                    <a:pt x="1915" y="1"/>
                  </a:moveTo>
                  <a:cubicBezTo>
                    <a:pt x="0" y="6658"/>
                    <a:pt x="3405" y="13831"/>
                    <a:pt x="8329" y="18694"/>
                  </a:cubicBezTo>
                  <a:cubicBezTo>
                    <a:pt x="13253" y="23527"/>
                    <a:pt x="19575" y="26658"/>
                    <a:pt x="25350" y="30427"/>
                  </a:cubicBezTo>
                  <a:cubicBezTo>
                    <a:pt x="31156" y="34196"/>
                    <a:pt x="36749" y="39029"/>
                    <a:pt x="38937" y="45564"/>
                  </a:cubicBezTo>
                  <a:cubicBezTo>
                    <a:pt x="42828" y="57236"/>
                    <a:pt x="34864" y="69090"/>
                    <a:pt x="31095" y="80792"/>
                  </a:cubicBezTo>
                  <a:cubicBezTo>
                    <a:pt x="25350" y="98483"/>
                    <a:pt x="29818" y="119121"/>
                    <a:pt x="42372" y="132830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73" name="Google Shape;1173;p17"/>
            <p:cNvSpPr/>
            <p:nvPr/>
          </p:nvSpPr>
          <p:spPr>
            <a:xfrm rot="-4358582" flipH="1">
              <a:off x="7326254" y="-1336692"/>
              <a:ext cx="1241840" cy="3851418"/>
            </a:xfrm>
            <a:custGeom>
              <a:avLst/>
              <a:gdLst/>
              <a:ahLst/>
              <a:cxnLst/>
              <a:rect l="l" t="t" r="r" b="b"/>
              <a:pathLst>
                <a:path w="42829" h="132829" fill="none" extrusionOk="0">
                  <a:moveTo>
                    <a:pt x="1916" y="0"/>
                  </a:moveTo>
                  <a:cubicBezTo>
                    <a:pt x="1" y="6626"/>
                    <a:pt x="3405" y="13800"/>
                    <a:pt x="8329" y="18663"/>
                  </a:cubicBezTo>
                  <a:cubicBezTo>
                    <a:pt x="13253" y="23496"/>
                    <a:pt x="19545" y="26657"/>
                    <a:pt x="25351" y="30426"/>
                  </a:cubicBezTo>
                  <a:cubicBezTo>
                    <a:pt x="31126" y="34195"/>
                    <a:pt x="36749" y="38998"/>
                    <a:pt x="38938" y="45533"/>
                  </a:cubicBezTo>
                  <a:cubicBezTo>
                    <a:pt x="42828" y="57205"/>
                    <a:pt x="34865" y="69059"/>
                    <a:pt x="31065" y="80761"/>
                  </a:cubicBezTo>
                  <a:cubicBezTo>
                    <a:pt x="25320" y="98451"/>
                    <a:pt x="29819" y="119090"/>
                    <a:pt x="42372" y="132829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74" name="Google Shape;1174;p17"/>
            <p:cNvSpPr/>
            <p:nvPr/>
          </p:nvSpPr>
          <p:spPr>
            <a:xfrm rot="-4358582" flipH="1">
              <a:off x="7403016" y="-1449372"/>
              <a:ext cx="1241811" cy="3851447"/>
            </a:xfrm>
            <a:custGeom>
              <a:avLst/>
              <a:gdLst/>
              <a:ahLst/>
              <a:cxnLst/>
              <a:rect l="l" t="t" r="r" b="b"/>
              <a:pathLst>
                <a:path w="42828" h="132830" fill="none" extrusionOk="0">
                  <a:moveTo>
                    <a:pt x="1915" y="1"/>
                  </a:moveTo>
                  <a:cubicBezTo>
                    <a:pt x="0" y="6627"/>
                    <a:pt x="3404" y="13801"/>
                    <a:pt x="8329" y="18664"/>
                  </a:cubicBezTo>
                  <a:cubicBezTo>
                    <a:pt x="13253" y="23497"/>
                    <a:pt x="19545" y="26658"/>
                    <a:pt x="25350" y="30427"/>
                  </a:cubicBezTo>
                  <a:cubicBezTo>
                    <a:pt x="31125" y="34196"/>
                    <a:pt x="36718" y="38998"/>
                    <a:pt x="38937" y="45534"/>
                  </a:cubicBezTo>
                  <a:cubicBezTo>
                    <a:pt x="42828" y="57205"/>
                    <a:pt x="34864" y="69090"/>
                    <a:pt x="31065" y="80762"/>
                  </a:cubicBezTo>
                  <a:cubicBezTo>
                    <a:pt x="25320" y="98483"/>
                    <a:pt x="29788" y="119091"/>
                    <a:pt x="42372" y="132830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75" name="Google Shape;1175;p17"/>
            <p:cNvSpPr/>
            <p:nvPr/>
          </p:nvSpPr>
          <p:spPr>
            <a:xfrm rot="-4358582" flipH="1">
              <a:off x="7479458" y="-1562448"/>
              <a:ext cx="1242710" cy="3851447"/>
            </a:xfrm>
            <a:custGeom>
              <a:avLst/>
              <a:gdLst/>
              <a:ahLst/>
              <a:cxnLst/>
              <a:rect l="l" t="t" r="r" b="b"/>
              <a:pathLst>
                <a:path w="42859" h="132830" fill="none" extrusionOk="0">
                  <a:moveTo>
                    <a:pt x="1915" y="1"/>
                  </a:moveTo>
                  <a:cubicBezTo>
                    <a:pt x="0" y="6627"/>
                    <a:pt x="3405" y="13831"/>
                    <a:pt x="8329" y="18664"/>
                  </a:cubicBezTo>
                  <a:cubicBezTo>
                    <a:pt x="13253" y="23527"/>
                    <a:pt x="19575" y="26658"/>
                    <a:pt x="25350" y="30427"/>
                  </a:cubicBezTo>
                  <a:cubicBezTo>
                    <a:pt x="31156" y="34196"/>
                    <a:pt x="36749" y="38998"/>
                    <a:pt x="38937" y="45564"/>
                  </a:cubicBezTo>
                  <a:cubicBezTo>
                    <a:pt x="42858" y="57205"/>
                    <a:pt x="34894" y="69090"/>
                    <a:pt x="31095" y="80762"/>
                  </a:cubicBezTo>
                  <a:cubicBezTo>
                    <a:pt x="25350" y="98482"/>
                    <a:pt x="29818" y="119091"/>
                    <a:pt x="42372" y="132829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76" name="Google Shape;1176;p17"/>
            <p:cNvSpPr/>
            <p:nvPr/>
          </p:nvSpPr>
          <p:spPr>
            <a:xfrm rot="-4358582" flipH="1">
              <a:off x="7137186" y="-1084286"/>
              <a:ext cx="1241811" cy="3851447"/>
            </a:xfrm>
            <a:custGeom>
              <a:avLst/>
              <a:gdLst/>
              <a:ahLst/>
              <a:cxnLst/>
              <a:rect l="l" t="t" r="r" b="b"/>
              <a:pathLst>
                <a:path w="42828" h="132830" fill="none" extrusionOk="0">
                  <a:moveTo>
                    <a:pt x="1915" y="1"/>
                  </a:moveTo>
                  <a:cubicBezTo>
                    <a:pt x="0" y="6658"/>
                    <a:pt x="3405" y="13831"/>
                    <a:pt x="8329" y="18694"/>
                  </a:cubicBezTo>
                  <a:cubicBezTo>
                    <a:pt x="13253" y="23527"/>
                    <a:pt x="19575" y="26658"/>
                    <a:pt x="25350" y="30427"/>
                  </a:cubicBezTo>
                  <a:cubicBezTo>
                    <a:pt x="31156" y="34196"/>
                    <a:pt x="36749" y="39029"/>
                    <a:pt x="38937" y="45564"/>
                  </a:cubicBezTo>
                  <a:cubicBezTo>
                    <a:pt x="42828" y="57236"/>
                    <a:pt x="34864" y="69090"/>
                    <a:pt x="31095" y="80792"/>
                  </a:cubicBezTo>
                  <a:cubicBezTo>
                    <a:pt x="25350" y="98483"/>
                    <a:pt x="29818" y="119121"/>
                    <a:pt x="42372" y="132830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grpSp>
        <p:nvGrpSpPr>
          <p:cNvPr id="1177" name="Google Shape;1177;p17"/>
          <p:cNvGrpSpPr/>
          <p:nvPr/>
        </p:nvGrpSpPr>
        <p:grpSpPr>
          <a:xfrm rot="-3964310">
            <a:off x="618855" y="-82104"/>
            <a:ext cx="1462771" cy="940911"/>
            <a:chOff x="-30260" y="4314762"/>
            <a:chExt cx="1135405" cy="730436"/>
          </a:xfrm>
        </p:grpSpPr>
        <p:sp>
          <p:nvSpPr>
            <p:cNvPr id="1178" name="Google Shape;1178;p17"/>
            <p:cNvSpPr/>
            <p:nvPr/>
          </p:nvSpPr>
          <p:spPr>
            <a:xfrm rot="1144483">
              <a:off x="-7255" y="4548563"/>
              <a:ext cx="197034" cy="152973"/>
            </a:xfrm>
            <a:custGeom>
              <a:avLst/>
              <a:gdLst/>
              <a:ahLst/>
              <a:cxnLst/>
              <a:rect l="l" t="t" r="r" b="b"/>
              <a:pathLst>
                <a:path w="4615" h="3583" extrusionOk="0">
                  <a:moveTo>
                    <a:pt x="1901" y="1"/>
                  </a:moveTo>
                  <a:cubicBezTo>
                    <a:pt x="1102" y="1"/>
                    <a:pt x="435" y="408"/>
                    <a:pt x="244" y="1086"/>
                  </a:cubicBezTo>
                  <a:cubicBezTo>
                    <a:pt x="1" y="1995"/>
                    <a:pt x="706" y="3046"/>
                    <a:pt x="1846" y="3431"/>
                  </a:cubicBezTo>
                  <a:cubicBezTo>
                    <a:pt x="2138" y="3533"/>
                    <a:pt x="2430" y="3582"/>
                    <a:pt x="2707" y="3582"/>
                  </a:cubicBezTo>
                  <a:cubicBezTo>
                    <a:pt x="3499" y="3582"/>
                    <a:pt x="4168" y="3182"/>
                    <a:pt x="4358" y="2508"/>
                  </a:cubicBezTo>
                  <a:cubicBezTo>
                    <a:pt x="4614" y="1598"/>
                    <a:pt x="3896" y="535"/>
                    <a:pt x="2756" y="150"/>
                  </a:cubicBezTo>
                  <a:cubicBezTo>
                    <a:pt x="2465" y="49"/>
                    <a:pt x="2175" y="1"/>
                    <a:pt x="1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79" name="Google Shape;1179;p17"/>
            <p:cNvSpPr/>
            <p:nvPr/>
          </p:nvSpPr>
          <p:spPr>
            <a:xfrm rot="1144483">
              <a:off x="-7234" y="4537978"/>
              <a:ext cx="197034" cy="174022"/>
            </a:xfrm>
            <a:custGeom>
              <a:avLst/>
              <a:gdLst/>
              <a:ahLst/>
              <a:cxnLst/>
              <a:rect l="l" t="t" r="r" b="b"/>
              <a:pathLst>
                <a:path w="4615" h="4076" fill="none" extrusionOk="0">
                  <a:moveTo>
                    <a:pt x="4358" y="2756"/>
                  </a:moveTo>
                  <a:cubicBezTo>
                    <a:pt x="4101" y="3666"/>
                    <a:pt x="2974" y="4076"/>
                    <a:pt x="1846" y="3679"/>
                  </a:cubicBezTo>
                  <a:cubicBezTo>
                    <a:pt x="706" y="3294"/>
                    <a:pt x="1" y="2243"/>
                    <a:pt x="244" y="1334"/>
                  </a:cubicBezTo>
                  <a:cubicBezTo>
                    <a:pt x="501" y="424"/>
                    <a:pt x="1615" y="1"/>
                    <a:pt x="2756" y="398"/>
                  </a:cubicBezTo>
                  <a:cubicBezTo>
                    <a:pt x="3896" y="783"/>
                    <a:pt x="4614" y="1846"/>
                    <a:pt x="4358" y="2756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80" name="Google Shape;1180;p17"/>
            <p:cNvSpPr/>
            <p:nvPr/>
          </p:nvSpPr>
          <p:spPr>
            <a:xfrm rot="1144483">
              <a:off x="433933" y="4773681"/>
              <a:ext cx="204121" cy="155663"/>
            </a:xfrm>
            <a:custGeom>
              <a:avLst/>
              <a:gdLst/>
              <a:ahLst/>
              <a:cxnLst/>
              <a:rect l="l" t="t" r="r" b="b"/>
              <a:pathLst>
                <a:path w="4781" h="3646" extrusionOk="0">
                  <a:moveTo>
                    <a:pt x="1981" y="0"/>
                  </a:moveTo>
                  <a:cubicBezTo>
                    <a:pt x="1156" y="0"/>
                    <a:pt x="457" y="410"/>
                    <a:pt x="257" y="1098"/>
                  </a:cubicBezTo>
                  <a:cubicBezTo>
                    <a:pt x="0" y="2020"/>
                    <a:pt x="731" y="3084"/>
                    <a:pt x="1910" y="3494"/>
                  </a:cubicBezTo>
                  <a:cubicBezTo>
                    <a:pt x="2211" y="3596"/>
                    <a:pt x="2513" y="3645"/>
                    <a:pt x="2800" y="3645"/>
                  </a:cubicBezTo>
                  <a:cubicBezTo>
                    <a:pt x="3624" y="3645"/>
                    <a:pt x="4324" y="3243"/>
                    <a:pt x="4524" y="2558"/>
                  </a:cubicBezTo>
                  <a:cubicBezTo>
                    <a:pt x="4780" y="1623"/>
                    <a:pt x="4037" y="547"/>
                    <a:pt x="2858" y="149"/>
                  </a:cubicBezTo>
                  <a:cubicBezTo>
                    <a:pt x="2561" y="48"/>
                    <a:pt x="2264" y="0"/>
                    <a:pt x="1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81" name="Google Shape;1181;p17"/>
            <p:cNvSpPr/>
            <p:nvPr/>
          </p:nvSpPr>
          <p:spPr>
            <a:xfrm rot="1144483">
              <a:off x="433947" y="4763095"/>
              <a:ext cx="204121" cy="176754"/>
            </a:xfrm>
            <a:custGeom>
              <a:avLst/>
              <a:gdLst/>
              <a:ahLst/>
              <a:cxnLst/>
              <a:rect l="l" t="t" r="r" b="b"/>
              <a:pathLst>
                <a:path w="4781" h="4140" fill="none" extrusionOk="0">
                  <a:moveTo>
                    <a:pt x="4524" y="2806"/>
                  </a:moveTo>
                  <a:cubicBezTo>
                    <a:pt x="4255" y="3729"/>
                    <a:pt x="3076" y="4139"/>
                    <a:pt x="1910" y="3742"/>
                  </a:cubicBezTo>
                  <a:cubicBezTo>
                    <a:pt x="731" y="3332"/>
                    <a:pt x="0" y="2268"/>
                    <a:pt x="257" y="1346"/>
                  </a:cubicBezTo>
                  <a:cubicBezTo>
                    <a:pt x="526" y="423"/>
                    <a:pt x="1692" y="0"/>
                    <a:pt x="2858" y="397"/>
                  </a:cubicBezTo>
                  <a:cubicBezTo>
                    <a:pt x="4037" y="795"/>
                    <a:pt x="4780" y="1871"/>
                    <a:pt x="4524" y="2806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82" name="Google Shape;1182;p17"/>
            <p:cNvSpPr/>
            <p:nvPr/>
          </p:nvSpPr>
          <p:spPr>
            <a:xfrm rot="1144483">
              <a:off x="176442" y="4444991"/>
              <a:ext cx="875957" cy="469978"/>
            </a:xfrm>
            <a:custGeom>
              <a:avLst/>
              <a:gdLst/>
              <a:ahLst/>
              <a:cxnLst/>
              <a:rect l="l" t="t" r="r" b="b"/>
              <a:pathLst>
                <a:path w="20517" h="11008" fill="none" extrusionOk="0">
                  <a:moveTo>
                    <a:pt x="0" y="9560"/>
                  </a:moveTo>
                  <a:lnTo>
                    <a:pt x="9022" y="0"/>
                  </a:lnTo>
                  <a:lnTo>
                    <a:pt x="20516" y="1115"/>
                  </a:lnTo>
                  <a:lnTo>
                    <a:pt x="11790" y="11008"/>
                  </a:lnTo>
                </a:path>
              </a:pathLst>
            </a:custGeom>
            <a:noFill/>
            <a:ln w="285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83" name="Google Shape;1183;p17"/>
            <p:cNvSpPr/>
            <p:nvPr/>
          </p:nvSpPr>
          <p:spPr>
            <a:xfrm rot="1144483">
              <a:off x="533233" y="4562096"/>
              <a:ext cx="483170" cy="61352"/>
            </a:xfrm>
            <a:custGeom>
              <a:avLst/>
              <a:gdLst/>
              <a:ahLst/>
              <a:cxnLst/>
              <a:rect l="l" t="t" r="r" b="b"/>
              <a:pathLst>
                <a:path w="11317" h="1437" fill="none" extrusionOk="0">
                  <a:moveTo>
                    <a:pt x="1" y="1"/>
                  </a:moveTo>
                  <a:lnTo>
                    <a:pt x="11316" y="1436"/>
                  </a:lnTo>
                </a:path>
              </a:pathLst>
            </a:custGeom>
            <a:noFill/>
            <a:ln w="285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grpSp>
        <p:nvGrpSpPr>
          <p:cNvPr id="1184" name="Google Shape;1184;p17"/>
          <p:cNvGrpSpPr/>
          <p:nvPr/>
        </p:nvGrpSpPr>
        <p:grpSpPr>
          <a:xfrm rot="-5000475">
            <a:off x="-45461" y="488237"/>
            <a:ext cx="1025127" cy="691659"/>
            <a:chOff x="192771" y="3915943"/>
            <a:chExt cx="674372" cy="454968"/>
          </a:xfrm>
        </p:grpSpPr>
        <p:sp>
          <p:nvSpPr>
            <p:cNvPr id="1185" name="Google Shape;1185;p17"/>
            <p:cNvSpPr/>
            <p:nvPr/>
          </p:nvSpPr>
          <p:spPr>
            <a:xfrm rot="1144478">
              <a:off x="213405" y="4106019"/>
              <a:ext cx="222002" cy="145334"/>
            </a:xfrm>
            <a:custGeom>
              <a:avLst/>
              <a:gdLst/>
              <a:ahLst/>
              <a:cxnLst/>
              <a:rect l="l" t="t" r="r" b="b"/>
              <a:pathLst>
                <a:path w="5742" h="3759" extrusionOk="0">
                  <a:moveTo>
                    <a:pt x="2551" y="1"/>
                  </a:moveTo>
                  <a:cubicBezTo>
                    <a:pt x="1499" y="1"/>
                    <a:pt x="589" y="473"/>
                    <a:pt x="333" y="1239"/>
                  </a:cubicBezTo>
                  <a:cubicBezTo>
                    <a:pt x="0" y="2213"/>
                    <a:pt x="846" y="3277"/>
                    <a:pt x="2204" y="3635"/>
                  </a:cubicBezTo>
                  <a:cubicBezTo>
                    <a:pt x="2518" y="3719"/>
                    <a:pt x="2833" y="3759"/>
                    <a:pt x="3138" y="3759"/>
                  </a:cubicBezTo>
                  <a:cubicBezTo>
                    <a:pt x="4141" y="3759"/>
                    <a:pt x="5026" y="3328"/>
                    <a:pt x="5331" y="2610"/>
                  </a:cubicBezTo>
                  <a:cubicBezTo>
                    <a:pt x="5741" y="1649"/>
                    <a:pt x="4947" y="522"/>
                    <a:pt x="3537" y="137"/>
                  </a:cubicBezTo>
                  <a:cubicBezTo>
                    <a:pt x="3205" y="44"/>
                    <a:pt x="2871" y="1"/>
                    <a:pt x="25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86" name="Google Shape;1186;p17"/>
            <p:cNvSpPr/>
            <p:nvPr/>
          </p:nvSpPr>
          <p:spPr>
            <a:xfrm rot="1144478">
              <a:off x="213564" y="4095954"/>
              <a:ext cx="222002" cy="164549"/>
            </a:xfrm>
            <a:custGeom>
              <a:avLst/>
              <a:gdLst/>
              <a:ahLst/>
              <a:cxnLst/>
              <a:rect l="l" t="t" r="r" b="b"/>
              <a:pathLst>
                <a:path w="5742" h="4256" fill="none" extrusionOk="0">
                  <a:moveTo>
                    <a:pt x="5331" y="2871"/>
                  </a:moveTo>
                  <a:cubicBezTo>
                    <a:pt x="4934" y="3807"/>
                    <a:pt x="3550" y="4255"/>
                    <a:pt x="2204" y="3896"/>
                  </a:cubicBezTo>
                  <a:cubicBezTo>
                    <a:pt x="846" y="3538"/>
                    <a:pt x="0" y="2474"/>
                    <a:pt x="333" y="1500"/>
                  </a:cubicBezTo>
                  <a:cubicBezTo>
                    <a:pt x="667" y="501"/>
                    <a:pt x="2115" y="1"/>
                    <a:pt x="3537" y="398"/>
                  </a:cubicBezTo>
                  <a:cubicBezTo>
                    <a:pt x="4947" y="783"/>
                    <a:pt x="5741" y="1910"/>
                    <a:pt x="5331" y="287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87" name="Google Shape;1187;p17"/>
            <p:cNvSpPr/>
            <p:nvPr/>
          </p:nvSpPr>
          <p:spPr>
            <a:xfrm rot="1144478">
              <a:off x="439909" y="3968516"/>
              <a:ext cx="380520" cy="349821"/>
            </a:xfrm>
            <a:custGeom>
              <a:avLst/>
              <a:gdLst/>
              <a:ahLst/>
              <a:cxnLst/>
              <a:rect l="l" t="t" r="r" b="b"/>
              <a:pathLst>
                <a:path w="9842" h="9048" fill="none" extrusionOk="0">
                  <a:moveTo>
                    <a:pt x="0" y="9047"/>
                  </a:moveTo>
                  <a:lnTo>
                    <a:pt x="9842" y="0"/>
                  </a:lnTo>
                </a:path>
              </a:pathLst>
            </a:custGeom>
            <a:noFill/>
            <a:ln w="2857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grpSp>
        <p:nvGrpSpPr>
          <p:cNvPr id="1188" name="Google Shape;1188;p17"/>
          <p:cNvGrpSpPr/>
          <p:nvPr/>
        </p:nvGrpSpPr>
        <p:grpSpPr>
          <a:xfrm rot="2306266" flipH="1">
            <a:off x="1883961" y="-177242"/>
            <a:ext cx="780135" cy="525651"/>
            <a:chOff x="897994" y="4240309"/>
            <a:chExt cx="967900" cy="652165"/>
          </a:xfrm>
        </p:grpSpPr>
        <p:sp>
          <p:nvSpPr>
            <p:cNvPr id="1189" name="Google Shape;1189;p17"/>
            <p:cNvSpPr/>
            <p:nvPr/>
          </p:nvSpPr>
          <p:spPr>
            <a:xfrm>
              <a:off x="897994" y="4634158"/>
              <a:ext cx="370437" cy="243057"/>
            </a:xfrm>
            <a:custGeom>
              <a:avLst/>
              <a:gdLst/>
              <a:ahLst/>
              <a:cxnLst/>
              <a:rect l="l" t="t" r="r" b="b"/>
              <a:pathLst>
                <a:path w="5729" h="3759" extrusionOk="0">
                  <a:moveTo>
                    <a:pt x="2551" y="1"/>
                  </a:moveTo>
                  <a:cubicBezTo>
                    <a:pt x="1500" y="1"/>
                    <a:pt x="589" y="473"/>
                    <a:pt x="334" y="1239"/>
                  </a:cubicBezTo>
                  <a:cubicBezTo>
                    <a:pt x="1" y="2213"/>
                    <a:pt x="847" y="3277"/>
                    <a:pt x="2205" y="3635"/>
                  </a:cubicBezTo>
                  <a:cubicBezTo>
                    <a:pt x="2518" y="3719"/>
                    <a:pt x="2834" y="3759"/>
                    <a:pt x="3139" y="3759"/>
                  </a:cubicBezTo>
                  <a:cubicBezTo>
                    <a:pt x="4142" y="3759"/>
                    <a:pt x="5027" y="3328"/>
                    <a:pt x="5332" y="2610"/>
                  </a:cubicBezTo>
                  <a:cubicBezTo>
                    <a:pt x="5729" y="1649"/>
                    <a:pt x="4947" y="522"/>
                    <a:pt x="3538" y="137"/>
                  </a:cubicBezTo>
                  <a:cubicBezTo>
                    <a:pt x="3205" y="44"/>
                    <a:pt x="2872" y="1"/>
                    <a:pt x="2551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90" name="Google Shape;1190;p17"/>
            <p:cNvSpPr/>
            <p:nvPr/>
          </p:nvSpPr>
          <p:spPr>
            <a:xfrm>
              <a:off x="897994" y="4617281"/>
              <a:ext cx="370437" cy="275193"/>
            </a:xfrm>
            <a:custGeom>
              <a:avLst/>
              <a:gdLst/>
              <a:ahLst/>
              <a:cxnLst/>
              <a:rect l="l" t="t" r="r" b="b"/>
              <a:pathLst>
                <a:path w="5729" h="4256" fill="none" extrusionOk="0">
                  <a:moveTo>
                    <a:pt x="5332" y="2871"/>
                  </a:moveTo>
                  <a:cubicBezTo>
                    <a:pt x="4934" y="3807"/>
                    <a:pt x="3550" y="4255"/>
                    <a:pt x="2205" y="3896"/>
                  </a:cubicBezTo>
                  <a:cubicBezTo>
                    <a:pt x="847" y="3538"/>
                    <a:pt x="1" y="2474"/>
                    <a:pt x="334" y="1500"/>
                  </a:cubicBezTo>
                  <a:cubicBezTo>
                    <a:pt x="667" y="501"/>
                    <a:pt x="2115" y="1"/>
                    <a:pt x="3538" y="398"/>
                  </a:cubicBezTo>
                  <a:cubicBezTo>
                    <a:pt x="4947" y="783"/>
                    <a:pt x="5729" y="1910"/>
                    <a:pt x="5332" y="2871"/>
                  </a:cubicBezTo>
                  <a:close/>
                </a:path>
              </a:pathLst>
            </a:custGeom>
            <a:solidFill>
              <a:schemeClr val="accent1"/>
            </a:solidFill>
            <a:ln w="28575" cap="flat" cmpd="sng">
              <a:solidFill>
                <a:schemeClr val="accent1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91" name="Google Shape;1191;p17"/>
            <p:cNvSpPr/>
            <p:nvPr/>
          </p:nvSpPr>
          <p:spPr>
            <a:xfrm>
              <a:off x="1109306" y="4705155"/>
              <a:ext cx="71320" cy="49788"/>
            </a:xfrm>
            <a:custGeom>
              <a:avLst/>
              <a:gdLst/>
              <a:ahLst/>
              <a:cxnLst/>
              <a:rect l="l" t="t" r="r" b="b"/>
              <a:pathLst>
                <a:path w="1103" h="770" fill="none" extrusionOk="0">
                  <a:moveTo>
                    <a:pt x="0" y="0"/>
                  </a:moveTo>
                  <a:cubicBezTo>
                    <a:pt x="628" y="180"/>
                    <a:pt x="987" y="513"/>
                    <a:pt x="1103" y="769"/>
                  </a:cubicBezTo>
                </a:path>
              </a:pathLst>
            </a:custGeom>
            <a:solidFill>
              <a:schemeClr val="accent1"/>
            </a:solidFill>
            <a:ln w="28575" cap="rnd" cmpd="sng">
              <a:solidFill>
                <a:schemeClr val="accent1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92" name="Google Shape;1192;p17"/>
            <p:cNvSpPr/>
            <p:nvPr/>
          </p:nvSpPr>
          <p:spPr>
            <a:xfrm>
              <a:off x="994145" y="4698495"/>
              <a:ext cx="65501" cy="19980"/>
            </a:xfrm>
            <a:custGeom>
              <a:avLst/>
              <a:gdLst/>
              <a:ahLst/>
              <a:cxnLst/>
              <a:rect l="l" t="t" r="r" b="b"/>
              <a:pathLst>
                <a:path w="1013" h="309" fill="none" extrusionOk="0">
                  <a:moveTo>
                    <a:pt x="0" y="308"/>
                  </a:moveTo>
                  <a:cubicBezTo>
                    <a:pt x="218" y="142"/>
                    <a:pt x="564" y="14"/>
                    <a:pt x="1013" y="1"/>
                  </a:cubicBezTo>
                </a:path>
              </a:pathLst>
            </a:custGeom>
            <a:solidFill>
              <a:schemeClr val="accent1"/>
            </a:solidFill>
            <a:ln w="28575" cap="rnd" cmpd="sng">
              <a:solidFill>
                <a:schemeClr val="accent1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93" name="Google Shape;1193;p17"/>
            <p:cNvSpPr/>
            <p:nvPr/>
          </p:nvSpPr>
          <p:spPr>
            <a:xfrm>
              <a:off x="1228605" y="4240309"/>
              <a:ext cx="637289" cy="585044"/>
            </a:xfrm>
            <a:custGeom>
              <a:avLst/>
              <a:gdLst/>
              <a:ahLst/>
              <a:cxnLst/>
              <a:rect l="l" t="t" r="r" b="b"/>
              <a:pathLst>
                <a:path w="9856" h="9048" fill="none" extrusionOk="0">
                  <a:moveTo>
                    <a:pt x="1" y="9047"/>
                  </a:moveTo>
                  <a:lnTo>
                    <a:pt x="9855" y="0"/>
                  </a:lnTo>
                </a:path>
              </a:pathLst>
            </a:custGeom>
            <a:solidFill>
              <a:schemeClr val="accent1"/>
            </a:solidFill>
            <a:ln w="285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grpSp>
        <p:nvGrpSpPr>
          <p:cNvPr id="1194" name="Google Shape;1194;p17"/>
          <p:cNvGrpSpPr/>
          <p:nvPr/>
        </p:nvGrpSpPr>
        <p:grpSpPr>
          <a:xfrm rot="-1036137">
            <a:off x="203048" y="1566162"/>
            <a:ext cx="412869" cy="773564"/>
            <a:chOff x="5906877" y="4080403"/>
            <a:chExt cx="570948" cy="1069743"/>
          </a:xfrm>
        </p:grpSpPr>
        <p:sp>
          <p:nvSpPr>
            <p:cNvPr id="1195" name="Google Shape;1195;p17"/>
            <p:cNvSpPr/>
            <p:nvPr/>
          </p:nvSpPr>
          <p:spPr>
            <a:xfrm>
              <a:off x="5941665" y="4813591"/>
              <a:ext cx="280948" cy="315218"/>
            </a:xfrm>
            <a:custGeom>
              <a:avLst/>
              <a:gdLst/>
              <a:ahLst/>
              <a:cxnLst/>
              <a:rect l="l" t="t" r="r" b="b"/>
              <a:pathLst>
                <a:path w="4345" h="4875" extrusionOk="0">
                  <a:moveTo>
                    <a:pt x="2528" y="1"/>
                  </a:moveTo>
                  <a:cubicBezTo>
                    <a:pt x="1809" y="1"/>
                    <a:pt x="1046" y="548"/>
                    <a:pt x="603" y="1463"/>
                  </a:cubicBezTo>
                  <a:cubicBezTo>
                    <a:pt x="0" y="2680"/>
                    <a:pt x="218" y="4102"/>
                    <a:pt x="1064" y="4654"/>
                  </a:cubicBezTo>
                  <a:cubicBezTo>
                    <a:pt x="1294" y="4803"/>
                    <a:pt x="1549" y="4874"/>
                    <a:pt x="1811" y="4874"/>
                  </a:cubicBezTo>
                  <a:cubicBezTo>
                    <a:pt x="2514" y="4874"/>
                    <a:pt x="3269" y="4361"/>
                    <a:pt x="3717" y="3475"/>
                  </a:cubicBezTo>
                  <a:cubicBezTo>
                    <a:pt x="4345" y="2232"/>
                    <a:pt x="4152" y="771"/>
                    <a:pt x="3268" y="220"/>
                  </a:cubicBezTo>
                  <a:cubicBezTo>
                    <a:pt x="3038" y="71"/>
                    <a:pt x="2786" y="1"/>
                    <a:pt x="2528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96" name="Google Shape;1196;p17"/>
            <p:cNvSpPr/>
            <p:nvPr/>
          </p:nvSpPr>
          <p:spPr>
            <a:xfrm>
              <a:off x="5941665" y="4791283"/>
              <a:ext cx="280948" cy="358863"/>
            </a:xfrm>
            <a:custGeom>
              <a:avLst/>
              <a:gdLst/>
              <a:ahLst/>
              <a:cxnLst/>
              <a:rect l="l" t="t" r="r" b="b"/>
              <a:pathLst>
                <a:path w="4345" h="5550" fill="none" extrusionOk="0">
                  <a:moveTo>
                    <a:pt x="3268" y="565"/>
                  </a:moveTo>
                  <a:cubicBezTo>
                    <a:pt x="4152" y="1116"/>
                    <a:pt x="4345" y="2577"/>
                    <a:pt x="3717" y="3820"/>
                  </a:cubicBezTo>
                  <a:cubicBezTo>
                    <a:pt x="3102" y="5037"/>
                    <a:pt x="1910" y="5550"/>
                    <a:pt x="1064" y="4999"/>
                  </a:cubicBezTo>
                  <a:cubicBezTo>
                    <a:pt x="218" y="4447"/>
                    <a:pt x="0" y="3025"/>
                    <a:pt x="603" y="1808"/>
                  </a:cubicBezTo>
                  <a:cubicBezTo>
                    <a:pt x="1205" y="565"/>
                    <a:pt x="2397" y="1"/>
                    <a:pt x="3268" y="565"/>
                  </a:cubicBezTo>
                  <a:close/>
                </a:path>
              </a:pathLst>
            </a:custGeom>
            <a:solidFill>
              <a:schemeClr val="dk2"/>
            </a:solidFill>
            <a:ln w="28575" cap="flat" cmpd="sng">
              <a:solidFill>
                <a:schemeClr val="accent1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97" name="Google Shape;1197;p17"/>
            <p:cNvSpPr/>
            <p:nvPr/>
          </p:nvSpPr>
          <p:spPr>
            <a:xfrm>
              <a:off x="5906877" y="4080403"/>
              <a:ext cx="570948" cy="786330"/>
            </a:xfrm>
            <a:custGeom>
              <a:avLst/>
              <a:gdLst/>
              <a:ahLst/>
              <a:cxnLst/>
              <a:rect l="l" t="t" r="r" b="b"/>
              <a:pathLst>
                <a:path w="8830" h="12161" fill="none" extrusionOk="0">
                  <a:moveTo>
                    <a:pt x="4344" y="12161"/>
                  </a:moveTo>
                  <a:lnTo>
                    <a:pt x="0" y="0"/>
                  </a:lnTo>
                  <a:cubicBezTo>
                    <a:pt x="0" y="0"/>
                    <a:pt x="8829" y="6279"/>
                    <a:pt x="3716" y="6228"/>
                  </a:cubicBezTo>
                </a:path>
              </a:pathLst>
            </a:custGeom>
            <a:solidFill>
              <a:schemeClr val="dk2"/>
            </a:solidFill>
            <a:ln w="285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6843688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009E8424-D6DA-4CFD-B8D3-D0C1DFBF734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72" t="18492" r="5572" b="1436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839829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70557" y="469449"/>
            <a:ext cx="7841976" cy="5919121"/>
            <a:chOff x="352918" y="352086"/>
            <a:chExt cx="5881482" cy="4439341"/>
          </a:xfrm>
        </p:grpSpPr>
        <p:sp>
          <p:nvSpPr>
            <p:cNvPr id="10" name="Google Shape;10;p2"/>
            <p:cNvSpPr/>
            <p:nvPr/>
          </p:nvSpPr>
          <p:spPr>
            <a:xfrm>
              <a:off x="352918" y="352086"/>
              <a:ext cx="5881481" cy="4439341"/>
            </a:xfrm>
            <a:custGeom>
              <a:avLst/>
              <a:gdLst/>
              <a:ahLst/>
              <a:cxnLst/>
              <a:rect l="l" t="t" r="r" b="b"/>
              <a:pathLst>
                <a:path w="63858" h="48200" extrusionOk="0">
                  <a:moveTo>
                    <a:pt x="5711" y="0"/>
                  </a:moveTo>
                  <a:cubicBezTo>
                    <a:pt x="2548" y="0"/>
                    <a:pt x="0" y="2546"/>
                    <a:pt x="0" y="5709"/>
                  </a:cubicBezTo>
                  <a:lnTo>
                    <a:pt x="0" y="42490"/>
                  </a:lnTo>
                  <a:cubicBezTo>
                    <a:pt x="0" y="45653"/>
                    <a:pt x="2548" y="48199"/>
                    <a:pt x="5711" y="48199"/>
                  </a:cubicBezTo>
                  <a:lnTo>
                    <a:pt x="58147" y="48199"/>
                  </a:lnTo>
                  <a:cubicBezTo>
                    <a:pt x="61310" y="48199"/>
                    <a:pt x="63857" y="45653"/>
                    <a:pt x="63857" y="42490"/>
                  </a:cubicBezTo>
                  <a:lnTo>
                    <a:pt x="63857" y="5709"/>
                  </a:lnTo>
                  <a:cubicBezTo>
                    <a:pt x="63857" y="2546"/>
                    <a:pt x="61310" y="0"/>
                    <a:pt x="58147" y="0"/>
                  </a:cubicBezTo>
                  <a:close/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728146" y="657962"/>
              <a:ext cx="198941" cy="200968"/>
            </a:xfrm>
            <a:custGeom>
              <a:avLst/>
              <a:gdLst/>
              <a:ahLst/>
              <a:cxnLst/>
              <a:rect l="l" t="t" r="r" b="b"/>
              <a:pathLst>
                <a:path w="2160" h="2182" extrusionOk="0">
                  <a:moveTo>
                    <a:pt x="1080" y="0"/>
                  </a:moveTo>
                  <a:cubicBezTo>
                    <a:pt x="484" y="0"/>
                    <a:pt x="1" y="489"/>
                    <a:pt x="1" y="1091"/>
                  </a:cubicBezTo>
                  <a:cubicBezTo>
                    <a:pt x="1" y="1692"/>
                    <a:pt x="484" y="2181"/>
                    <a:pt x="1080" y="2181"/>
                  </a:cubicBezTo>
                  <a:cubicBezTo>
                    <a:pt x="1676" y="2181"/>
                    <a:pt x="2159" y="1692"/>
                    <a:pt x="2159" y="1091"/>
                  </a:cubicBezTo>
                  <a:cubicBezTo>
                    <a:pt x="2159" y="488"/>
                    <a:pt x="1676" y="0"/>
                    <a:pt x="1080" y="0"/>
                  </a:cubicBezTo>
                  <a:close/>
                </a:path>
              </a:pathLst>
            </a:custGeom>
            <a:solidFill>
              <a:srgbClr val="DB7294"/>
            </a:solidFill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124191" y="657962"/>
              <a:ext cx="198941" cy="200968"/>
            </a:xfrm>
            <a:custGeom>
              <a:avLst/>
              <a:gdLst/>
              <a:ahLst/>
              <a:cxnLst/>
              <a:rect l="l" t="t" r="r" b="b"/>
              <a:pathLst>
                <a:path w="2160" h="2182" extrusionOk="0">
                  <a:moveTo>
                    <a:pt x="1080" y="0"/>
                  </a:moveTo>
                  <a:cubicBezTo>
                    <a:pt x="484" y="0"/>
                    <a:pt x="1" y="489"/>
                    <a:pt x="1" y="1091"/>
                  </a:cubicBezTo>
                  <a:cubicBezTo>
                    <a:pt x="1" y="1692"/>
                    <a:pt x="484" y="2181"/>
                    <a:pt x="1080" y="2181"/>
                  </a:cubicBezTo>
                  <a:cubicBezTo>
                    <a:pt x="1676" y="2181"/>
                    <a:pt x="2159" y="1692"/>
                    <a:pt x="2159" y="1091"/>
                  </a:cubicBezTo>
                  <a:cubicBezTo>
                    <a:pt x="2159" y="488"/>
                    <a:pt x="1676" y="0"/>
                    <a:pt x="1080" y="0"/>
                  </a:cubicBezTo>
                  <a:close/>
                </a:path>
              </a:pathLst>
            </a:custGeom>
            <a:solidFill>
              <a:srgbClr val="EEDA36"/>
            </a:solidFill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520235" y="657962"/>
              <a:ext cx="199034" cy="200968"/>
            </a:xfrm>
            <a:custGeom>
              <a:avLst/>
              <a:gdLst/>
              <a:ahLst/>
              <a:cxnLst/>
              <a:rect l="l" t="t" r="r" b="b"/>
              <a:pathLst>
                <a:path w="2161" h="2182" extrusionOk="0">
                  <a:moveTo>
                    <a:pt x="1080" y="0"/>
                  </a:moveTo>
                  <a:cubicBezTo>
                    <a:pt x="484" y="0"/>
                    <a:pt x="1" y="489"/>
                    <a:pt x="1" y="1091"/>
                  </a:cubicBezTo>
                  <a:cubicBezTo>
                    <a:pt x="1" y="1692"/>
                    <a:pt x="484" y="2181"/>
                    <a:pt x="1080" y="2181"/>
                  </a:cubicBezTo>
                  <a:cubicBezTo>
                    <a:pt x="1677" y="2181"/>
                    <a:pt x="2160" y="1692"/>
                    <a:pt x="2160" y="1091"/>
                  </a:cubicBezTo>
                  <a:cubicBezTo>
                    <a:pt x="2160" y="488"/>
                    <a:pt x="1677" y="0"/>
                    <a:pt x="1080" y="0"/>
                  </a:cubicBezTo>
                  <a:close/>
                </a:path>
              </a:pathLst>
            </a:custGeom>
            <a:solidFill>
              <a:srgbClr val="672ED6"/>
            </a:solidFill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66549" y="1110834"/>
              <a:ext cx="5867850" cy="92"/>
            </a:xfrm>
            <a:custGeom>
              <a:avLst/>
              <a:gdLst/>
              <a:ahLst/>
              <a:cxnLst/>
              <a:rect l="l" t="t" r="r" b="b"/>
              <a:pathLst>
                <a:path w="63710" h="1" fill="none" extrusionOk="0">
                  <a:moveTo>
                    <a:pt x="0" y="0"/>
                  </a:moveTo>
                  <a:lnTo>
                    <a:pt x="63709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>
            <a:off x="1252305" y="2080933"/>
            <a:ext cx="5800000" cy="27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800"/>
              <a:buNone/>
              <a:defRPr sz="7733"/>
            </a:lvl1pPr>
            <a:lvl2pPr lvl="1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500"/>
              <a:buNone/>
              <a:defRPr sz="8666"/>
            </a:lvl2pPr>
            <a:lvl3pPr lvl="2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500"/>
              <a:buNone/>
              <a:defRPr sz="8666"/>
            </a:lvl3pPr>
            <a:lvl4pPr lvl="3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500"/>
              <a:buNone/>
              <a:defRPr sz="8666"/>
            </a:lvl4pPr>
            <a:lvl5pPr lvl="4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500"/>
              <a:buNone/>
              <a:defRPr sz="8666"/>
            </a:lvl5pPr>
            <a:lvl6pPr lvl="5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500"/>
              <a:buNone/>
              <a:defRPr sz="8666"/>
            </a:lvl6pPr>
            <a:lvl7pPr lvl="6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500"/>
              <a:buNone/>
              <a:defRPr sz="8666"/>
            </a:lvl7pPr>
            <a:lvl8pPr lvl="7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500"/>
              <a:buNone/>
              <a:defRPr sz="8666"/>
            </a:lvl8pPr>
            <a:lvl9pPr lvl="8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500"/>
              <a:buNone/>
              <a:defRPr sz="8666"/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1547905" y="4975967"/>
            <a:ext cx="2480800" cy="6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300"/>
              <a:buNone/>
              <a:defRPr sz="3067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40799501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21159129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2564198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1E41B967-9B2D-4304-BCC6-CC53AAE6032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58888" y="2165137"/>
            <a:ext cx="1320800" cy="1320800"/>
          </a:xfrm>
          <a:custGeom>
            <a:avLst/>
            <a:gdLst>
              <a:gd name="connsiteX0" fmla="*/ 660400 w 1320800"/>
              <a:gd name="connsiteY0" fmla="*/ 0 h 1320800"/>
              <a:gd name="connsiteX1" fmla="*/ 1320800 w 1320800"/>
              <a:gd name="connsiteY1" fmla="*/ 660400 h 1320800"/>
              <a:gd name="connsiteX2" fmla="*/ 660400 w 1320800"/>
              <a:gd name="connsiteY2" fmla="*/ 1320800 h 1320800"/>
              <a:gd name="connsiteX3" fmla="*/ 0 w 1320800"/>
              <a:gd name="connsiteY3" fmla="*/ 660400 h 1320800"/>
              <a:gd name="connsiteX4" fmla="*/ 660400 w 1320800"/>
              <a:gd name="connsiteY4" fmla="*/ 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0800" h="1320800">
                <a:moveTo>
                  <a:pt x="660400" y="0"/>
                </a:moveTo>
                <a:cubicBezTo>
                  <a:pt x="1025129" y="0"/>
                  <a:pt x="1320800" y="295671"/>
                  <a:pt x="1320800" y="660400"/>
                </a:cubicBezTo>
                <a:cubicBezTo>
                  <a:pt x="1320800" y="1025129"/>
                  <a:pt x="1025129" y="1320800"/>
                  <a:pt x="660400" y="1320800"/>
                </a:cubicBezTo>
                <a:cubicBezTo>
                  <a:pt x="295671" y="1320800"/>
                  <a:pt x="0" y="1025129"/>
                  <a:pt x="0" y="660400"/>
                </a:cubicBezTo>
                <a:cubicBezTo>
                  <a:pt x="0" y="295671"/>
                  <a:pt x="295671" y="0"/>
                  <a:pt x="6604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CD3DAD23-7025-4EC4-9662-174CFEB538A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258888" y="4146337"/>
            <a:ext cx="1320800" cy="1320800"/>
          </a:xfrm>
          <a:custGeom>
            <a:avLst/>
            <a:gdLst>
              <a:gd name="connsiteX0" fmla="*/ 660400 w 1320800"/>
              <a:gd name="connsiteY0" fmla="*/ 0 h 1320800"/>
              <a:gd name="connsiteX1" fmla="*/ 1320800 w 1320800"/>
              <a:gd name="connsiteY1" fmla="*/ 660400 h 1320800"/>
              <a:gd name="connsiteX2" fmla="*/ 660400 w 1320800"/>
              <a:gd name="connsiteY2" fmla="*/ 1320800 h 1320800"/>
              <a:gd name="connsiteX3" fmla="*/ 0 w 1320800"/>
              <a:gd name="connsiteY3" fmla="*/ 660400 h 1320800"/>
              <a:gd name="connsiteX4" fmla="*/ 660400 w 1320800"/>
              <a:gd name="connsiteY4" fmla="*/ 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0800" h="1320800">
                <a:moveTo>
                  <a:pt x="660400" y="0"/>
                </a:moveTo>
                <a:cubicBezTo>
                  <a:pt x="1025129" y="0"/>
                  <a:pt x="1320800" y="295671"/>
                  <a:pt x="1320800" y="660400"/>
                </a:cubicBezTo>
                <a:cubicBezTo>
                  <a:pt x="1320800" y="1025129"/>
                  <a:pt x="1025129" y="1320800"/>
                  <a:pt x="660400" y="1320800"/>
                </a:cubicBezTo>
                <a:cubicBezTo>
                  <a:pt x="295671" y="1320800"/>
                  <a:pt x="0" y="1025129"/>
                  <a:pt x="0" y="660400"/>
                </a:cubicBezTo>
                <a:cubicBezTo>
                  <a:pt x="0" y="295671"/>
                  <a:pt x="295671" y="0"/>
                  <a:pt x="6604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823B8A63-7EE4-449E-A129-1415353FB12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34113" y="2165137"/>
            <a:ext cx="1320800" cy="1320800"/>
          </a:xfrm>
          <a:custGeom>
            <a:avLst/>
            <a:gdLst>
              <a:gd name="connsiteX0" fmla="*/ 660400 w 1320800"/>
              <a:gd name="connsiteY0" fmla="*/ 0 h 1320800"/>
              <a:gd name="connsiteX1" fmla="*/ 1320800 w 1320800"/>
              <a:gd name="connsiteY1" fmla="*/ 660400 h 1320800"/>
              <a:gd name="connsiteX2" fmla="*/ 660400 w 1320800"/>
              <a:gd name="connsiteY2" fmla="*/ 1320800 h 1320800"/>
              <a:gd name="connsiteX3" fmla="*/ 0 w 1320800"/>
              <a:gd name="connsiteY3" fmla="*/ 660400 h 1320800"/>
              <a:gd name="connsiteX4" fmla="*/ 660400 w 1320800"/>
              <a:gd name="connsiteY4" fmla="*/ 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0800" h="1320800">
                <a:moveTo>
                  <a:pt x="660400" y="0"/>
                </a:moveTo>
                <a:cubicBezTo>
                  <a:pt x="1025129" y="0"/>
                  <a:pt x="1320800" y="295671"/>
                  <a:pt x="1320800" y="660400"/>
                </a:cubicBezTo>
                <a:cubicBezTo>
                  <a:pt x="1320800" y="1025129"/>
                  <a:pt x="1025129" y="1320800"/>
                  <a:pt x="660400" y="1320800"/>
                </a:cubicBezTo>
                <a:cubicBezTo>
                  <a:pt x="295671" y="1320800"/>
                  <a:pt x="0" y="1025129"/>
                  <a:pt x="0" y="660400"/>
                </a:cubicBezTo>
                <a:cubicBezTo>
                  <a:pt x="0" y="295671"/>
                  <a:pt x="295671" y="0"/>
                  <a:pt x="6604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ADAD49C5-2BF0-4A04-B37D-5C7E9278879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34113" y="4146337"/>
            <a:ext cx="1320800" cy="1320800"/>
          </a:xfrm>
          <a:custGeom>
            <a:avLst/>
            <a:gdLst>
              <a:gd name="connsiteX0" fmla="*/ 660400 w 1320800"/>
              <a:gd name="connsiteY0" fmla="*/ 0 h 1320800"/>
              <a:gd name="connsiteX1" fmla="*/ 1320800 w 1320800"/>
              <a:gd name="connsiteY1" fmla="*/ 660400 h 1320800"/>
              <a:gd name="connsiteX2" fmla="*/ 660400 w 1320800"/>
              <a:gd name="connsiteY2" fmla="*/ 1320800 h 1320800"/>
              <a:gd name="connsiteX3" fmla="*/ 0 w 1320800"/>
              <a:gd name="connsiteY3" fmla="*/ 660400 h 1320800"/>
              <a:gd name="connsiteX4" fmla="*/ 660400 w 1320800"/>
              <a:gd name="connsiteY4" fmla="*/ 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0800" h="1320800">
                <a:moveTo>
                  <a:pt x="660400" y="0"/>
                </a:moveTo>
                <a:cubicBezTo>
                  <a:pt x="1025129" y="0"/>
                  <a:pt x="1320800" y="295671"/>
                  <a:pt x="1320800" y="660400"/>
                </a:cubicBezTo>
                <a:cubicBezTo>
                  <a:pt x="1320800" y="1025129"/>
                  <a:pt x="1025129" y="1320800"/>
                  <a:pt x="660400" y="1320800"/>
                </a:cubicBezTo>
                <a:cubicBezTo>
                  <a:pt x="295671" y="1320800"/>
                  <a:pt x="0" y="1025129"/>
                  <a:pt x="0" y="660400"/>
                </a:cubicBezTo>
                <a:cubicBezTo>
                  <a:pt x="0" y="295671"/>
                  <a:pt x="295671" y="0"/>
                  <a:pt x="6604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86133729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650E996A-39E9-403E-A142-E929A8D46F7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517400" y="3211535"/>
            <a:ext cx="1147916" cy="1147916"/>
          </a:xfrm>
          <a:custGeom>
            <a:avLst/>
            <a:gdLst>
              <a:gd name="connsiteX0" fmla="*/ 573958 w 1147916"/>
              <a:gd name="connsiteY0" fmla="*/ 0 h 1147916"/>
              <a:gd name="connsiteX1" fmla="*/ 1147916 w 1147916"/>
              <a:gd name="connsiteY1" fmla="*/ 573958 h 1147916"/>
              <a:gd name="connsiteX2" fmla="*/ 573958 w 1147916"/>
              <a:gd name="connsiteY2" fmla="*/ 1147916 h 1147916"/>
              <a:gd name="connsiteX3" fmla="*/ 0 w 1147916"/>
              <a:gd name="connsiteY3" fmla="*/ 573958 h 1147916"/>
              <a:gd name="connsiteX4" fmla="*/ 573958 w 1147916"/>
              <a:gd name="connsiteY4" fmla="*/ 0 h 1147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7916" h="1147916">
                <a:moveTo>
                  <a:pt x="573958" y="0"/>
                </a:moveTo>
                <a:cubicBezTo>
                  <a:pt x="890946" y="0"/>
                  <a:pt x="1147916" y="256970"/>
                  <a:pt x="1147916" y="573958"/>
                </a:cubicBezTo>
                <a:cubicBezTo>
                  <a:pt x="1147916" y="890946"/>
                  <a:pt x="890946" y="1147916"/>
                  <a:pt x="573958" y="1147916"/>
                </a:cubicBezTo>
                <a:cubicBezTo>
                  <a:pt x="256970" y="1147916"/>
                  <a:pt x="0" y="890946"/>
                  <a:pt x="0" y="573958"/>
                </a:cubicBezTo>
                <a:cubicBezTo>
                  <a:pt x="0" y="256970"/>
                  <a:pt x="256970" y="0"/>
                  <a:pt x="57395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>
            <a:innerShdw blurRad="63500">
              <a:schemeClr val="accent2">
                <a:lumMod val="60000"/>
                <a:lumOff val="4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normAutofit/>
          </a:bodyPr>
          <a:lstStyle>
            <a:lvl1pPr>
              <a:defRPr lang="zh-CN" altLang="en-US" sz="2000">
                <a:solidFill>
                  <a:srgbClr val="FFFFFF"/>
                </a:solidFill>
              </a:defRPr>
            </a:lvl1pPr>
          </a:lstStyle>
          <a:p>
            <a:pPr marL="0" lvl="0"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56939158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989074C9-A664-44C7-8C8D-A503BD611D4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856413" y="1612428"/>
            <a:ext cx="3976688" cy="1734395"/>
          </a:xfrm>
          <a:custGeom>
            <a:avLst/>
            <a:gdLst>
              <a:gd name="connsiteX0" fmla="*/ 112857 w 3976688"/>
              <a:gd name="connsiteY0" fmla="*/ 0 h 1734395"/>
              <a:gd name="connsiteX1" fmla="*/ 3863831 w 3976688"/>
              <a:gd name="connsiteY1" fmla="*/ 0 h 1734395"/>
              <a:gd name="connsiteX2" fmla="*/ 3976688 w 3976688"/>
              <a:gd name="connsiteY2" fmla="*/ 112857 h 1734395"/>
              <a:gd name="connsiteX3" fmla="*/ 3976688 w 3976688"/>
              <a:gd name="connsiteY3" fmla="*/ 1621538 h 1734395"/>
              <a:gd name="connsiteX4" fmla="*/ 3863831 w 3976688"/>
              <a:gd name="connsiteY4" fmla="*/ 1734395 h 1734395"/>
              <a:gd name="connsiteX5" fmla="*/ 112857 w 3976688"/>
              <a:gd name="connsiteY5" fmla="*/ 1734395 h 1734395"/>
              <a:gd name="connsiteX6" fmla="*/ 0 w 3976688"/>
              <a:gd name="connsiteY6" fmla="*/ 1621538 h 1734395"/>
              <a:gd name="connsiteX7" fmla="*/ 0 w 3976688"/>
              <a:gd name="connsiteY7" fmla="*/ 112857 h 1734395"/>
              <a:gd name="connsiteX8" fmla="*/ 112857 w 3976688"/>
              <a:gd name="connsiteY8" fmla="*/ 0 h 1734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6688" h="1734395">
                <a:moveTo>
                  <a:pt x="112857" y="0"/>
                </a:moveTo>
                <a:lnTo>
                  <a:pt x="3863831" y="0"/>
                </a:lnTo>
                <a:cubicBezTo>
                  <a:pt x="3926160" y="0"/>
                  <a:pt x="3976688" y="50528"/>
                  <a:pt x="3976688" y="112857"/>
                </a:cubicBezTo>
                <a:lnTo>
                  <a:pt x="3976688" y="1621538"/>
                </a:lnTo>
                <a:cubicBezTo>
                  <a:pt x="3976688" y="1683867"/>
                  <a:pt x="3926160" y="1734395"/>
                  <a:pt x="3863831" y="1734395"/>
                </a:cubicBezTo>
                <a:lnTo>
                  <a:pt x="112857" y="1734395"/>
                </a:lnTo>
                <a:cubicBezTo>
                  <a:pt x="50528" y="1734395"/>
                  <a:pt x="0" y="1683867"/>
                  <a:pt x="0" y="1621538"/>
                </a:cubicBezTo>
                <a:lnTo>
                  <a:pt x="0" y="112857"/>
                </a:lnTo>
                <a:cubicBezTo>
                  <a:pt x="0" y="50528"/>
                  <a:pt x="50528" y="0"/>
                  <a:pt x="1128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E619FCF9-3191-46FA-864C-4F186B75B74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856413" y="4006005"/>
            <a:ext cx="3976688" cy="1734395"/>
          </a:xfrm>
          <a:custGeom>
            <a:avLst/>
            <a:gdLst>
              <a:gd name="connsiteX0" fmla="*/ 112857 w 3976688"/>
              <a:gd name="connsiteY0" fmla="*/ 0 h 1734395"/>
              <a:gd name="connsiteX1" fmla="*/ 3863831 w 3976688"/>
              <a:gd name="connsiteY1" fmla="*/ 0 h 1734395"/>
              <a:gd name="connsiteX2" fmla="*/ 3976688 w 3976688"/>
              <a:gd name="connsiteY2" fmla="*/ 112857 h 1734395"/>
              <a:gd name="connsiteX3" fmla="*/ 3976688 w 3976688"/>
              <a:gd name="connsiteY3" fmla="*/ 1621538 h 1734395"/>
              <a:gd name="connsiteX4" fmla="*/ 3863831 w 3976688"/>
              <a:gd name="connsiteY4" fmla="*/ 1734395 h 1734395"/>
              <a:gd name="connsiteX5" fmla="*/ 112857 w 3976688"/>
              <a:gd name="connsiteY5" fmla="*/ 1734395 h 1734395"/>
              <a:gd name="connsiteX6" fmla="*/ 0 w 3976688"/>
              <a:gd name="connsiteY6" fmla="*/ 1621538 h 1734395"/>
              <a:gd name="connsiteX7" fmla="*/ 0 w 3976688"/>
              <a:gd name="connsiteY7" fmla="*/ 112857 h 1734395"/>
              <a:gd name="connsiteX8" fmla="*/ 112857 w 3976688"/>
              <a:gd name="connsiteY8" fmla="*/ 0 h 1734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6688" h="1734395">
                <a:moveTo>
                  <a:pt x="112857" y="0"/>
                </a:moveTo>
                <a:lnTo>
                  <a:pt x="3863831" y="0"/>
                </a:lnTo>
                <a:cubicBezTo>
                  <a:pt x="3926160" y="0"/>
                  <a:pt x="3976688" y="50528"/>
                  <a:pt x="3976688" y="112857"/>
                </a:cubicBezTo>
                <a:lnTo>
                  <a:pt x="3976688" y="1621538"/>
                </a:lnTo>
                <a:cubicBezTo>
                  <a:pt x="3976688" y="1683867"/>
                  <a:pt x="3926160" y="1734395"/>
                  <a:pt x="3863831" y="1734395"/>
                </a:cubicBezTo>
                <a:lnTo>
                  <a:pt x="112857" y="1734395"/>
                </a:lnTo>
                <a:cubicBezTo>
                  <a:pt x="50528" y="1734395"/>
                  <a:pt x="0" y="1683867"/>
                  <a:pt x="0" y="1621538"/>
                </a:cubicBezTo>
                <a:lnTo>
                  <a:pt x="0" y="112857"/>
                </a:lnTo>
                <a:cubicBezTo>
                  <a:pt x="0" y="50528"/>
                  <a:pt x="50528" y="0"/>
                  <a:pt x="1128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89218379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0F985E73-065D-498D-97AE-420972DC688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191105" y="2671407"/>
            <a:ext cx="2084549" cy="1529237"/>
          </a:xfrm>
          <a:custGeom>
            <a:avLst/>
            <a:gdLst>
              <a:gd name="connsiteX0" fmla="*/ 0 w 2084549"/>
              <a:gd name="connsiteY0" fmla="*/ 0 h 1529237"/>
              <a:gd name="connsiteX1" fmla="*/ 2084549 w 2084549"/>
              <a:gd name="connsiteY1" fmla="*/ 0 h 1529237"/>
              <a:gd name="connsiteX2" fmla="*/ 2084549 w 2084549"/>
              <a:gd name="connsiteY2" fmla="*/ 1529237 h 1529237"/>
              <a:gd name="connsiteX3" fmla="*/ 0 w 2084549"/>
              <a:gd name="connsiteY3" fmla="*/ 1529237 h 1529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4549" h="1529237">
                <a:moveTo>
                  <a:pt x="0" y="0"/>
                </a:moveTo>
                <a:lnTo>
                  <a:pt x="2084549" y="0"/>
                </a:lnTo>
                <a:lnTo>
                  <a:pt x="2084549" y="1529237"/>
                </a:lnTo>
                <a:lnTo>
                  <a:pt x="0" y="15292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5794DACB-660F-4672-BA01-5A93B171287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11031" y="4018568"/>
            <a:ext cx="2084549" cy="1529237"/>
          </a:xfrm>
          <a:custGeom>
            <a:avLst/>
            <a:gdLst>
              <a:gd name="connsiteX0" fmla="*/ 0 w 2084549"/>
              <a:gd name="connsiteY0" fmla="*/ 0 h 1529237"/>
              <a:gd name="connsiteX1" fmla="*/ 2084549 w 2084549"/>
              <a:gd name="connsiteY1" fmla="*/ 0 h 1529237"/>
              <a:gd name="connsiteX2" fmla="*/ 2084549 w 2084549"/>
              <a:gd name="connsiteY2" fmla="*/ 1529237 h 1529237"/>
              <a:gd name="connsiteX3" fmla="*/ 0 w 2084549"/>
              <a:gd name="connsiteY3" fmla="*/ 1529237 h 1529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4549" h="1529237">
                <a:moveTo>
                  <a:pt x="0" y="0"/>
                </a:moveTo>
                <a:lnTo>
                  <a:pt x="2084549" y="0"/>
                </a:lnTo>
                <a:lnTo>
                  <a:pt x="2084549" y="1529237"/>
                </a:lnTo>
                <a:lnTo>
                  <a:pt x="0" y="15292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CDA981C2-B31A-4581-AF9D-37C477FB200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53726" y="4066952"/>
            <a:ext cx="2084549" cy="1529237"/>
          </a:xfrm>
          <a:custGeom>
            <a:avLst/>
            <a:gdLst>
              <a:gd name="connsiteX0" fmla="*/ 0 w 2084549"/>
              <a:gd name="connsiteY0" fmla="*/ 0 h 1529237"/>
              <a:gd name="connsiteX1" fmla="*/ 2084549 w 2084549"/>
              <a:gd name="connsiteY1" fmla="*/ 0 h 1529237"/>
              <a:gd name="connsiteX2" fmla="*/ 2084549 w 2084549"/>
              <a:gd name="connsiteY2" fmla="*/ 1529237 h 1529237"/>
              <a:gd name="connsiteX3" fmla="*/ 0 w 2084549"/>
              <a:gd name="connsiteY3" fmla="*/ 1529237 h 1529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4549" h="1529237">
                <a:moveTo>
                  <a:pt x="0" y="0"/>
                </a:moveTo>
                <a:lnTo>
                  <a:pt x="2084549" y="0"/>
                </a:lnTo>
                <a:lnTo>
                  <a:pt x="2084549" y="1529237"/>
                </a:lnTo>
                <a:lnTo>
                  <a:pt x="0" y="15292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92346DF4-6787-4907-8483-8CC50A27B4F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945263" y="2671407"/>
            <a:ext cx="2084549" cy="1529237"/>
          </a:xfrm>
          <a:custGeom>
            <a:avLst/>
            <a:gdLst>
              <a:gd name="connsiteX0" fmla="*/ 0 w 2084549"/>
              <a:gd name="connsiteY0" fmla="*/ 0 h 1529237"/>
              <a:gd name="connsiteX1" fmla="*/ 2084549 w 2084549"/>
              <a:gd name="connsiteY1" fmla="*/ 0 h 1529237"/>
              <a:gd name="connsiteX2" fmla="*/ 2084549 w 2084549"/>
              <a:gd name="connsiteY2" fmla="*/ 1529237 h 1529237"/>
              <a:gd name="connsiteX3" fmla="*/ 0 w 2084549"/>
              <a:gd name="connsiteY3" fmla="*/ 1529237 h 1529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4549" h="1529237">
                <a:moveTo>
                  <a:pt x="0" y="0"/>
                </a:moveTo>
                <a:lnTo>
                  <a:pt x="2084549" y="0"/>
                </a:lnTo>
                <a:lnTo>
                  <a:pt x="2084549" y="1529237"/>
                </a:lnTo>
                <a:lnTo>
                  <a:pt x="0" y="15292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E41E55AB-DE66-4D91-95C5-414C95B181A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796421" y="4066952"/>
            <a:ext cx="2084549" cy="1529237"/>
          </a:xfrm>
          <a:custGeom>
            <a:avLst/>
            <a:gdLst>
              <a:gd name="connsiteX0" fmla="*/ 0 w 2084549"/>
              <a:gd name="connsiteY0" fmla="*/ 0 h 1529237"/>
              <a:gd name="connsiteX1" fmla="*/ 2084549 w 2084549"/>
              <a:gd name="connsiteY1" fmla="*/ 0 h 1529237"/>
              <a:gd name="connsiteX2" fmla="*/ 2084549 w 2084549"/>
              <a:gd name="connsiteY2" fmla="*/ 1529237 h 1529237"/>
              <a:gd name="connsiteX3" fmla="*/ 0 w 2084549"/>
              <a:gd name="connsiteY3" fmla="*/ 1529237 h 1529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4549" h="1529237">
                <a:moveTo>
                  <a:pt x="0" y="0"/>
                </a:moveTo>
                <a:lnTo>
                  <a:pt x="2084549" y="0"/>
                </a:lnTo>
                <a:lnTo>
                  <a:pt x="2084549" y="1529237"/>
                </a:lnTo>
                <a:lnTo>
                  <a:pt x="0" y="15292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14094998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8AE2E66D-D41B-429F-8798-C036B3A9075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674745" y="1812132"/>
            <a:ext cx="1441732" cy="1441730"/>
          </a:xfrm>
          <a:custGeom>
            <a:avLst/>
            <a:gdLst>
              <a:gd name="connsiteX0" fmla="*/ 720866 w 1441732"/>
              <a:gd name="connsiteY0" fmla="*/ 0 h 1441730"/>
              <a:gd name="connsiteX1" fmla="*/ 1441732 w 1441732"/>
              <a:gd name="connsiteY1" fmla="*/ 720865 h 1441730"/>
              <a:gd name="connsiteX2" fmla="*/ 720866 w 1441732"/>
              <a:gd name="connsiteY2" fmla="*/ 1441730 h 1441730"/>
              <a:gd name="connsiteX3" fmla="*/ 0 w 1441732"/>
              <a:gd name="connsiteY3" fmla="*/ 720865 h 1441730"/>
              <a:gd name="connsiteX4" fmla="*/ 720866 w 1441732"/>
              <a:gd name="connsiteY4" fmla="*/ 0 h 14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1732" h="1441730">
                <a:moveTo>
                  <a:pt x="720866" y="0"/>
                </a:moveTo>
                <a:cubicBezTo>
                  <a:pt x="1118989" y="0"/>
                  <a:pt x="1441732" y="322742"/>
                  <a:pt x="1441732" y="720865"/>
                </a:cubicBezTo>
                <a:cubicBezTo>
                  <a:pt x="1441732" y="1118988"/>
                  <a:pt x="1118989" y="1441730"/>
                  <a:pt x="720866" y="1441730"/>
                </a:cubicBezTo>
                <a:cubicBezTo>
                  <a:pt x="322743" y="1441730"/>
                  <a:pt x="0" y="1118988"/>
                  <a:pt x="0" y="720865"/>
                </a:cubicBezTo>
                <a:cubicBezTo>
                  <a:pt x="0" y="322742"/>
                  <a:pt x="322743" y="0"/>
                  <a:pt x="720866" y="0"/>
                </a:cubicBezTo>
                <a:close/>
              </a:path>
            </a:pathLst>
          </a:custGeom>
          <a:solidFill>
            <a:schemeClr val="accent3"/>
          </a:solidFill>
          <a:ln w="25400" cap="flat" cmpd="sng" algn="ctr">
            <a:noFill/>
            <a:prstDash val="solid"/>
          </a:ln>
          <a:effectLst>
            <a:outerShdw dist="165100" dir="13500000" algn="br" rotWithShape="0">
              <a:schemeClr val="accent3">
                <a:lumMod val="60000"/>
                <a:lumOff val="40000"/>
                <a:alpha val="40000"/>
              </a:schemeClr>
            </a:outerShdw>
          </a:effectLst>
        </p:spPr>
        <p:txBody>
          <a:bodyPr lIns="0" tIns="0" rIns="0" bIns="0" anchor="ctr">
            <a:normAutofit/>
          </a:bodyPr>
          <a:lstStyle>
            <a:lvl1pPr>
              <a:defRPr lang="zh-CN" altLang="en-US" sz="1600" kern="0">
                <a:solidFill>
                  <a:srgbClr val="F9F9F9"/>
                </a:solidFill>
              </a:defRPr>
            </a:lvl1pPr>
          </a:lstStyle>
          <a:p>
            <a:pPr marL="0" lvl="0" algn="ctr"/>
            <a:endParaRPr lang="zh-CN" altLang="en-US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4CB59F21-C159-43BD-9820-1DF70C88A6C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619250" y="2652455"/>
            <a:ext cx="2164656" cy="2164656"/>
          </a:xfrm>
          <a:custGeom>
            <a:avLst/>
            <a:gdLst>
              <a:gd name="connsiteX0" fmla="*/ 1082328 w 2164656"/>
              <a:gd name="connsiteY0" fmla="*/ 0 h 2164656"/>
              <a:gd name="connsiteX1" fmla="*/ 2164656 w 2164656"/>
              <a:gd name="connsiteY1" fmla="*/ 1082328 h 2164656"/>
              <a:gd name="connsiteX2" fmla="*/ 1082328 w 2164656"/>
              <a:gd name="connsiteY2" fmla="*/ 2164656 h 2164656"/>
              <a:gd name="connsiteX3" fmla="*/ 0 w 2164656"/>
              <a:gd name="connsiteY3" fmla="*/ 1082328 h 2164656"/>
              <a:gd name="connsiteX4" fmla="*/ 1082328 w 2164656"/>
              <a:gd name="connsiteY4" fmla="*/ 0 h 216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4656" h="2164656">
                <a:moveTo>
                  <a:pt x="1082328" y="0"/>
                </a:moveTo>
                <a:cubicBezTo>
                  <a:pt x="1680081" y="0"/>
                  <a:pt x="2164656" y="484575"/>
                  <a:pt x="2164656" y="1082328"/>
                </a:cubicBezTo>
                <a:cubicBezTo>
                  <a:pt x="2164656" y="1680081"/>
                  <a:pt x="1680081" y="2164656"/>
                  <a:pt x="1082328" y="2164656"/>
                </a:cubicBezTo>
                <a:cubicBezTo>
                  <a:pt x="484575" y="2164656"/>
                  <a:pt x="0" y="1680081"/>
                  <a:pt x="0" y="1082328"/>
                </a:cubicBezTo>
                <a:cubicBezTo>
                  <a:pt x="0" y="484575"/>
                  <a:pt x="484575" y="0"/>
                  <a:pt x="1082328" y="0"/>
                </a:cubicBezTo>
                <a:close/>
              </a:path>
            </a:pathLst>
          </a:custGeom>
          <a:solidFill>
            <a:schemeClr val="accent2"/>
          </a:solidFill>
          <a:ln w="25400" cap="flat" cmpd="sng" algn="ctr">
            <a:noFill/>
            <a:prstDash val="solid"/>
          </a:ln>
          <a:effectLst>
            <a:outerShdw dist="165100" dir="13500000" algn="br" rotWithShape="0">
              <a:schemeClr val="accent2">
                <a:lumMod val="60000"/>
                <a:lumOff val="40000"/>
                <a:alpha val="40000"/>
              </a:schemeClr>
            </a:outerShdw>
          </a:effectLst>
        </p:spPr>
        <p:txBody>
          <a:bodyPr lIns="0" tIns="0" rIns="216000" bIns="0" anchor="ctr">
            <a:normAutofit/>
          </a:bodyPr>
          <a:lstStyle>
            <a:lvl1pPr>
              <a:defRPr lang="zh-CN" altLang="en-US" sz="1800" kern="0">
                <a:solidFill>
                  <a:srgbClr val="F9F9F9"/>
                </a:solidFill>
              </a:defRPr>
            </a:lvl1pPr>
          </a:lstStyle>
          <a:p>
            <a:pPr marL="0" lvl="0" algn="ctr">
              <a:lnSpc>
                <a:spcPct val="120000"/>
              </a:lnSpc>
            </a:pPr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86C01F90-F81C-4341-A059-B8068A5B808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357564" y="2655800"/>
            <a:ext cx="2926714" cy="2926714"/>
          </a:xfrm>
          <a:custGeom>
            <a:avLst/>
            <a:gdLst>
              <a:gd name="connsiteX0" fmla="*/ 1463357 w 2926714"/>
              <a:gd name="connsiteY0" fmla="*/ 0 h 2926714"/>
              <a:gd name="connsiteX1" fmla="*/ 2926714 w 2926714"/>
              <a:gd name="connsiteY1" fmla="*/ 1463357 h 2926714"/>
              <a:gd name="connsiteX2" fmla="*/ 1463357 w 2926714"/>
              <a:gd name="connsiteY2" fmla="*/ 2926714 h 2926714"/>
              <a:gd name="connsiteX3" fmla="*/ 0 w 2926714"/>
              <a:gd name="connsiteY3" fmla="*/ 1463357 h 2926714"/>
              <a:gd name="connsiteX4" fmla="*/ 1463357 w 2926714"/>
              <a:gd name="connsiteY4" fmla="*/ 0 h 2926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26714" h="2926714">
                <a:moveTo>
                  <a:pt x="1463357" y="0"/>
                </a:moveTo>
                <a:cubicBezTo>
                  <a:pt x="2271547" y="0"/>
                  <a:pt x="2926714" y="655167"/>
                  <a:pt x="2926714" y="1463357"/>
                </a:cubicBezTo>
                <a:cubicBezTo>
                  <a:pt x="2926714" y="2271547"/>
                  <a:pt x="2271547" y="2926714"/>
                  <a:pt x="1463357" y="2926714"/>
                </a:cubicBezTo>
                <a:cubicBezTo>
                  <a:pt x="655167" y="2926714"/>
                  <a:pt x="0" y="2271547"/>
                  <a:pt x="0" y="1463357"/>
                </a:cubicBezTo>
                <a:cubicBezTo>
                  <a:pt x="0" y="655167"/>
                  <a:pt x="655167" y="0"/>
                  <a:pt x="1463357" y="0"/>
                </a:cubicBezTo>
                <a:close/>
              </a:path>
            </a:pathLst>
          </a:custGeom>
          <a:solidFill>
            <a:schemeClr val="accent1"/>
          </a:solidFill>
          <a:ln w="25400" cap="flat" cmpd="sng" algn="ctr">
            <a:noFill/>
            <a:prstDash val="solid"/>
          </a:ln>
          <a:effectLst>
            <a:outerShdw dist="165100" dir="13500000" algn="br" rotWithShape="0">
              <a:schemeClr val="accent1">
                <a:lumMod val="60000"/>
                <a:lumOff val="40000"/>
                <a:alpha val="40000"/>
              </a:schemeClr>
            </a:outerShdw>
          </a:effectLst>
        </p:spPr>
        <p:txBody>
          <a:bodyPr lIns="0" tIns="180000" rIns="0" bIns="0" anchor="ctr">
            <a:normAutofit/>
          </a:bodyPr>
          <a:lstStyle>
            <a:lvl1pPr>
              <a:defRPr lang="zh-CN" altLang="en-US" sz="1800" kern="0">
                <a:solidFill>
                  <a:srgbClr val="F9F9F9"/>
                </a:solidFill>
              </a:defRPr>
            </a:lvl1pPr>
          </a:lstStyle>
          <a:p>
            <a:pPr marL="0" lvl="0" algn="ctr">
              <a:lnSpc>
                <a:spcPct val="130000"/>
              </a:lnSpc>
            </a:pP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84013011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7EAD8717-E304-4BCC-AA2B-75132A22FF1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248152" y="2035580"/>
            <a:ext cx="1130418" cy="1128600"/>
          </a:xfrm>
          <a:custGeom>
            <a:avLst/>
            <a:gdLst>
              <a:gd name="connsiteX0" fmla="*/ 565209 w 1130418"/>
              <a:gd name="connsiteY0" fmla="*/ 0 h 1128600"/>
              <a:gd name="connsiteX1" fmla="*/ 1130418 w 1130418"/>
              <a:gd name="connsiteY1" fmla="*/ 564300 h 1128600"/>
              <a:gd name="connsiteX2" fmla="*/ 565209 w 1130418"/>
              <a:gd name="connsiteY2" fmla="*/ 1128600 h 1128600"/>
              <a:gd name="connsiteX3" fmla="*/ 0 w 1130418"/>
              <a:gd name="connsiteY3" fmla="*/ 564300 h 1128600"/>
              <a:gd name="connsiteX4" fmla="*/ 565209 w 1130418"/>
              <a:gd name="connsiteY4" fmla="*/ 0 h 11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0418" h="1128600">
                <a:moveTo>
                  <a:pt x="565209" y="0"/>
                </a:moveTo>
                <a:cubicBezTo>
                  <a:pt x="877365" y="0"/>
                  <a:pt x="1130418" y="252646"/>
                  <a:pt x="1130418" y="564300"/>
                </a:cubicBezTo>
                <a:cubicBezTo>
                  <a:pt x="1130418" y="875954"/>
                  <a:pt x="877365" y="1128600"/>
                  <a:pt x="565209" y="1128600"/>
                </a:cubicBezTo>
                <a:cubicBezTo>
                  <a:pt x="253053" y="1128600"/>
                  <a:pt x="0" y="875954"/>
                  <a:pt x="0" y="564300"/>
                </a:cubicBezTo>
                <a:cubicBezTo>
                  <a:pt x="0" y="252646"/>
                  <a:pt x="253053" y="0"/>
                  <a:pt x="56520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8FD88E05-899A-41E6-A567-660C8B17BEE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832483" y="2035580"/>
            <a:ext cx="1130418" cy="1128600"/>
          </a:xfrm>
          <a:custGeom>
            <a:avLst/>
            <a:gdLst>
              <a:gd name="connsiteX0" fmla="*/ 565209 w 1130418"/>
              <a:gd name="connsiteY0" fmla="*/ 0 h 1128600"/>
              <a:gd name="connsiteX1" fmla="*/ 1130418 w 1130418"/>
              <a:gd name="connsiteY1" fmla="*/ 564300 h 1128600"/>
              <a:gd name="connsiteX2" fmla="*/ 565209 w 1130418"/>
              <a:gd name="connsiteY2" fmla="*/ 1128600 h 1128600"/>
              <a:gd name="connsiteX3" fmla="*/ 0 w 1130418"/>
              <a:gd name="connsiteY3" fmla="*/ 564300 h 1128600"/>
              <a:gd name="connsiteX4" fmla="*/ 565209 w 1130418"/>
              <a:gd name="connsiteY4" fmla="*/ 0 h 11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0418" h="1128600">
                <a:moveTo>
                  <a:pt x="565209" y="0"/>
                </a:moveTo>
                <a:cubicBezTo>
                  <a:pt x="877365" y="0"/>
                  <a:pt x="1130418" y="252646"/>
                  <a:pt x="1130418" y="564300"/>
                </a:cubicBezTo>
                <a:cubicBezTo>
                  <a:pt x="1130418" y="875954"/>
                  <a:pt x="877365" y="1128600"/>
                  <a:pt x="565209" y="1128600"/>
                </a:cubicBezTo>
                <a:cubicBezTo>
                  <a:pt x="253053" y="1128600"/>
                  <a:pt x="0" y="875954"/>
                  <a:pt x="0" y="564300"/>
                </a:cubicBezTo>
                <a:cubicBezTo>
                  <a:pt x="0" y="252646"/>
                  <a:pt x="253053" y="0"/>
                  <a:pt x="56520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CF804839-EAEF-4E86-AA13-9BB2276D064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832483" y="4414547"/>
            <a:ext cx="1130418" cy="1128600"/>
          </a:xfrm>
          <a:custGeom>
            <a:avLst/>
            <a:gdLst>
              <a:gd name="connsiteX0" fmla="*/ 565209 w 1130418"/>
              <a:gd name="connsiteY0" fmla="*/ 0 h 1128600"/>
              <a:gd name="connsiteX1" fmla="*/ 1130418 w 1130418"/>
              <a:gd name="connsiteY1" fmla="*/ 564300 h 1128600"/>
              <a:gd name="connsiteX2" fmla="*/ 565209 w 1130418"/>
              <a:gd name="connsiteY2" fmla="*/ 1128600 h 1128600"/>
              <a:gd name="connsiteX3" fmla="*/ 0 w 1130418"/>
              <a:gd name="connsiteY3" fmla="*/ 564300 h 1128600"/>
              <a:gd name="connsiteX4" fmla="*/ 565209 w 1130418"/>
              <a:gd name="connsiteY4" fmla="*/ 0 h 11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0418" h="1128600">
                <a:moveTo>
                  <a:pt x="565209" y="0"/>
                </a:moveTo>
                <a:cubicBezTo>
                  <a:pt x="877365" y="0"/>
                  <a:pt x="1130418" y="252646"/>
                  <a:pt x="1130418" y="564300"/>
                </a:cubicBezTo>
                <a:cubicBezTo>
                  <a:pt x="1130418" y="875954"/>
                  <a:pt x="877365" y="1128600"/>
                  <a:pt x="565209" y="1128600"/>
                </a:cubicBezTo>
                <a:cubicBezTo>
                  <a:pt x="253053" y="1128600"/>
                  <a:pt x="0" y="875954"/>
                  <a:pt x="0" y="564300"/>
                </a:cubicBezTo>
                <a:cubicBezTo>
                  <a:pt x="0" y="252646"/>
                  <a:pt x="253053" y="0"/>
                  <a:pt x="56520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ABA1BF48-DA15-45F2-B813-3D11332B4C5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248152" y="4414547"/>
            <a:ext cx="1130418" cy="1128600"/>
          </a:xfrm>
          <a:custGeom>
            <a:avLst/>
            <a:gdLst>
              <a:gd name="connsiteX0" fmla="*/ 565209 w 1130418"/>
              <a:gd name="connsiteY0" fmla="*/ 0 h 1128600"/>
              <a:gd name="connsiteX1" fmla="*/ 1130418 w 1130418"/>
              <a:gd name="connsiteY1" fmla="*/ 564300 h 1128600"/>
              <a:gd name="connsiteX2" fmla="*/ 565209 w 1130418"/>
              <a:gd name="connsiteY2" fmla="*/ 1128600 h 1128600"/>
              <a:gd name="connsiteX3" fmla="*/ 0 w 1130418"/>
              <a:gd name="connsiteY3" fmla="*/ 564300 h 1128600"/>
              <a:gd name="connsiteX4" fmla="*/ 565209 w 1130418"/>
              <a:gd name="connsiteY4" fmla="*/ 0 h 11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0418" h="1128600">
                <a:moveTo>
                  <a:pt x="565209" y="0"/>
                </a:moveTo>
                <a:cubicBezTo>
                  <a:pt x="877365" y="0"/>
                  <a:pt x="1130418" y="252646"/>
                  <a:pt x="1130418" y="564300"/>
                </a:cubicBezTo>
                <a:cubicBezTo>
                  <a:pt x="1130418" y="875954"/>
                  <a:pt x="877365" y="1128600"/>
                  <a:pt x="565209" y="1128600"/>
                </a:cubicBezTo>
                <a:cubicBezTo>
                  <a:pt x="253053" y="1128600"/>
                  <a:pt x="0" y="875954"/>
                  <a:pt x="0" y="564300"/>
                </a:cubicBezTo>
                <a:cubicBezTo>
                  <a:pt x="0" y="252646"/>
                  <a:pt x="253053" y="0"/>
                  <a:pt x="56520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2516783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879EEDF4-EBC3-4945-BA55-5B82F12F796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56203" y="2420673"/>
            <a:ext cx="2370682" cy="2377051"/>
          </a:xfrm>
          <a:custGeom>
            <a:avLst/>
            <a:gdLst>
              <a:gd name="connsiteX0" fmla="*/ 1081685 w 2370682"/>
              <a:gd name="connsiteY0" fmla="*/ 321 h 2377051"/>
              <a:gd name="connsiteX1" fmla="*/ 1252147 w 2370682"/>
              <a:gd name="connsiteY1" fmla="*/ 61218 h 2377051"/>
              <a:gd name="connsiteX2" fmla="*/ 2245839 w 2370682"/>
              <a:gd name="connsiteY2" fmla="*/ 800414 h 2377051"/>
              <a:gd name="connsiteX3" fmla="*/ 2309465 w 2370682"/>
              <a:gd name="connsiteY3" fmla="*/ 1233648 h 2377051"/>
              <a:gd name="connsiteX4" fmla="*/ 1551771 w 2370682"/>
              <a:gd name="connsiteY4" fmla="*/ 2252208 h 2377051"/>
              <a:gd name="connsiteX5" fmla="*/ 1118537 w 2370682"/>
              <a:gd name="connsiteY5" fmla="*/ 2315834 h 2377051"/>
              <a:gd name="connsiteX6" fmla="*/ 124844 w 2370682"/>
              <a:gd name="connsiteY6" fmla="*/ 1576638 h 2377051"/>
              <a:gd name="connsiteX7" fmla="*/ 61218 w 2370682"/>
              <a:gd name="connsiteY7" fmla="*/ 1143404 h 2377051"/>
              <a:gd name="connsiteX8" fmla="*/ 818912 w 2370682"/>
              <a:gd name="connsiteY8" fmla="*/ 124844 h 2377051"/>
              <a:gd name="connsiteX9" fmla="*/ 1081685 w 2370682"/>
              <a:gd name="connsiteY9" fmla="*/ 321 h 2377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70682" h="2377051">
                <a:moveTo>
                  <a:pt x="1081685" y="321"/>
                </a:moveTo>
                <a:cubicBezTo>
                  <a:pt x="1141262" y="3029"/>
                  <a:pt x="1200695" y="22944"/>
                  <a:pt x="1252147" y="61218"/>
                </a:cubicBezTo>
                <a:lnTo>
                  <a:pt x="2245839" y="800414"/>
                </a:lnTo>
                <a:cubicBezTo>
                  <a:pt x="2383043" y="902478"/>
                  <a:pt x="2411529" y="1096445"/>
                  <a:pt x="2309465" y="1233648"/>
                </a:cubicBezTo>
                <a:lnTo>
                  <a:pt x="1551771" y="2252208"/>
                </a:lnTo>
                <a:cubicBezTo>
                  <a:pt x="1449707" y="2389412"/>
                  <a:pt x="1255740" y="2417898"/>
                  <a:pt x="1118537" y="2315834"/>
                </a:cubicBezTo>
                <a:lnTo>
                  <a:pt x="124844" y="1576638"/>
                </a:lnTo>
                <a:cubicBezTo>
                  <a:pt x="-12360" y="1474574"/>
                  <a:pt x="-40846" y="1280608"/>
                  <a:pt x="61218" y="1143404"/>
                </a:cubicBezTo>
                <a:lnTo>
                  <a:pt x="818912" y="124844"/>
                </a:lnTo>
                <a:cubicBezTo>
                  <a:pt x="882703" y="39092"/>
                  <a:pt x="982392" y="-4193"/>
                  <a:pt x="1081685" y="32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EE23E76F-76F1-4249-878A-1BD3EA48841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765430" y="3594466"/>
            <a:ext cx="2022631" cy="2049006"/>
          </a:xfrm>
          <a:custGeom>
            <a:avLst/>
            <a:gdLst>
              <a:gd name="connsiteX0" fmla="*/ 467047 w 2022631"/>
              <a:gd name="connsiteY0" fmla="*/ 594 h 2049006"/>
              <a:gd name="connsiteX1" fmla="*/ 529715 w 2022631"/>
              <a:gd name="connsiteY1" fmla="*/ 3060 h 2049006"/>
              <a:gd name="connsiteX2" fmla="*/ 1756111 w 2022631"/>
              <a:gd name="connsiteY2" fmla="*/ 175642 h 2049006"/>
              <a:gd name="connsiteX3" fmla="*/ 2019572 w 2022631"/>
              <a:gd name="connsiteY3" fmla="*/ 525397 h 2049006"/>
              <a:gd name="connsiteX4" fmla="*/ 1842671 w 2022631"/>
              <a:gd name="connsiteY4" fmla="*/ 1782486 h 2049006"/>
              <a:gd name="connsiteX5" fmla="*/ 1492916 w 2022631"/>
              <a:gd name="connsiteY5" fmla="*/ 2045947 h 2049006"/>
              <a:gd name="connsiteX6" fmla="*/ 266521 w 2022631"/>
              <a:gd name="connsiteY6" fmla="*/ 1873365 h 2049006"/>
              <a:gd name="connsiteX7" fmla="*/ 3060 w 2022631"/>
              <a:gd name="connsiteY7" fmla="*/ 1523611 h 2049006"/>
              <a:gd name="connsiteX8" fmla="*/ 179960 w 2022631"/>
              <a:gd name="connsiteY8" fmla="*/ 266522 h 2049006"/>
              <a:gd name="connsiteX9" fmla="*/ 467047 w 2022631"/>
              <a:gd name="connsiteY9" fmla="*/ 594 h 2049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2631" h="2049006">
                <a:moveTo>
                  <a:pt x="467047" y="594"/>
                </a:moveTo>
                <a:cubicBezTo>
                  <a:pt x="487581" y="-682"/>
                  <a:pt x="508548" y="82"/>
                  <a:pt x="529715" y="3060"/>
                </a:cubicBezTo>
                <a:lnTo>
                  <a:pt x="1756111" y="175642"/>
                </a:lnTo>
                <a:cubicBezTo>
                  <a:pt x="1925445" y="199471"/>
                  <a:pt x="2043401" y="356062"/>
                  <a:pt x="2019572" y="525397"/>
                </a:cubicBezTo>
                <a:lnTo>
                  <a:pt x="1842671" y="1782486"/>
                </a:lnTo>
                <a:cubicBezTo>
                  <a:pt x="1818842" y="1951820"/>
                  <a:pt x="1662251" y="2069776"/>
                  <a:pt x="1492916" y="2045947"/>
                </a:cubicBezTo>
                <a:lnTo>
                  <a:pt x="266521" y="1873365"/>
                </a:lnTo>
                <a:cubicBezTo>
                  <a:pt x="97186" y="1849536"/>
                  <a:pt x="-20770" y="1692945"/>
                  <a:pt x="3060" y="1523611"/>
                </a:cubicBezTo>
                <a:lnTo>
                  <a:pt x="179960" y="266522"/>
                </a:lnTo>
                <a:cubicBezTo>
                  <a:pt x="200811" y="118354"/>
                  <a:pt x="323307" y="9523"/>
                  <a:pt x="467047" y="59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715AF4C1-9914-4F8E-80AA-6F717DAA1ED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13083" y="3406943"/>
            <a:ext cx="2229078" cy="2246989"/>
          </a:xfrm>
          <a:custGeom>
            <a:avLst/>
            <a:gdLst>
              <a:gd name="connsiteX0" fmla="*/ 1477732 w 2229078"/>
              <a:gd name="connsiteY0" fmla="*/ 196 h 2246989"/>
              <a:gd name="connsiteX1" fmla="*/ 1756117 w 2229078"/>
              <a:gd name="connsiteY1" fmla="*/ 199338 h 2246989"/>
              <a:gd name="connsiteX2" fmla="*/ 2208654 w 2229078"/>
              <a:gd name="connsiteY2" fmla="*/ 1385414 h 2246989"/>
              <a:gd name="connsiteX3" fmla="*/ 2029742 w 2229078"/>
              <a:gd name="connsiteY3" fmla="*/ 1785077 h 2246989"/>
              <a:gd name="connsiteX4" fmla="*/ 872625 w 2229078"/>
              <a:gd name="connsiteY4" fmla="*/ 2226565 h 2246989"/>
              <a:gd name="connsiteX5" fmla="*/ 472962 w 2229078"/>
              <a:gd name="connsiteY5" fmla="*/ 2047652 h 2246989"/>
              <a:gd name="connsiteX6" fmla="*/ 20425 w 2229078"/>
              <a:gd name="connsiteY6" fmla="*/ 861577 h 2246989"/>
              <a:gd name="connsiteX7" fmla="*/ 199338 w 2229078"/>
              <a:gd name="connsiteY7" fmla="*/ 461914 h 2246989"/>
              <a:gd name="connsiteX8" fmla="*/ 1356454 w 2229078"/>
              <a:gd name="connsiteY8" fmla="*/ 20426 h 2246989"/>
              <a:gd name="connsiteX9" fmla="*/ 1477732 w 2229078"/>
              <a:gd name="connsiteY9" fmla="*/ 196 h 2246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9078" h="2246989">
                <a:moveTo>
                  <a:pt x="1477732" y="196"/>
                </a:moveTo>
                <a:cubicBezTo>
                  <a:pt x="1598317" y="4497"/>
                  <a:pt x="1710399" y="79512"/>
                  <a:pt x="1756117" y="199338"/>
                </a:cubicBezTo>
                <a:lnTo>
                  <a:pt x="2208654" y="1385414"/>
                </a:lnTo>
                <a:cubicBezTo>
                  <a:pt x="2269612" y="1545182"/>
                  <a:pt x="2189510" y="1724118"/>
                  <a:pt x="2029742" y="1785077"/>
                </a:cubicBezTo>
                <a:lnTo>
                  <a:pt x="872625" y="2226565"/>
                </a:lnTo>
                <a:cubicBezTo>
                  <a:pt x="712856" y="2287523"/>
                  <a:pt x="533920" y="2207421"/>
                  <a:pt x="472962" y="2047652"/>
                </a:cubicBezTo>
                <a:lnTo>
                  <a:pt x="20425" y="861577"/>
                </a:lnTo>
                <a:cubicBezTo>
                  <a:pt x="-40533" y="701808"/>
                  <a:pt x="39569" y="522872"/>
                  <a:pt x="199338" y="461914"/>
                </a:cubicBezTo>
                <a:lnTo>
                  <a:pt x="1356454" y="20426"/>
                </a:lnTo>
                <a:cubicBezTo>
                  <a:pt x="1396396" y="5186"/>
                  <a:pt x="1437536" y="-1237"/>
                  <a:pt x="1477732" y="196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05147270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87B29708-9ED9-4A51-ABC2-9CCF39C83C3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723142" y="2655852"/>
            <a:ext cx="2889870" cy="2544776"/>
          </a:xfrm>
          <a:custGeom>
            <a:avLst/>
            <a:gdLst>
              <a:gd name="connsiteX0" fmla="*/ 0 w 2889870"/>
              <a:gd name="connsiteY0" fmla="*/ 0 h 2544776"/>
              <a:gd name="connsiteX1" fmla="*/ 2889870 w 2889870"/>
              <a:gd name="connsiteY1" fmla="*/ 0 h 2544776"/>
              <a:gd name="connsiteX2" fmla="*/ 2889870 w 2889870"/>
              <a:gd name="connsiteY2" fmla="*/ 2544776 h 2544776"/>
              <a:gd name="connsiteX3" fmla="*/ 0 w 2889870"/>
              <a:gd name="connsiteY3" fmla="*/ 2544776 h 2544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9870" h="2544776">
                <a:moveTo>
                  <a:pt x="0" y="0"/>
                </a:moveTo>
                <a:lnTo>
                  <a:pt x="2889870" y="0"/>
                </a:lnTo>
                <a:lnTo>
                  <a:pt x="2889870" y="2544776"/>
                </a:lnTo>
                <a:lnTo>
                  <a:pt x="0" y="254477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985401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Google Shape;36;p8"/>
          <p:cNvGrpSpPr/>
          <p:nvPr/>
        </p:nvGrpSpPr>
        <p:grpSpPr>
          <a:xfrm>
            <a:off x="1567800" y="1386800"/>
            <a:ext cx="9056400" cy="4084400"/>
            <a:chOff x="960000" y="1338225"/>
            <a:chExt cx="6792300" cy="3063300"/>
          </a:xfrm>
        </p:grpSpPr>
        <p:sp>
          <p:nvSpPr>
            <p:cNvPr id="37" name="Google Shape;37;p8"/>
            <p:cNvSpPr/>
            <p:nvPr/>
          </p:nvSpPr>
          <p:spPr>
            <a:xfrm>
              <a:off x="960000" y="1338225"/>
              <a:ext cx="6792300" cy="3063300"/>
            </a:xfrm>
            <a:prstGeom prst="roundRect">
              <a:avLst>
                <a:gd name="adj" fmla="val 11764"/>
              </a:avLst>
            </a:prstGeom>
            <a:solidFill>
              <a:schemeClr val="lt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38;p8"/>
            <p:cNvGrpSpPr/>
            <p:nvPr/>
          </p:nvGrpSpPr>
          <p:grpSpPr>
            <a:xfrm>
              <a:off x="1225345" y="1581600"/>
              <a:ext cx="727285" cy="147470"/>
              <a:chOff x="728146" y="657962"/>
              <a:chExt cx="991122" cy="200968"/>
            </a:xfrm>
          </p:grpSpPr>
          <p:sp>
            <p:nvSpPr>
              <p:cNvPr id="39" name="Google Shape;39;p8"/>
              <p:cNvSpPr/>
              <p:nvPr/>
            </p:nvSpPr>
            <p:spPr>
              <a:xfrm>
                <a:off x="728146" y="657962"/>
                <a:ext cx="198941" cy="200968"/>
              </a:xfrm>
              <a:custGeom>
                <a:avLst/>
                <a:gdLst/>
                <a:ahLst/>
                <a:cxnLst/>
                <a:rect l="l" t="t" r="r" b="b"/>
                <a:pathLst>
                  <a:path w="2160" h="2182" extrusionOk="0">
                    <a:moveTo>
                      <a:pt x="1080" y="0"/>
                    </a:moveTo>
                    <a:cubicBezTo>
                      <a:pt x="484" y="0"/>
                      <a:pt x="1" y="489"/>
                      <a:pt x="1" y="1091"/>
                    </a:cubicBezTo>
                    <a:cubicBezTo>
                      <a:pt x="1" y="1692"/>
                      <a:pt x="484" y="2181"/>
                      <a:pt x="1080" y="2181"/>
                    </a:cubicBezTo>
                    <a:cubicBezTo>
                      <a:pt x="1676" y="2181"/>
                      <a:pt x="2159" y="1692"/>
                      <a:pt x="2159" y="1091"/>
                    </a:cubicBezTo>
                    <a:cubicBezTo>
                      <a:pt x="2159" y="488"/>
                      <a:pt x="1676" y="0"/>
                      <a:pt x="1080" y="0"/>
                    </a:cubicBezTo>
                    <a:close/>
                  </a:path>
                </a:pathLst>
              </a:custGeom>
              <a:solidFill>
                <a:srgbClr val="DB7294"/>
              </a:solidFill>
              <a:ln w="19050" cap="flat" cmpd="sng">
                <a:solidFill>
                  <a:srgbClr val="000000"/>
                </a:solidFill>
                <a:prstDash val="solid"/>
                <a:miter lim="140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0;p8"/>
              <p:cNvSpPr/>
              <p:nvPr/>
            </p:nvSpPr>
            <p:spPr>
              <a:xfrm>
                <a:off x="1124191" y="657962"/>
                <a:ext cx="198941" cy="200968"/>
              </a:xfrm>
              <a:custGeom>
                <a:avLst/>
                <a:gdLst/>
                <a:ahLst/>
                <a:cxnLst/>
                <a:rect l="l" t="t" r="r" b="b"/>
                <a:pathLst>
                  <a:path w="2160" h="2182" extrusionOk="0">
                    <a:moveTo>
                      <a:pt x="1080" y="0"/>
                    </a:moveTo>
                    <a:cubicBezTo>
                      <a:pt x="484" y="0"/>
                      <a:pt x="1" y="489"/>
                      <a:pt x="1" y="1091"/>
                    </a:cubicBezTo>
                    <a:cubicBezTo>
                      <a:pt x="1" y="1692"/>
                      <a:pt x="484" y="2181"/>
                      <a:pt x="1080" y="2181"/>
                    </a:cubicBezTo>
                    <a:cubicBezTo>
                      <a:pt x="1676" y="2181"/>
                      <a:pt x="2159" y="1692"/>
                      <a:pt x="2159" y="1091"/>
                    </a:cubicBezTo>
                    <a:cubicBezTo>
                      <a:pt x="2159" y="488"/>
                      <a:pt x="1676" y="0"/>
                      <a:pt x="1080" y="0"/>
                    </a:cubicBezTo>
                    <a:close/>
                  </a:path>
                </a:pathLst>
              </a:custGeom>
              <a:solidFill>
                <a:srgbClr val="EEDA36"/>
              </a:solidFill>
              <a:ln w="19050" cap="flat" cmpd="sng">
                <a:solidFill>
                  <a:srgbClr val="000000"/>
                </a:solidFill>
                <a:prstDash val="solid"/>
                <a:miter lim="140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8"/>
              <p:cNvSpPr/>
              <p:nvPr/>
            </p:nvSpPr>
            <p:spPr>
              <a:xfrm>
                <a:off x="1520235" y="657962"/>
                <a:ext cx="199034" cy="200968"/>
              </a:xfrm>
              <a:custGeom>
                <a:avLst/>
                <a:gdLst/>
                <a:ahLst/>
                <a:cxnLst/>
                <a:rect l="l" t="t" r="r" b="b"/>
                <a:pathLst>
                  <a:path w="2161" h="2182" extrusionOk="0">
                    <a:moveTo>
                      <a:pt x="1080" y="0"/>
                    </a:moveTo>
                    <a:cubicBezTo>
                      <a:pt x="484" y="0"/>
                      <a:pt x="1" y="489"/>
                      <a:pt x="1" y="1091"/>
                    </a:cubicBezTo>
                    <a:cubicBezTo>
                      <a:pt x="1" y="1692"/>
                      <a:pt x="484" y="2181"/>
                      <a:pt x="1080" y="2181"/>
                    </a:cubicBezTo>
                    <a:cubicBezTo>
                      <a:pt x="1677" y="2181"/>
                      <a:pt x="2160" y="1692"/>
                      <a:pt x="2160" y="1091"/>
                    </a:cubicBezTo>
                    <a:cubicBezTo>
                      <a:pt x="2160" y="488"/>
                      <a:pt x="1677" y="0"/>
                      <a:pt x="1080" y="0"/>
                    </a:cubicBezTo>
                    <a:close/>
                  </a:path>
                </a:pathLst>
              </a:custGeom>
              <a:solidFill>
                <a:srgbClr val="672ED6"/>
              </a:solidFill>
              <a:ln w="19050" cap="flat" cmpd="sng">
                <a:solidFill>
                  <a:srgbClr val="000000"/>
                </a:solidFill>
                <a:prstDash val="solid"/>
                <a:miter lim="140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42;p8"/>
            <p:cNvSpPr/>
            <p:nvPr/>
          </p:nvSpPr>
          <p:spPr>
            <a:xfrm>
              <a:off x="960000" y="1875949"/>
              <a:ext cx="6792282" cy="20873"/>
            </a:xfrm>
            <a:custGeom>
              <a:avLst/>
              <a:gdLst/>
              <a:ahLst/>
              <a:cxnLst/>
              <a:rect l="l" t="t" r="r" b="b"/>
              <a:pathLst>
                <a:path w="63710" h="1" fill="none" extrusionOk="0">
                  <a:moveTo>
                    <a:pt x="0" y="0"/>
                  </a:moveTo>
                  <a:lnTo>
                    <a:pt x="63709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3" name="Google Shape;43;p8"/>
          <p:cNvSpPr txBox="1">
            <a:spLocks noGrp="1"/>
          </p:cNvSpPr>
          <p:nvPr>
            <p:ph type="title"/>
          </p:nvPr>
        </p:nvSpPr>
        <p:spPr>
          <a:xfrm>
            <a:off x="3070200" y="3021067"/>
            <a:ext cx="6051600" cy="13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31417114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B5DC6952-96CE-4501-8C56-ECD17B2552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18107" y="1721264"/>
            <a:ext cx="3180055" cy="1734395"/>
          </a:xfrm>
          <a:custGeom>
            <a:avLst/>
            <a:gdLst>
              <a:gd name="connsiteX0" fmla="*/ 112857 w 3180055"/>
              <a:gd name="connsiteY0" fmla="*/ 0 h 1734395"/>
              <a:gd name="connsiteX1" fmla="*/ 3067198 w 3180055"/>
              <a:gd name="connsiteY1" fmla="*/ 0 h 1734395"/>
              <a:gd name="connsiteX2" fmla="*/ 3180055 w 3180055"/>
              <a:gd name="connsiteY2" fmla="*/ 112857 h 1734395"/>
              <a:gd name="connsiteX3" fmla="*/ 3180055 w 3180055"/>
              <a:gd name="connsiteY3" fmla="*/ 1621538 h 1734395"/>
              <a:gd name="connsiteX4" fmla="*/ 3067198 w 3180055"/>
              <a:gd name="connsiteY4" fmla="*/ 1734395 h 1734395"/>
              <a:gd name="connsiteX5" fmla="*/ 112857 w 3180055"/>
              <a:gd name="connsiteY5" fmla="*/ 1734395 h 1734395"/>
              <a:gd name="connsiteX6" fmla="*/ 0 w 3180055"/>
              <a:gd name="connsiteY6" fmla="*/ 1621538 h 1734395"/>
              <a:gd name="connsiteX7" fmla="*/ 0 w 3180055"/>
              <a:gd name="connsiteY7" fmla="*/ 112857 h 1734395"/>
              <a:gd name="connsiteX8" fmla="*/ 112857 w 3180055"/>
              <a:gd name="connsiteY8" fmla="*/ 0 h 1734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80055" h="1734395">
                <a:moveTo>
                  <a:pt x="112857" y="0"/>
                </a:moveTo>
                <a:lnTo>
                  <a:pt x="3067198" y="0"/>
                </a:lnTo>
                <a:cubicBezTo>
                  <a:pt x="3129527" y="0"/>
                  <a:pt x="3180055" y="50528"/>
                  <a:pt x="3180055" y="112857"/>
                </a:cubicBezTo>
                <a:lnTo>
                  <a:pt x="3180055" y="1621538"/>
                </a:lnTo>
                <a:cubicBezTo>
                  <a:pt x="3180055" y="1683867"/>
                  <a:pt x="3129527" y="1734395"/>
                  <a:pt x="3067198" y="1734395"/>
                </a:cubicBezTo>
                <a:lnTo>
                  <a:pt x="112857" y="1734395"/>
                </a:lnTo>
                <a:cubicBezTo>
                  <a:pt x="50528" y="1734395"/>
                  <a:pt x="0" y="1683867"/>
                  <a:pt x="0" y="1621538"/>
                </a:cubicBezTo>
                <a:lnTo>
                  <a:pt x="0" y="112857"/>
                </a:lnTo>
                <a:cubicBezTo>
                  <a:pt x="0" y="50528"/>
                  <a:pt x="50528" y="0"/>
                  <a:pt x="1128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1995354E-E491-45D3-9FCE-9D95331BA82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418107" y="4045365"/>
            <a:ext cx="3180055" cy="1734395"/>
          </a:xfrm>
          <a:custGeom>
            <a:avLst/>
            <a:gdLst>
              <a:gd name="connsiteX0" fmla="*/ 112857 w 3180055"/>
              <a:gd name="connsiteY0" fmla="*/ 0 h 1734395"/>
              <a:gd name="connsiteX1" fmla="*/ 3067198 w 3180055"/>
              <a:gd name="connsiteY1" fmla="*/ 0 h 1734395"/>
              <a:gd name="connsiteX2" fmla="*/ 3180055 w 3180055"/>
              <a:gd name="connsiteY2" fmla="*/ 112857 h 1734395"/>
              <a:gd name="connsiteX3" fmla="*/ 3180055 w 3180055"/>
              <a:gd name="connsiteY3" fmla="*/ 1621538 h 1734395"/>
              <a:gd name="connsiteX4" fmla="*/ 3067198 w 3180055"/>
              <a:gd name="connsiteY4" fmla="*/ 1734395 h 1734395"/>
              <a:gd name="connsiteX5" fmla="*/ 112857 w 3180055"/>
              <a:gd name="connsiteY5" fmla="*/ 1734395 h 1734395"/>
              <a:gd name="connsiteX6" fmla="*/ 0 w 3180055"/>
              <a:gd name="connsiteY6" fmla="*/ 1621538 h 1734395"/>
              <a:gd name="connsiteX7" fmla="*/ 0 w 3180055"/>
              <a:gd name="connsiteY7" fmla="*/ 112857 h 1734395"/>
              <a:gd name="connsiteX8" fmla="*/ 112857 w 3180055"/>
              <a:gd name="connsiteY8" fmla="*/ 0 h 1734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80055" h="1734395">
                <a:moveTo>
                  <a:pt x="112857" y="0"/>
                </a:moveTo>
                <a:lnTo>
                  <a:pt x="3067198" y="0"/>
                </a:lnTo>
                <a:cubicBezTo>
                  <a:pt x="3129527" y="0"/>
                  <a:pt x="3180055" y="50528"/>
                  <a:pt x="3180055" y="112857"/>
                </a:cubicBezTo>
                <a:lnTo>
                  <a:pt x="3180055" y="1621538"/>
                </a:lnTo>
                <a:cubicBezTo>
                  <a:pt x="3180055" y="1683867"/>
                  <a:pt x="3129527" y="1734395"/>
                  <a:pt x="3067198" y="1734395"/>
                </a:cubicBezTo>
                <a:lnTo>
                  <a:pt x="112857" y="1734395"/>
                </a:lnTo>
                <a:cubicBezTo>
                  <a:pt x="50528" y="1734395"/>
                  <a:pt x="0" y="1683867"/>
                  <a:pt x="0" y="1621538"/>
                </a:cubicBezTo>
                <a:lnTo>
                  <a:pt x="0" y="112857"/>
                </a:lnTo>
                <a:cubicBezTo>
                  <a:pt x="0" y="50528"/>
                  <a:pt x="50528" y="0"/>
                  <a:pt x="1128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224207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3">
            <a:extLst>
              <a:ext uri="{FF2B5EF4-FFF2-40B4-BE49-F238E27FC236}">
                <a16:creationId xmlns:a16="http://schemas.microsoft.com/office/drawing/2014/main" id="{6BB5B8BB-CFB1-4C2E-BCC7-9932B12F9D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864B998-13B6-48A5-B40E-6ECB74279714}" type="datetimeFigureOut"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2023/10/10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4" name="页脚占位符 4">
            <a:extLst>
              <a:ext uri="{FF2B5EF4-FFF2-40B4-BE49-F238E27FC236}">
                <a16:creationId xmlns:a16="http://schemas.microsoft.com/office/drawing/2014/main" id="{D96541C2-A00B-422C-A3CF-318324DC19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5" name="灯片编号占位符 5">
            <a:extLst>
              <a:ext uri="{FF2B5EF4-FFF2-40B4-BE49-F238E27FC236}">
                <a16:creationId xmlns:a16="http://schemas.microsoft.com/office/drawing/2014/main" id="{86B286A8-36B2-4246-8C24-528F19FB78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7134EF-645E-4FFB-B4AB-54F25A84944F}" type="slidenum"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9176691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" name="Google Shape;1145;p17"/>
          <p:cNvSpPr/>
          <p:nvPr/>
        </p:nvSpPr>
        <p:spPr>
          <a:xfrm rot="10127380" flipH="1">
            <a:off x="438076" y="-836594"/>
            <a:ext cx="11930185" cy="8308548"/>
          </a:xfrm>
          <a:custGeom>
            <a:avLst/>
            <a:gdLst/>
            <a:ahLst/>
            <a:cxnLst/>
            <a:rect l="l" t="t" r="r" b="b"/>
            <a:pathLst>
              <a:path w="197057" h="142526" extrusionOk="0">
                <a:moveTo>
                  <a:pt x="178150" y="100975"/>
                </a:moveTo>
                <a:cubicBezTo>
                  <a:pt x="175293" y="92768"/>
                  <a:pt x="176083" y="83740"/>
                  <a:pt x="177572" y="75199"/>
                </a:cubicBezTo>
                <a:cubicBezTo>
                  <a:pt x="179092" y="66628"/>
                  <a:pt x="181311" y="58087"/>
                  <a:pt x="181189" y="49393"/>
                </a:cubicBezTo>
                <a:cubicBezTo>
                  <a:pt x="181007" y="35199"/>
                  <a:pt x="174198" y="21186"/>
                  <a:pt x="163074" y="12341"/>
                </a:cubicBezTo>
                <a:cubicBezTo>
                  <a:pt x="151949" y="3496"/>
                  <a:pt x="136751" y="1"/>
                  <a:pt x="122891" y="3223"/>
                </a:cubicBezTo>
                <a:cubicBezTo>
                  <a:pt x="114167" y="5259"/>
                  <a:pt x="105930" y="9818"/>
                  <a:pt x="96963" y="10183"/>
                </a:cubicBezTo>
                <a:cubicBezTo>
                  <a:pt x="87723" y="10578"/>
                  <a:pt x="78969" y="6505"/>
                  <a:pt x="69911" y="4834"/>
                </a:cubicBezTo>
                <a:cubicBezTo>
                  <a:pt x="48360" y="882"/>
                  <a:pt x="25260" y="11703"/>
                  <a:pt x="13223" y="30001"/>
                </a:cubicBezTo>
                <a:cubicBezTo>
                  <a:pt x="1156" y="48299"/>
                  <a:pt x="1" y="72828"/>
                  <a:pt x="8846" y="92859"/>
                </a:cubicBezTo>
                <a:cubicBezTo>
                  <a:pt x="17661" y="112920"/>
                  <a:pt x="35746" y="128300"/>
                  <a:pt x="56446" y="135413"/>
                </a:cubicBezTo>
                <a:cubicBezTo>
                  <a:pt x="77175" y="142526"/>
                  <a:pt x="100215" y="141705"/>
                  <a:pt x="121006" y="134775"/>
                </a:cubicBezTo>
                <a:cubicBezTo>
                  <a:pt x="131189" y="131370"/>
                  <a:pt x="140885" y="126568"/>
                  <a:pt x="151219" y="123650"/>
                </a:cubicBezTo>
                <a:cubicBezTo>
                  <a:pt x="161554" y="120732"/>
                  <a:pt x="172952" y="119790"/>
                  <a:pt x="182800" y="124136"/>
                </a:cubicBezTo>
                <a:lnTo>
                  <a:pt x="197056" y="116628"/>
                </a:lnTo>
                <a:cubicBezTo>
                  <a:pt x="188363" y="116385"/>
                  <a:pt x="181007" y="109212"/>
                  <a:pt x="178150" y="10097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1146" name="Google Shape;1146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147" name="Google Shape;1147;p17"/>
          <p:cNvGrpSpPr/>
          <p:nvPr/>
        </p:nvGrpSpPr>
        <p:grpSpPr>
          <a:xfrm rot="-2853807">
            <a:off x="9182407" y="5161175"/>
            <a:ext cx="4390973" cy="2286656"/>
            <a:chOff x="-2001175" y="4949325"/>
            <a:chExt cx="4294904" cy="2236627"/>
          </a:xfrm>
        </p:grpSpPr>
        <p:sp>
          <p:nvSpPr>
            <p:cNvPr id="1148" name="Google Shape;1148;p17"/>
            <p:cNvSpPr/>
            <p:nvPr/>
          </p:nvSpPr>
          <p:spPr>
            <a:xfrm>
              <a:off x="-1847246" y="4949325"/>
              <a:ext cx="4017470" cy="826835"/>
            </a:xfrm>
            <a:custGeom>
              <a:avLst/>
              <a:gdLst/>
              <a:ahLst/>
              <a:cxnLst/>
              <a:rect l="l" t="t" r="r" b="b"/>
              <a:pathLst>
                <a:path w="111705" h="22990" fill="none" extrusionOk="0">
                  <a:moveTo>
                    <a:pt x="0" y="3960"/>
                  </a:moveTo>
                  <a:cubicBezTo>
                    <a:pt x="34189" y="0"/>
                    <a:pt x="48747" y="22989"/>
                    <a:pt x="66277" y="22067"/>
                  </a:cubicBezTo>
                  <a:cubicBezTo>
                    <a:pt x="83794" y="21144"/>
                    <a:pt x="89509" y="7368"/>
                    <a:pt x="111704" y="5536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49" name="Google Shape;1149;p17"/>
            <p:cNvSpPr/>
            <p:nvPr/>
          </p:nvSpPr>
          <p:spPr>
            <a:xfrm>
              <a:off x="-1885512" y="5029491"/>
              <a:ext cx="4086595" cy="992778"/>
            </a:xfrm>
            <a:custGeom>
              <a:avLst/>
              <a:gdLst/>
              <a:ahLst/>
              <a:cxnLst/>
              <a:rect l="l" t="t" r="r" b="b"/>
              <a:pathLst>
                <a:path w="113627" h="27604" fill="none" extrusionOk="0">
                  <a:moveTo>
                    <a:pt x="1" y="3294"/>
                  </a:moveTo>
                  <a:cubicBezTo>
                    <a:pt x="28346" y="1"/>
                    <a:pt x="44006" y="19735"/>
                    <a:pt x="60306" y="23131"/>
                  </a:cubicBezTo>
                  <a:cubicBezTo>
                    <a:pt x="81757" y="27603"/>
                    <a:pt x="93341" y="7959"/>
                    <a:pt x="113627" y="6485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50" name="Google Shape;1150;p17"/>
            <p:cNvSpPr/>
            <p:nvPr/>
          </p:nvSpPr>
          <p:spPr>
            <a:xfrm>
              <a:off x="-1924210" y="5109693"/>
              <a:ext cx="4156187" cy="1266975"/>
            </a:xfrm>
            <a:custGeom>
              <a:avLst/>
              <a:gdLst/>
              <a:ahLst/>
              <a:cxnLst/>
              <a:rect l="l" t="t" r="r" b="b"/>
              <a:pathLst>
                <a:path w="115562" h="35228" fill="none" extrusionOk="0">
                  <a:moveTo>
                    <a:pt x="0" y="2628"/>
                  </a:moveTo>
                  <a:cubicBezTo>
                    <a:pt x="22502" y="1"/>
                    <a:pt x="39315" y="17710"/>
                    <a:pt x="54359" y="24207"/>
                  </a:cubicBezTo>
                  <a:cubicBezTo>
                    <a:pt x="79898" y="35227"/>
                    <a:pt x="97185" y="8548"/>
                    <a:pt x="115561" y="7420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51" name="Google Shape;1151;p17"/>
            <p:cNvSpPr/>
            <p:nvPr/>
          </p:nvSpPr>
          <p:spPr>
            <a:xfrm>
              <a:off x="-1962944" y="5189895"/>
              <a:ext cx="4225780" cy="1578971"/>
            </a:xfrm>
            <a:custGeom>
              <a:avLst/>
              <a:gdLst/>
              <a:ahLst/>
              <a:cxnLst/>
              <a:rect l="l" t="t" r="r" b="b"/>
              <a:pathLst>
                <a:path w="117497" h="43903" fill="none" extrusionOk="0">
                  <a:moveTo>
                    <a:pt x="1" y="1961"/>
                  </a:moveTo>
                  <a:cubicBezTo>
                    <a:pt x="16672" y="0"/>
                    <a:pt x="34318" y="16223"/>
                    <a:pt x="48414" y="25270"/>
                  </a:cubicBezTo>
                  <a:cubicBezTo>
                    <a:pt x="77439" y="43902"/>
                    <a:pt x="101030" y="9124"/>
                    <a:pt x="117497" y="8368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52" name="Google Shape;1152;p17"/>
            <p:cNvSpPr/>
            <p:nvPr/>
          </p:nvSpPr>
          <p:spPr>
            <a:xfrm>
              <a:off x="-2001175" y="5269629"/>
              <a:ext cx="4294904" cy="1916323"/>
            </a:xfrm>
            <a:custGeom>
              <a:avLst/>
              <a:gdLst/>
              <a:ahLst/>
              <a:cxnLst/>
              <a:rect l="l" t="t" r="r" b="b"/>
              <a:pathLst>
                <a:path w="119419" h="53283" fill="none" extrusionOk="0">
                  <a:moveTo>
                    <a:pt x="0" y="1307"/>
                  </a:moveTo>
                  <a:cubicBezTo>
                    <a:pt x="10816" y="0"/>
                    <a:pt x="28948" y="14878"/>
                    <a:pt x="42455" y="26359"/>
                  </a:cubicBezTo>
                  <a:cubicBezTo>
                    <a:pt x="74119" y="53282"/>
                    <a:pt x="104861" y="9726"/>
                    <a:pt x="119418" y="9316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grpSp>
        <p:nvGrpSpPr>
          <p:cNvPr id="1153" name="Google Shape;1153;p17"/>
          <p:cNvGrpSpPr/>
          <p:nvPr/>
        </p:nvGrpSpPr>
        <p:grpSpPr>
          <a:xfrm rot="-4145951">
            <a:off x="9732893" y="6300272"/>
            <a:ext cx="1348583" cy="867544"/>
            <a:chOff x="-30260" y="4314762"/>
            <a:chExt cx="1135405" cy="730436"/>
          </a:xfrm>
        </p:grpSpPr>
        <p:sp>
          <p:nvSpPr>
            <p:cNvPr id="1154" name="Google Shape;1154;p17"/>
            <p:cNvSpPr/>
            <p:nvPr/>
          </p:nvSpPr>
          <p:spPr>
            <a:xfrm rot="1144483">
              <a:off x="-7255" y="4548563"/>
              <a:ext cx="197034" cy="152973"/>
            </a:xfrm>
            <a:custGeom>
              <a:avLst/>
              <a:gdLst/>
              <a:ahLst/>
              <a:cxnLst/>
              <a:rect l="l" t="t" r="r" b="b"/>
              <a:pathLst>
                <a:path w="4615" h="3583" extrusionOk="0">
                  <a:moveTo>
                    <a:pt x="1901" y="1"/>
                  </a:moveTo>
                  <a:cubicBezTo>
                    <a:pt x="1102" y="1"/>
                    <a:pt x="435" y="408"/>
                    <a:pt x="244" y="1086"/>
                  </a:cubicBezTo>
                  <a:cubicBezTo>
                    <a:pt x="1" y="1995"/>
                    <a:pt x="706" y="3046"/>
                    <a:pt x="1846" y="3431"/>
                  </a:cubicBezTo>
                  <a:cubicBezTo>
                    <a:pt x="2138" y="3533"/>
                    <a:pt x="2430" y="3582"/>
                    <a:pt x="2707" y="3582"/>
                  </a:cubicBezTo>
                  <a:cubicBezTo>
                    <a:pt x="3499" y="3582"/>
                    <a:pt x="4168" y="3182"/>
                    <a:pt x="4358" y="2508"/>
                  </a:cubicBezTo>
                  <a:cubicBezTo>
                    <a:pt x="4614" y="1598"/>
                    <a:pt x="3896" y="535"/>
                    <a:pt x="2756" y="150"/>
                  </a:cubicBezTo>
                  <a:cubicBezTo>
                    <a:pt x="2465" y="49"/>
                    <a:pt x="2175" y="1"/>
                    <a:pt x="1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55" name="Google Shape;1155;p17"/>
            <p:cNvSpPr/>
            <p:nvPr/>
          </p:nvSpPr>
          <p:spPr>
            <a:xfrm rot="1144483">
              <a:off x="-7234" y="4537978"/>
              <a:ext cx="197034" cy="174022"/>
            </a:xfrm>
            <a:custGeom>
              <a:avLst/>
              <a:gdLst/>
              <a:ahLst/>
              <a:cxnLst/>
              <a:rect l="l" t="t" r="r" b="b"/>
              <a:pathLst>
                <a:path w="4615" h="4076" fill="none" extrusionOk="0">
                  <a:moveTo>
                    <a:pt x="4358" y="2756"/>
                  </a:moveTo>
                  <a:cubicBezTo>
                    <a:pt x="4101" y="3666"/>
                    <a:pt x="2974" y="4076"/>
                    <a:pt x="1846" y="3679"/>
                  </a:cubicBezTo>
                  <a:cubicBezTo>
                    <a:pt x="706" y="3294"/>
                    <a:pt x="1" y="2243"/>
                    <a:pt x="244" y="1334"/>
                  </a:cubicBezTo>
                  <a:cubicBezTo>
                    <a:pt x="501" y="424"/>
                    <a:pt x="1615" y="1"/>
                    <a:pt x="2756" y="398"/>
                  </a:cubicBezTo>
                  <a:cubicBezTo>
                    <a:pt x="3896" y="783"/>
                    <a:pt x="4614" y="1846"/>
                    <a:pt x="4358" y="2756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56" name="Google Shape;1156;p17"/>
            <p:cNvSpPr/>
            <p:nvPr/>
          </p:nvSpPr>
          <p:spPr>
            <a:xfrm rot="1144483">
              <a:off x="433933" y="4773681"/>
              <a:ext cx="204121" cy="155663"/>
            </a:xfrm>
            <a:custGeom>
              <a:avLst/>
              <a:gdLst/>
              <a:ahLst/>
              <a:cxnLst/>
              <a:rect l="l" t="t" r="r" b="b"/>
              <a:pathLst>
                <a:path w="4781" h="3646" extrusionOk="0">
                  <a:moveTo>
                    <a:pt x="1981" y="0"/>
                  </a:moveTo>
                  <a:cubicBezTo>
                    <a:pt x="1156" y="0"/>
                    <a:pt x="457" y="410"/>
                    <a:pt x="257" y="1098"/>
                  </a:cubicBezTo>
                  <a:cubicBezTo>
                    <a:pt x="0" y="2020"/>
                    <a:pt x="731" y="3084"/>
                    <a:pt x="1910" y="3494"/>
                  </a:cubicBezTo>
                  <a:cubicBezTo>
                    <a:pt x="2211" y="3596"/>
                    <a:pt x="2513" y="3645"/>
                    <a:pt x="2800" y="3645"/>
                  </a:cubicBezTo>
                  <a:cubicBezTo>
                    <a:pt x="3624" y="3645"/>
                    <a:pt x="4324" y="3243"/>
                    <a:pt x="4524" y="2558"/>
                  </a:cubicBezTo>
                  <a:cubicBezTo>
                    <a:pt x="4780" y="1623"/>
                    <a:pt x="4037" y="547"/>
                    <a:pt x="2858" y="149"/>
                  </a:cubicBezTo>
                  <a:cubicBezTo>
                    <a:pt x="2561" y="48"/>
                    <a:pt x="2264" y="0"/>
                    <a:pt x="1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57" name="Google Shape;1157;p17"/>
            <p:cNvSpPr/>
            <p:nvPr/>
          </p:nvSpPr>
          <p:spPr>
            <a:xfrm rot="1144483">
              <a:off x="433947" y="4763095"/>
              <a:ext cx="204121" cy="176754"/>
            </a:xfrm>
            <a:custGeom>
              <a:avLst/>
              <a:gdLst/>
              <a:ahLst/>
              <a:cxnLst/>
              <a:rect l="l" t="t" r="r" b="b"/>
              <a:pathLst>
                <a:path w="4781" h="4140" fill="none" extrusionOk="0">
                  <a:moveTo>
                    <a:pt x="4524" y="2806"/>
                  </a:moveTo>
                  <a:cubicBezTo>
                    <a:pt x="4255" y="3729"/>
                    <a:pt x="3076" y="4139"/>
                    <a:pt x="1910" y="3742"/>
                  </a:cubicBezTo>
                  <a:cubicBezTo>
                    <a:pt x="731" y="3332"/>
                    <a:pt x="0" y="2268"/>
                    <a:pt x="257" y="1346"/>
                  </a:cubicBezTo>
                  <a:cubicBezTo>
                    <a:pt x="526" y="423"/>
                    <a:pt x="1692" y="0"/>
                    <a:pt x="2858" y="397"/>
                  </a:cubicBezTo>
                  <a:cubicBezTo>
                    <a:pt x="4037" y="795"/>
                    <a:pt x="4780" y="1871"/>
                    <a:pt x="4524" y="2806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58" name="Google Shape;1158;p17"/>
            <p:cNvSpPr/>
            <p:nvPr/>
          </p:nvSpPr>
          <p:spPr>
            <a:xfrm rot="1144483">
              <a:off x="176442" y="4444991"/>
              <a:ext cx="875957" cy="469978"/>
            </a:xfrm>
            <a:custGeom>
              <a:avLst/>
              <a:gdLst/>
              <a:ahLst/>
              <a:cxnLst/>
              <a:rect l="l" t="t" r="r" b="b"/>
              <a:pathLst>
                <a:path w="20517" h="11008" fill="none" extrusionOk="0">
                  <a:moveTo>
                    <a:pt x="0" y="9560"/>
                  </a:moveTo>
                  <a:lnTo>
                    <a:pt x="9022" y="0"/>
                  </a:lnTo>
                  <a:lnTo>
                    <a:pt x="20516" y="1115"/>
                  </a:lnTo>
                  <a:lnTo>
                    <a:pt x="11790" y="11008"/>
                  </a:lnTo>
                </a:path>
              </a:pathLst>
            </a:custGeom>
            <a:noFill/>
            <a:ln w="285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59" name="Google Shape;1159;p17"/>
            <p:cNvSpPr/>
            <p:nvPr/>
          </p:nvSpPr>
          <p:spPr>
            <a:xfrm rot="1144483">
              <a:off x="533233" y="4562096"/>
              <a:ext cx="483170" cy="61352"/>
            </a:xfrm>
            <a:custGeom>
              <a:avLst/>
              <a:gdLst/>
              <a:ahLst/>
              <a:cxnLst/>
              <a:rect l="l" t="t" r="r" b="b"/>
              <a:pathLst>
                <a:path w="11317" h="1437" fill="none" extrusionOk="0">
                  <a:moveTo>
                    <a:pt x="1" y="1"/>
                  </a:moveTo>
                  <a:lnTo>
                    <a:pt x="11316" y="1436"/>
                  </a:lnTo>
                </a:path>
              </a:pathLst>
            </a:custGeom>
            <a:noFill/>
            <a:ln w="285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grpSp>
        <p:nvGrpSpPr>
          <p:cNvPr id="1160" name="Google Shape;1160;p17"/>
          <p:cNvGrpSpPr/>
          <p:nvPr/>
        </p:nvGrpSpPr>
        <p:grpSpPr>
          <a:xfrm rot="-4279482">
            <a:off x="10820389" y="5705913"/>
            <a:ext cx="1391348" cy="590584"/>
            <a:chOff x="255847" y="3748111"/>
            <a:chExt cx="1370537" cy="581751"/>
          </a:xfrm>
        </p:grpSpPr>
        <p:sp>
          <p:nvSpPr>
            <p:cNvPr id="1161" name="Google Shape;1161;p17"/>
            <p:cNvSpPr/>
            <p:nvPr/>
          </p:nvSpPr>
          <p:spPr>
            <a:xfrm>
              <a:off x="255847" y="4064917"/>
              <a:ext cx="279331" cy="148653"/>
            </a:xfrm>
            <a:custGeom>
              <a:avLst/>
              <a:gdLst/>
              <a:ahLst/>
              <a:cxnLst/>
              <a:rect l="l" t="t" r="r" b="b"/>
              <a:pathLst>
                <a:path w="4320" h="2299" extrusionOk="0">
                  <a:moveTo>
                    <a:pt x="2042" y="1"/>
                  </a:moveTo>
                  <a:cubicBezTo>
                    <a:pt x="1195" y="1"/>
                    <a:pt x="445" y="332"/>
                    <a:pt x="244" y="829"/>
                  </a:cubicBezTo>
                  <a:cubicBezTo>
                    <a:pt x="1" y="1444"/>
                    <a:pt x="667" y="2084"/>
                    <a:pt x="1718" y="2251"/>
                  </a:cubicBezTo>
                  <a:cubicBezTo>
                    <a:pt x="1905" y="2283"/>
                    <a:pt x="2093" y="2298"/>
                    <a:pt x="2277" y="2298"/>
                  </a:cubicBezTo>
                  <a:cubicBezTo>
                    <a:pt x="3122" y="2298"/>
                    <a:pt x="3876" y="1975"/>
                    <a:pt x="4076" y="1469"/>
                  </a:cubicBezTo>
                  <a:cubicBezTo>
                    <a:pt x="4319" y="867"/>
                    <a:pt x="3653" y="226"/>
                    <a:pt x="2589" y="47"/>
                  </a:cubicBezTo>
                  <a:cubicBezTo>
                    <a:pt x="2405" y="16"/>
                    <a:pt x="2221" y="1"/>
                    <a:pt x="20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62" name="Google Shape;1162;p17"/>
            <p:cNvSpPr/>
            <p:nvPr/>
          </p:nvSpPr>
          <p:spPr>
            <a:xfrm>
              <a:off x="255848" y="4056349"/>
              <a:ext cx="279331" cy="165788"/>
            </a:xfrm>
            <a:custGeom>
              <a:avLst/>
              <a:gdLst/>
              <a:ahLst/>
              <a:cxnLst/>
              <a:rect l="l" t="t" r="r" b="b"/>
              <a:pathLst>
                <a:path w="4320" h="2564" fill="none" extrusionOk="0">
                  <a:moveTo>
                    <a:pt x="4076" y="1602"/>
                  </a:moveTo>
                  <a:cubicBezTo>
                    <a:pt x="3832" y="2217"/>
                    <a:pt x="2768" y="2563"/>
                    <a:pt x="1718" y="2384"/>
                  </a:cubicBezTo>
                  <a:cubicBezTo>
                    <a:pt x="667" y="2217"/>
                    <a:pt x="1" y="1577"/>
                    <a:pt x="244" y="962"/>
                  </a:cubicBezTo>
                  <a:cubicBezTo>
                    <a:pt x="487" y="359"/>
                    <a:pt x="1538" y="1"/>
                    <a:pt x="2589" y="180"/>
                  </a:cubicBezTo>
                  <a:cubicBezTo>
                    <a:pt x="3653" y="359"/>
                    <a:pt x="4319" y="1000"/>
                    <a:pt x="4076" y="1602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63" name="Google Shape;1163;p17"/>
            <p:cNvSpPr/>
            <p:nvPr/>
          </p:nvSpPr>
          <p:spPr>
            <a:xfrm>
              <a:off x="882282" y="4172674"/>
              <a:ext cx="279267" cy="148653"/>
            </a:xfrm>
            <a:custGeom>
              <a:avLst/>
              <a:gdLst/>
              <a:ahLst/>
              <a:cxnLst/>
              <a:rect l="l" t="t" r="r" b="b"/>
              <a:pathLst>
                <a:path w="4319" h="2299" extrusionOk="0">
                  <a:moveTo>
                    <a:pt x="2061" y="1"/>
                  </a:moveTo>
                  <a:cubicBezTo>
                    <a:pt x="1207" y="1"/>
                    <a:pt x="455" y="332"/>
                    <a:pt x="244" y="828"/>
                  </a:cubicBezTo>
                  <a:cubicBezTo>
                    <a:pt x="0" y="1444"/>
                    <a:pt x="654" y="2084"/>
                    <a:pt x="1717" y="2251"/>
                  </a:cubicBezTo>
                  <a:cubicBezTo>
                    <a:pt x="1905" y="2283"/>
                    <a:pt x="2093" y="2298"/>
                    <a:pt x="2277" y="2298"/>
                  </a:cubicBezTo>
                  <a:cubicBezTo>
                    <a:pt x="3122" y="2298"/>
                    <a:pt x="3875" y="1975"/>
                    <a:pt x="4075" y="1469"/>
                  </a:cubicBezTo>
                  <a:cubicBezTo>
                    <a:pt x="4319" y="867"/>
                    <a:pt x="3665" y="226"/>
                    <a:pt x="2614" y="47"/>
                  </a:cubicBezTo>
                  <a:cubicBezTo>
                    <a:pt x="2428" y="15"/>
                    <a:pt x="2242" y="1"/>
                    <a:pt x="2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64" name="Google Shape;1164;p17"/>
            <p:cNvSpPr/>
            <p:nvPr/>
          </p:nvSpPr>
          <p:spPr>
            <a:xfrm>
              <a:off x="882282" y="4164074"/>
              <a:ext cx="279267" cy="165788"/>
            </a:xfrm>
            <a:custGeom>
              <a:avLst/>
              <a:gdLst/>
              <a:ahLst/>
              <a:cxnLst/>
              <a:rect l="l" t="t" r="r" b="b"/>
              <a:pathLst>
                <a:path w="4319" h="2564" fill="none" extrusionOk="0">
                  <a:moveTo>
                    <a:pt x="4075" y="1602"/>
                  </a:moveTo>
                  <a:cubicBezTo>
                    <a:pt x="3832" y="2217"/>
                    <a:pt x="2768" y="2563"/>
                    <a:pt x="1717" y="2384"/>
                  </a:cubicBezTo>
                  <a:cubicBezTo>
                    <a:pt x="654" y="2217"/>
                    <a:pt x="0" y="1577"/>
                    <a:pt x="244" y="961"/>
                  </a:cubicBezTo>
                  <a:cubicBezTo>
                    <a:pt x="500" y="359"/>
                    <a:pt x="1551" y="0"/>
                    <a:pt x="2614" y="180"/>
                  </a:cubicBezTo>
                  <a:cubicBezTo>
                    <a:pt x="3665" y="359"/>
                    <a:pt x="4319" y="1000"/>
                    <a:pt x="4075" y="1602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65" name="Google Shape;1165;p17"/>
            <p:cNvSpPr/>
            <p:nvPr/>
          </p:nvSpPr>
          <p:spPr>
            <a:xfrm>
              <a:off x="506085" y="3748111"/>
              <a:ext cx="1120299" cy="527044"/>
            </a:xfrm>
            <a:custGeom>
              <a:avLst/>
              <a:gdLst/>
              <a:ahLst/>
              <a:cxnLst/>
              <a:rect l="l" t="t" r="r" b="b"/>
              <a:pathLst>
                <a:path w="17326" h="8151" fill="none" extrusionOk="0">
                  <a:moveTo>
                    <a:pt x="1" y="6664"/>
                  </a:moveTo>
                  <a:lnTo>
                    <a:pt x="8317" y="1"/>
                  </a:lnTo>
                  <a:lnTo>
                    <a:pt x="17326" y="1449"/>
                  </a:lnTo>
                  <a:lnTo>
                    <a:pt x="9829" y="8151"/>
                  </a:lnTo>
                </a:path>
              </a:pathLst>
            </a:custGeom>
            <a:noFill/>
            <a:ln w="2857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66" name="Google Shape;1166;p17"/>
            <p:cNvSpPr/>
            <p:nvPr/>
          </p:nvSpPr>
          <p:spPr>
            <a:xfrm>
              <a:off x="928644" y="3847560"/>
              <a:ext cx="577608" cy="101969"/>
            </a:xfrm>
            <a:custGeom>
              <a:avLst/>
              <a:gdLst/>
              <a:ahLst/>
              <a:cxnLst/>
              <a:rect l="l" t="t" r="r" b="b"/>
              <a:pathLst>
                <a:path w="8933" h="1577" fill="none" extrusionOk="0">
                  <a:moveTo>
                    <a:pt x="1" y="0"/>
                  </a:moveTo>
                  <a:lnTo>
                    <a:pt x="8933" y="1576"/>
                  </a:lnTo>
                </a:path>
              </a:pathLst>
            </a:custGeom>
            <a:noFill/>
            <a:ln w="2857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grpSp>
        <p:nvGrpSpPr>
          <p:cNvPr id="1167" name="Google Shape;1167;p17"/>
          <p:cNvGrpSpPr/>
          <p:nvPr/>
        </p:nvGrpSpPr>
        <p:grpSpPr>
          <a:xfrm rot="-6092271">
            <a:off x="11364109" y="4687892"/>
            <a:ext cx="1214676" cy="819629"/>
            <a:chOff x="192771" y="3915943"/>
            <a:chExt cx="674372" cy="454968"/>
          </a:xfrm>
        </p:grpSpPr>
        <p:sp>
          <p:nvSpPr>
            <p:cNvPr id="1168" name="Google Shape;1168;p17"/>
            <p:cNvSpPr/>
            <p:nvPr/>
          </p:nvSpPr>
          <p:spPr>
            <a:xfrm rot="1144478">
              <a:off x="213405" y="4106019"/>
              <a:ext cx="222002" cy="145334"/>
            </a:xfrm>
            <a:custGeom>
              <a:avLst/>
              <a:gdLst/>
              <a:ahLst/>
              <a:cxnLst/>
              <a:rect l="l" t="t" r="r" b="b"/>
              <a:pathLst>
                <a:path w="5742" h="3759" extrusionOk="0">
                  <a:moveTo>
                    <a:pt x="2551" y="1"/>
                  </a:moveTo>
                  <a:cubicBezTo>
                    <a:pt x="1499" y="1"/>
                    <a:pt x="589" y="473"/>
                    <a:pt x="333" y="1239"/>
                  </a:cubicBezTo>
                  <a:cubicBezTo>
                    <a:pt x="0" y="2213"/>
                    <a:pt x="846" y="3277"/>
                    <a:pt x="2204" y="3635"/>
                  </a:cubicBezTo>
                  <a:cubicBezTo>
                    <a:pt x="2518" y="3719"/>
                    <a:pt x="2833" y="3759"/>
                    <a:pt x="3138" y="3759"/>
                  </a:cubicBezTo>
                  <a:cubicBezTo>
                    <a:pt x="4141" y="3759"/>
                    <a:pt x="5026" y="3328"/>
                    <a:pt x="5331" y="2610"/>
                  </a:cubicBezTo>
                  <a:cubicBezTo>
                    <a:pt x="5741" y="1649"/>
                    <a:pt x="4947" y="522"/>
                    <a:pt x="3537" y="137"/>
                  </a:cubicBezTo>
                  <a:cubicBezTo>
                    <a:pt x="3205" y="44"/>
                    <a:pt x="2871" y="1"/>
                    <a:pt x="2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69" name="Google Shape;1169;p17"/>
            <p:cNvSpPr/>
            <p:nvPr/>
          </p:nvSpPr>
          <p:spPr>
            <a:xfrm rot="1144478">
              <a:off x="213564" y="4095954"/>
              <a:ext cx="222002" cy="164549"/>
            </a:xfrm>
            <a:custGeom>
              <a:avLst/>
              <a:gdLst/>
              <a:ahLst/>
              <a:cxnLst/>
              <a:rect l="l" t="t" r="r" b="b"/>
              <a:pathLst>
                <a:path w="5742" h="4256" fill="none" extrusionOk="0">
                  <a:moveTo>
                    <a:pt x="5331" y="2871"/>
                  </a:moveTo>
                  <a:cubicBezTo>
                    <a:pt x="4934" y="3807"/>
                    <a:pt x="3550" y="4255"/>
                    <a:pt x="2204" y="3896"/>
                  </a:cubicBezTo>
                  <a:cubicBezTo>
                    <a:pt x="846" y="3538"/>
                    <a:pt x="0" y="2474"/>
                    <a:pt x="333" y="1500"/>
                  </a:cubicBezTo>
                  <a:cubicBezTo>
                    <a:pt x="667" y="501"/>
                    <a:pt x="2115" y="1"/>
                    <a:pt x="3537" y="398"/>
                  </a:cubicBezTo>
                  <a:cubicBezTo>
                    <a:pt x="4947" y="783"/>
                    <a:pt x="5741" y="1910"/>
                    <a:pt x="5331" y="287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accent1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70" name="Google Shape;1170;p17"/>
            <p:cNvSpPr/>
            <p:nvPr/>
          </p:nvSpPr>
          <p:spPr>
            <a:xfrm rot="1144478">
              <a:off x="439909" y="3968516"/>
              <a:ext cx="380520" cy="349821"/>
            </a:xfrm>
            <a:custGeom>
              <a:avLst/>
              <a:gdLst/>
              <a:ahLst/>
              <a:cxnLst/>
              <a:rect l="l" t="t" r="r" b="b"/>
              <a:pathLst>
                <a:path w="9842" h="9048" fill="none" extrusionOk="0">
                  <a:moveTo>
                    <a:pt x="0" y="9047"/>
                  </a:moveTo>
                  <a:lnTo>
                    <a:pt x="9842" y="0"/>
                  </a:lnTo>
                </a:path>
              </a:pathLst>
            </a:custGeom>
            <a:noFill/>
            <a:ln w="285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grpSp>
        <p:nvGrpSpPr>
          <p:cNvPr id="1171" name="Google Shape;1171;p17"/>
          <p:cNvGrpSpPr/>
          <p:nvPr/>
        </p:nvGrpSpPr>
        <p:grpSpPr>
          <a:xfrm rot="10604155" flipH="1">
            <a:off x="-971610" y="-857562"/>
            <a:ext cx="4923516" cy="3155119"/>
            <a:chOff x="5734826" y="-804276"/>
            <a:chExt cx="4389388" cy="2812835"/>
          </a:xfrm>
        </p:grpSpPr>
        <p:sp>
          <p:nvSpPr>
            <p:cNvPr id="1172" name="Google Shape;1172;p17"/>
            <p:cNvSpPr/>
            <p:nvPr/>
          </p:nvSpPr>
          <p:spPr>
            <a:xfrm rot="-4358582" flipH="1">
              <a:off x="7248663" y="-1224309"/>
              <a:ext cx="1241811" cy="3851447"/>
            </a:xfrm>
            <a:custGeom>
              <a:avLst/>
              <a:gdLst/>
              <a:ahLst/>
              <a:cxnLst/>
              <a:rect l="l" t="t" r="r" b="b"/>
              <a:pathLst>
                <a:path w="42828" h="132830" fill="none" extrusionOk="0">
                  <a:moveTo>
                    <a:pt x="1915" y="1"/>
                  </a:moveTo>
                  <a:cubicBezTo>
                    <a:pt x="0" y="6658"/>
                    <a:pt x="3405" y="13831"/>
                    <a:pt x="8329" y="18694"/>
                  </a:cubicBezTo>
                  <a:cubicBezTo>
                    <a:pt x="13253" y="23527"/>
                    <a:pt x="19575" y="26658"/>
                    <a:pt x="25350" y="30427"/>
                  </a:cubicBezTo>
                  <a:cubicBezTo>
                    <a:pt x="31156" y="34196"/>
                    <a:pt x="36749" y="39029"/>
                    <a:pt x="38937" y="45564"/>
                  </a:cubicBezTo>
                  <a:cubicBezTo>
                    <a:pt x="42828" y="57236"/>
                    <a:pt x="34864" y="69090"/>
                    <a:pt x="31095" y="80792"/>
                  </a:cubicBezTo>
                  <a:cubicBezTo>
                    <a:pt x="25350" y="98483"/>
                    <a:pt x="29818" y="119121"/>
                    <a:pt x="42372" y="132830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73" name="Google Shape;1173;p17"/>
            <p:cNvSpPr/>
            <p:nvPr/>
          </p:nvSpPr>
          <p:spPr>
            <a:xfrm rot="-4358582" flipH="1">
              <a:off x="7326254" y="-1336692"/>
              <a:ext cx="1241840" cy="3851418"/>
            </a:xfrm>
            <a:custGeom>
              <a:avLst/>
              <a:gdLst/>
              <a:ahLst/>
              <a:cxnLst/>
              <a:rect l="l" t="t" r="r" b="b"/>
              <a:pathLst>
                <a:path w="42829" h="132829" fill="none" extrusionOk="0">
                  <a:moveTo>
                    <a:pt x="1916" y="0"/>
                  </a:moveTo>
                  <a:cubicBezTo>
                    <a:pt x="1" y="6626"/>
                    <a:pt x="3405" y="13800"/>
                    <a:pt x="8329" y="18663"/>
                  </a:cubicBezTo>
                  <a:cubicBezTo>
                    <a:pt x="13253" y="23496"/>
                    <a:pt x="19545" y="26657"/>
                    <a:pt x="25351" y="30426"/>
                  </a:cubicBezTo>
                  <a:cubicBezTo>
                    <a:pt x="31126" y="34195"/>
                    <a:pt x="36749" y="38998"/>
                    <a:pt x="38938" y="45533"/>
                  </a:cubicBezTo>
                  <a:cubicBezTo>
                    <a:pt x="42828" y="57205"/>
                    <a:pt x="34865" y="69059"/>
                    <a:pt x="31065" y="80761"/>
                  </a:cubicBezTo>
                  <a:cubicBezTo>
                    <a:pt x="25320" y="98451"/>
                    <a:pt x="29819" y="119090"/>
                    <a:pt x="42372" y="132829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74" name="Google Shape;1174;p17"/>
            <p:cNvSpPr/>
            <p:nvPr/>
          </p:nvSpPr>
          <p:spPr>
            <a:xfrm rot="-4358582" flipH="1">
              <a:off x="7403016" y="-1449372"/>
              <a:ext cx="1241811" cy="3851447"/>
            </a:xfrm>
            <a:custGeom>
              <a:avLst/>
              <a:gdLst/>
              <a:ahLst/>
              <a:cxnLst/>
              <a:rect l="l" t="t" r="r" b="b"/>
              <a:pathLst>
                <a:path w="42828" h="132830" fill="none" extrusionOk="0">
                  <a:moveTo>
                    <a:pt x="1915" y="1"/>
                  </a:moveTo>
                  <a:cubicBezTo>
                    <a:pt x="0" y="6627"/>
                    <a:pt x="3404" y="13801"/>
                    <a:pt x="8329" y="18664"/>
                  </a:cubicBezTo>
                  <a:cubicBezTo>
                    <a:pt x="13253" y="23497"/>
                    <a:pt x="19545" y="26658"/>
                    <a:pt x="25350" y="30427"/>
                  </a:cubicBezTo>
                  <a:cubicBezTo>
                    <a:pt x="31125" y="34196"/>
                    <a:pt x="36718" y="38998"/>
                    <a:pt x="38937" y="45534"/>
                  </a:cubicBezTo>
                  <a:cubicBezTo>
                    <a:pt x="42828" y="57205"/>
                    <a:pt x="34864" y="69090"/>
                    <a:pt x="31065" y="80762"/>
                  </a:cubicBezTo>
                  <a:cubicBezTo>
                    <a:pt x="25320" y="98483"/>
                    <a:pt x="29788" y="119091"/>
                    <a:pt x="42372" y="132830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75" name="Google Shape;1175;p17"/>
            <p:cNvSpPr/>
            <p:nvPr/>
          </p:nvSpPr>
          <p:spPr>
            <a:xfrm rot="-4358582" flipH="1">
              <a:off x="7479458" y="-1562448"/>
              <a:ext cx="1242710" cy="3851447"/>
            </a:xfrm>
            <a:custGeom>
              <a:avLst/>
              <a:gdLst/>
              <a:ahLst/>
              <a:cxnLst/>
              <a:rect l="l" t="t" r="r" b="b"/>
              <a:pathLst>
                <a:path w="42859" h="132830" fill="none" extrusionOk="0">
                  <a:moveTo>
                    <a:pt x="1915" y="1"/>
                  </a:moveTo>
                  <a:cubicBezTo>
                    <a:pt x="0" y="6627"/>
                    <a:pt x="3405" y="13831"/>
                    <a:pt x="8329" y="18664"/>
                  </a:cubicBezTo>
                  <a:cubicBezTo>
                    <a:pt x="13253" y="23527"/>
                    <a:pt x="19575" y="26658"/>
                    <a:pt x="25350" y="30427"/>
                  </a:cubicBezTo>
                  <a:cubicBezTo>
                    <a:pt x="31156" y="34196"/>
                    <a:pt x="36749" y="38998"/>
                    <a:pt x="38937" y="45564"/>
                  </a:cubicBezTo>
                  <a:cubicBezTo>
                    <a:pt x="42858" y="57205"/>
                    <a:pt x="34894" y="69090"/>
                    <a:pt x="31095" y="80762"/>
                  </a:cubicBezTo>
                  <a:cubicBezTo>
                    <a:pt x="25350" y="98482"/>
                    <a:pt x="29818" y="119091"/>
                    <a:pt x="42372" y="132829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76" name="Google Shape;1176;p17"/>
            <p:cNvSpPr/>
            <p:nvPr/>
          </p:nvSpPr>
          <p:spPr>
            <a:xfrm rot="-4358582" flipH="1">
              <a:off x="7137186" y="-1084286"/>
              <a:ext cx="1241811" cy="3851447"/>
            </a:xfrm>
            <a:custGeom>
              <a:avLst/>
              <a:gdLst/>
              <a:ahLst/>
              <a:cxnLst/>
              <a:rect l="l" t="t" r="r" b="b"/>
              <a:pathLst>
                <a:path w="42828" h="132830" fill="none" extrusionOk="0">
                  <a:moveTo>
                    <a:pt x="1915" y="1"/>
                  </a:moveTo>
                  <a:cubicBezTo>
                    <a:pt x="0" y="6658"/>
                    <a:pt x="3405" y="13831"/>
                    <a:pt x="8329" y="18694"/>
                  </a:cubicBezTo>
                  <a:cubicBezTo>
                    <a:pt x="13253" y="23527"/>
                    <a:pt x="19575" y="26658"/>
                    <a:pt x="25350" y="30427"/>
                  </a:cubicBezTo>
                  <a:cubicBezTo>
                    <a:pt x="31156" y="34196"/>
                    <a:pt x="36749" y="39029"/>
                    <a:pt x="38937" y="45564"/>
                  </a:cubicBezTo>
                  <a:cubicBezTo>
                    <a:pt x="42828" y="57236"/>
                    <a:pt x="34864" y="69090"/>
                    <a:pt x="31095" y="80792"/>
                  </a:cubicBezTo>
                  <a:cubicBezTo>
                    <a:pt x="25350" y="98483"/>
                    <a:pt x="29818" y="119121"/>
                    <a:pt x="42372" y="132830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grpSp>
        <p:nvGrpSpPr>
          <p:cNvPr id="1177" name="Google Shape;1177;p17"/>
          <p:cNvGrpSpPr/>
          <p:nvPr/>
        </p:nvGrpSpPr>
        <p:grpSpPr>
          <a:xfrm rot="-3964310">
            <a:off x="618855" y="-82104"/>
            <a:ext cx="1462771" cy="940911"/>
            <a:chOff x="-30260" y="4314762"/>
            <a:chExt cx="1135405" cy="730436"/>
          </a:xfrm>
        </p:grpSpPr>
        <p:sp>
          <p:nvSpPr>
            <p:cNvPr id="1178" name="Google Shape;1178;p17"/>
            <p:cNvSpPr/>
            <p:nvPr/>
          </p:nvSpPr>
          <p:spPr>
            <a:xfrm rot="1144483">
              <a:off x="-7255" y="4548563"/>
              <a:ext cx="197034" cy="152973"/>
            </a:xfrm>
            <a:custGeom>
              <a:avLst/>
              <a:gdLst/>
              <a:ahLst/>
              <a:cxnLst/>
              <a:rect l="l" t="t" r="r" b="b"/>
              <a:pathLst>
                <a:path w="4615" h="3583" extrusionOk="0">
                  <a:moveTo>
                    <a:pt x="1901" y="1"/>
                  </a:moveTo>
                  <a:cubicBezTo>
                    <a:pt x="1102" y="1"/>
                    <a:pt x="435" y="408"/>
                    <a:pt x="244" y="1086"/>
                  </a:cubicBezTo>
                  <a:cubicBezTo>
                    <a:pt x="1" y="1995"/>
                    <a:pt x="706" y="3046"/>
                    <a:pt x="1846" y="3431"/>
                  </a:cubicBezTo>
                  <a:cubicBezTo>
                    <a:pt x="2138" y="3533"/>
                    <a:pt x="2430" y="3582"/>
                    <a:pt x="2707" y="3582"/>
                  </a:cubicBezTo>
                  <a:cubicBezTo>
                    <a:pt x="3499" y="3582"/>
                    <a:pt x="4168" y="3182"/>
                    <a:pt x="4358" y="2508"/>
                  </a:cubicBezTo>
                  <a:cubicBezTo>
                    <a:pt x="4614" y="1598"/>
                    <a:pt x="3896" y="535"/>
                    <a:pt x="2756" y="150"/>
                  </a:cubicBezTo>
                  <a:cubicBezTo>
                    <a:pt x="2465" y="49"/>
                    <a:pt x="2175" y="1"/>
                    <a:pt x="1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79" name="Google Shape;1179;p17"/>
            <p:cNvSpPr/>
            <p:nvPr/>
          </p:nvSpPr>
          <p:spPr>
            <a:xfrm rot="1144483">
              <a:off x="-7234" y="4537978"/>
              <a:ext cx="197034" cy="174022"/>
            </a:xfrm>
            <a:custGeom>
              <a:avLst/>
              <a:gdLst/>
              <a:ahLst/>
              <a:cxnLst/>
              <a:rect l="l" t="t" r="r" b="b"/>
              <a:pathLst>
                <a:path w="4615" h="4076" fill="none" extrusionOk="0">
                  <a:moveTo>
                    <a:pt x="4358" y="2756"/>
                  </a:moveTo>
                  <a:cubicBezTo>
                    <a:pt x="4101" y="3666"/>
                    <a:pt x="2974" y="4076"/>
                    <a:pt x="1846" y="3679"/>
                  </a:cubicBezTo>
                  <a:cubicBezTo>
                    <a:pt x="706" y="3294"/>
                    <a:pt x="1" y="2243"/>
                    <a:pt x="244" y="1334"/>
                  </a:cubicBezTo>
                  <a:cubicBezTo>
                    <a:pt x="501" y="424"/>
                    <a:pt x="1615" y="1"/>
                    <a:pt x="2756" y="398"/>
                  </a:cubicBezTo>
                  <a:cubicBezTo>
                    <a:pt x="3896" y="783"/>
                    <a:pt x="4614" y="1846"/>
                    <a:pt x="4358" y="2756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80" name="Google Shape;1180;p17"/>
            <p:cNvSpPr/>
            <p:nvPr/>
          </p:nvSpPr>
          <p:spPr>
            <a:xfrm rot="1144483">
              <a:off x="433933" y="4773681"/>
              <a:ext cx="204121" cy="155663"/>
            </a:xfrm>
            <a:custGeom>
              <a:avLst/>
              <a:gdLst/>
              <a:ahLst/>
              <a:cxnLst/>
              <a:rect l="l" t="t" r="r" b="b"/>
              <a:pathLst>
                <a:path w="4781" h="3646" extrusionOk="0">
                  <a:moveTo>
                    <a:pt x="1981" y="0"/>
                  </a:moveTo>
                  <a:cubicBezTo>
                    <a:pt x="1156" y="0"/>
                    <a:pt x="457" y="410"/>
                    <a:pt x="257" y="1098"/>
                  </a:cubicBezTo>
                  <a:cubicBezTo>
                    <a:pt x="0" y="2020"/>
                    <a:pt x="731" y="3084"/>
                    <a:pt x="1910" y="3494"/>
                  </a:cubicBezTo>
                  <a:cubicBezTo>
                    <a:pt x="2211" y="3596"/>
                    <a:pt x="2513" y="3645"/>
                    <a:pt x="2800" y="3645"/>
                  </a:cubicBezTo>
                  <a:cubicBezTo>
                    <a:pt x="3624" y="3645"/>
                    <a:pt x="4324" y="3243"/>
                    <a:pt x="4524" y="2558"/>
                  </a:cubicBezTo>
                  <a:cubicBezTo>
                    <a:pt x="4780" y="1623"/>
                    <a:pt x="4037" y="547"/>
                    <a:pt x="2858" y="149"/>
                  </a:cubicBezTo>
                  <a:cubicBezTo>
                    <a:pt x="2561" y="48"/>
                    <a:pt x="2264" y="0"/>
                    <a:pt x="1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81" name="Google Shape;1181;p17"/>
            <p:cNvSpPr/>
            <p:nvPr/>
          </p:nvSpPr>
          <p:spPr>
            <a:xfrm rot="1144483">
              <a:off x="433947" y="4763095"/>
              <a:ext cx="204121" cy="176754"/>
            </a:xfrm>
            <a:custGeom>
              <a:avLst/>
              <a:gdLst/>
              <a:ahLst/>
              <a:cxnLst/>
              <a:rect l="l" t="t" r="r" b="b"/>
              <a:pathLst>
                <a:path w="4781" h="4140" fill="none" extrusionOk="0">
                  <a:moveTo>
                    <a:pt x="4524" y="2806"/>
                  </a:moveTo>
                  <a:cubicBezTo>
                    <a:pt x="4255" y="3729"/>
                    <a:pt x="3076" y="4139"/>
                    <a:pt x="1910" y="3742"/>
                  </a:cubicBezTo>
                  <a:cubicBezTo>
                    <a:pt x="731" y="3332"/>
                    <a:pt x="0" y="2268"/>
                    <a:pt x="257" y="1346"/>
                  </a:cubicBezTo>
                  <a:cubicBezTo>
                    <a:pt x="526" y="423"/>
                    <a:pt x="1692" y="0"/>
                    <a:pt x="2858" y="397"/>
                  </a:cubicBezTo>
                  <a:cubicBezTo>
                    <a:pt x="4037" y="795"/>
                    <a:pt x="4780" y="1871"/>
                    <a:pt x="4524" y="2806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82" name="Google Shape;1182;p17"/>
            <p:cNvSpPr/>
            <p:nvPr/>
          </p:nvSpPr>
          <p:spPr>
            <a:xfrm rot="1144483">
              <a:off x="176442" y="4444991"/>
              <a:ext cx="875957" cy="469978"/>
            </a:xfrm>
            <a:custGeom>
              <a:avLst/>
              <a:gdLst/>
              <a:ahLst/>
              <a:cxnLst/>
              <a:rect l="l" t="t" r="r" b="b"/>
              <a:pathLst>
                <a:path w="20517" h="11008" fill="none" extrusionOk="0">
                  <a:moveTo>
                    <a:pt x="0" y="9560"/>
                  </a:moveTo>
                  <a:lnTo>
                    <a:pt x="9022" y="0"/>
                  </a:lnTo>
                  <a:lnTo>
                    <a:pt x="20516" y="1115"/>
                  </a:lnTo>
                  <a:lnTo>
                    <a:pt x="11790" y="11008"/>
                  </a:lnTo>
                </a:path>
              </a:pathLst>
            </a:custGeom>
            <a:noFill/>
            <a:ln w="285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83" name="Google Shape;1183;p17"/>
            <p:cNvSpPr/>
            <p:nvPr/>
          </p:nvSpPr>
          <p:spPr>
            <a:xfrm rot="1144483">
              <a:off x="533233" y="4562096"/>
              <a:ext cx="483170" cy="61352"/>
            </a:xfrm>
            <a:custGeom>
              <a:avLst/>
              <a:gdLst/>
              <a:ahLst/>
              <a:cxnLst/>
              <a:rect l="l" t="t" r="r" b="b"/>
              <a:pathLst>
                <a:path w="11317" h="1437" fill="none" extrusionOk="0">
                  <a:moveTo>
                    <a:pt x="1" y="1"/>
                  </a:moveTo>
                  <a:lnTo>
                    <a:pt x="11316" y="1436"/>
                  </a:lnTo>
                </a:path>
              </a:pathLst>
            </a:custGeom>
            <a:noFill/>
            <a:ln w="285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grpSp>
        <p:nvGrpSpPr>
          <p:cNvPr id="1184" name="Google Shape;1184;p17"/>
          <p:cNvGrpSpPr/>
          <p:nvPr/>
        </p:nvGrpSpPr>
        <p:grpSpPr>
          <a:xfrm rot="-5000475">
            <a:off x="-45461" y="488237"/>
            <a:ext cx="1025127" cy="691659"/>
            <a:chOff x="192771" y="3915943"/>
            <a:chExt cx="674372" cy="454968"/>
          </a:xfrm>
        </p:grpSpPr>
        <p:sp>
          <p:nvSpPr>
            <p:cNvPr id="1185" name="Google Shape;1185;p17"/>
            <p:cNvSpPr/>
            <p:nvPr/>
          </p:nvSpPr>
          <p:spPr>
            <a:xfrm rot="1144478">
              <a:off x="213405" y="4106019"/>
              <a:ext cx="222002" cy="145334"/>
            </a:xfrm>
            <a:custGeom>
              <a:avLst/>
              <a:gdLst/>
              <a:ahLst/>
              <a:cxnLst/>
              <a:rect l="l" t="t" r="r" b="b"/>
              <a:pathLst>
                <a:path w="5742" h="3759" extrusionOk="0">
                  <a:moveTo>
                    <a:pt x="2551" y="1"/>
                  </a:moveTo>
                  <a:cubicBezTo>
                    <a:pt x="1499" y="1"/>
                    <a:pt x="589" y="473"/>
                    <a:pt x="333" y="1239"/>
                  </a:cubicBezTo>
                  <a:cubicBezTo>
                    <a:pt x="0" y="2213"/>
                    <a:pt x="846" y="3277"/>
                    <a:pt x="2204" y="3635"/>
                  </a:cubicBezTo>
                  <a:cubicBezTo>
                    <a:pt x="2518" y="3719"/>
                    <a:pt x="2833" y="3759"/>
                    <a:pt x="3138" y="3759"/>
                  </a:cubicBezTo>
                  <a:cubicBezTo>
                    <a:pt x="4141" y="3759"/>
                    <a:pt x="5026" y="3328"/>
                    <a:pt x="5331" y="2610"/>
                  </a:cubicBezTo>
                  <a:cubicBezTo>
                    <a:pt x="5741" y="1649"/>
                    <a:pt x="4947" y="522"/>
                    <a:pt x="3537" y="137"/>
                  </a:cubicBezTo>
                  <a:cubicBezTo>
                    <a:pt x="3205" y="44"/>
                    <a:pt x="2871" y="1"/>
                    <a:pt x="25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86" name="Google Shape;1186;p17"/>
            <p:cNvSpPr/>
            <p:nvPr/>
          </p:nvSpPr>
          <p:spPr>
            <a:xfrm rot="1144478">
              <a:off x="213564" y="4095954"/>
              <a:ext cx="222002" cy="164549"/>
            </a:xfrm>
            <a:custGeom>
              <a:avLst/>
              <a:gdLst/>
              <a:ahLst/>
              <a:cxnLst/>
              <a:rect l="l" t="t" r="r" b="b"/>
              <a:pathLst>
                <a:path w="5742" h="4256" fill="none" extrusionOk="0">
                  <a:moveTo>
                    <a:pt x="5331" y="2871"/>
                  </a:moveTo>
                  <a:cubicBezTo>
                    <a:pt x="4934" y="3807"/>
                    <a:pt x="3550" y="4255"/>
                    <a:pt x="2204" y="3896"/>
                  </a:cubicBezTo>
                  <a:cubicBezTo>
                    <a:pt x="846" y="3538"/>
                    <a:pt x="0" y="2474"/>
                    <a:pt x="333" y="1500"/>
                  </a:cubicBezTo>
                  <a:cubicBezTo>
                    <a:pt x="667" y="501"/>
                    <a:pt x="2115" y="1"/>
                    <a:pt x="3537" y="398"/>
                  </a:cubicBezTo>
                  <a:cubicBezTo>
                    <a:pt x="4947" y="783"/>
                    <a:pt x="5741" y="1910"/>
                    <a:pt x="5331" y="287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87" name="Google Shape;1187;p17"/>
            <p:cNvSpPr/>
            <p:nvPr/>
          </p:nvSpPr>
          <p:spPr>
            <a:xfrm rot="1144478">
              <a:off x="439909" y="3968516"/>
              <a:ext cx="380520" cy="349821"/>
            </a:xfrm>
            <a:custGeom>
              <a:avLst/>
              <a:gdLst/>
              <a:ahLst/>
              <a:cxnLst/>
              <a:rect l="l" t="t" r="r" b="b"/>
              <a:pathLst>
                <a:path w="9842" h="9048" fill="none" extrusionOk="0">
                  <a:moveTo>
                    <a:pt x="0" y="9047"/>
                  </a:moveTo>
                  <a:lnTo>
                    <a:pt x="9842" y="0"/>
                  </a:lnTo>
                </a:path>
              </a:pathLst>
            </a:custGeom>
            <a:noFill/>
            <a:ln w="2857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grpSp>
        <p:nvGrpSpPr>
          <p:cNvPr id="1188" name="Google Shape;1188;p17"/>
          <p:cNvGrpSpPr/>
          <p:nvPr/>
        </p:nvGrpSpPr>
        <p:grpSpPr>
          <a:xfrm rot="2306266" flipH="1">
            <a:off x="1883961" y="-177242"/>
            <a:ext cx="780135" cy="525651"/>
            <a:chOff x="897994" y="4240309"/>
            <a:chExt cx="967900" cy="652165"/>
          </a:xfrm>
        </p:grpSpPr>
        <p:sp>
          <p:nvSpPr>
            <p:cNvPr id="1189" name="Google Shape;1189;p17"/>
            <p:cNvSpPr/>
            <p:nvPr/>
          </p:nvSpPr>
          <p:spPr>
            <a:xfrm>
              <a:off x="897994" y="4634158"/>
              <a:ext cx="370437" cy="243057"/>
            </a:xfrm>
            <a:custGeom>
              <a:avLst/>
              <a:gdLst/>
              <a:ahLst/>
              <a:cxnLst/>
              <a:rect l="l" t="t" r="r" b="b"/>
              <a:pathLst>
                <a:path w="5729" h="3759" extrusionOk="0">
                  <a:moveTo>
                    <a:pt x="2551" y="1"/>
                  </a:moveTo>
                  <a:cubicBezTo>
                    <a:pt x="1500" y="1"/>
                    <a:pt x="589" y="473"/>
                    <a:pt x="334" y="1239"/>
                  </a:cubicBezTo>
                  <a:cubicBezTo>
                    <a:pt x="1" y="2213"/>
                    <a:pt x="847" y="3277"/>
                    <a:pt x="2205" y="3635"/>
                  </a:cubicBezTo>
                  <a:cubicBezTo>
                    <a:pt x="2518" y="3719"/>
                    <a:pt x="2834" y="3759"/>
                    <a:pt x="3139" y="3759"/>
                  </a:cubicBezTo>
                  <a:cubicBezTo>
                    <a:pt x="4142" y="3759"/>
                    <a:pt x="5027" y="3328"/>
                    <a:pt x="5332" y="2610"/>
                  </a:cubicBezTo>
                  <a:cubicBezTo>
                    <a:pt x="5729" y="1649"/>
                    <a:pt x="4947" y="522"/>
                    <a:pt x="3538" y="137"/>
                  </a:cubicBezTo>
                  <a:cubicBezTo>
                    <a:pt x="3205" y="44"/>
                    <a:pt x="2872" y="1"/>
                    <a:pt x="2551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90" name="Google Shape;1190;p17"/>
            <p:cNvSpPr/>
            <p:nvPr/>
          </p:nvSpPr>
          <p:spPr>
            <a:xfrm>
              <a:off x="897994" y="4617281"/>
              <a:ext cx="370437" cy="275193"/>
            </a:xfrm>
            <a:custGeom>
              <a:avLst/>
              <a:gdLst/>
              <a:ahLst/>
              <a:cxnLst/>
              <a:rect l="l" t="t" r="r" b="b"/>
              <a:pathLst>
                <a:path w="5729" h="4256" fill="none" extrusionOk="0">
                  <a:moveTo>
                    <a:pt x="5332" y="2871"/>
                  </a:moveTo>
                  <a:cubicBezTo>
                    <a:pt x="4934" y="3807"/>
                    <a:pt x="3550" y="4255"/>
                    <a:pt x="2205" y="3896"/>
                  </a:cubicBezTo>
                  <a:cubicBezTo>
                    <a:pt x="847" y="3538"/>
                    <a:pt x="1" y="2474"/>
                    <a:pt x="334" y="1500"/>
                  </a:cubicBezTo>
                  <a:cubicBezTo>
                    <a:pt x="667" y="501"/>
                    <a:pt x="2115" y="1"/>
                    <a:pt x="3538" y="398"/>
                  </a:cubicBezTo>
                  <a:cubicBezTo>
                    <a:pt x="4947" y="783"/>
                    <a:pt x="5729" y="1910"/>
                    <a:pt x="5332" y="2871"/>
                  </a:cubicBezTo>
                  <a:close/>
                </a:path>
              </a:pathLst>
            </a:custGeom>
            <a:solidFill>
              <a:schemeClr val="accent1"/>
            </a:solidFill>
            <a:ln w="28575" cap="flat" cmpd="sng">
              <a:solidFill>
                <a:schemeClr val="accent1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91" name="Google Shape;1191;p17"/>
            <p:cNvSpPr/>
            <p:nvPr/>
          </p:nvSpPr>
          <p:spPr>
            <a:xfrm>
              <a:off x="1109306" y="4705155"/>
              <a:ext cx="71320" cy="49788"/>
            </a:xfrm>
            <a:custGeom>
              <a:avLst/>
              <a:gdLst/>
              <a:ahLst/>
              <a:cxnLst/>
              <a:rect l="l" t="t" r="r" b="b"/>
              <a:pathLst>
                <a:path w="1103" h="770" fill="none" extrusionOk="0">
                  <a:moveTo>
                    <a:pt x="0" y="0"/>
                  </a:moveTo>
                  <a:cubicBezTo>
                    <a:pt x="628" y="180"/>
                    <a:pt x="987" y="513"/>
                    <a:pt x="1103" y="769"/>
                  </a:cubicBezTo>
                </a:path>
              </a:pathLst>
            </a:custGeom>
            <a:solidFill>
              <a:schemeClr val="accent1"/>
            </a:solidFill>
            <a:ln w="28575" cap="rnd" cmpd="sng">
              <a:solidFill>
                <a:schemeClr val="accent1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92" name="Google Shape;1192;p17"/>
            <p:cNvSpPr/>
            <p:nvPr/>
          </p:nvSpPr>
          <p:spPr>
            <a:xfrm>
              <a:off x="994145" y="4698495"/>
              <a:ext cx="65501" cy="19980"/>
            </a:xfrm>
            <a:custGeom>
              <a:avLst/>
              <a:gdLst/>
              <a:ahLst/>
              <a:cxnLst/>
              <a:rect l="l" t="t" r="r" b="b"/>
              <a:pathLst>
                <a:path w="1013" h="309" fill="none" extrusionOk="0">
                  <a:moveTo>
                    <a:pt x="0" y="308"/>
                  </a:moveTo>
                  <a:cubicBezTo>
                    <a:pt x="218" y="142"/>
                    <a:pt x="564" y="14"/>
                    <a:pt x="1013" y="1"/>
                  </a:cubicBezTo>
                </a:path>
              </a:pathLst>
            </a:custGeom>
            <a:solidFill>
              <a:schemeClr val="accent1"/>
            </a:solidFill>
            <a:ln w="28575" cap="rnd" cmpd="sng">
              <a:solidFill>
                <a:schemeClr val="accent1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93" name="Google Shape;1193;p17"/>
            <p:cNvSpPr/>
            <p:nvPr/>
          </p:nvSpPr>
          <p:spPr>
            <a:xfrm>
              <a:off x="1228605" y="4240309"/>
              <a:ext cx="637289" cy="585044"/>
            </a:xfrm>
            <a:custGeom>
              <a:avLst/>
              <a:gdLst/>
              <a:ahLst/>
              <a:cxnLst/>
              <a:rect l="l" t="t" r="r" b="b"/>
              <a:pathLst>
                <a:path w="9856" h="9048" fill="none" extrusionOk="0">
                  <a:moveTo>
                    <a:pt x="1" y="9047"/>
                  </a:moveTo>
                  <a:lnTo>
                    <a:pt x="9855" y="0"/>
                  </a:lnTo>
                </a:path>
              </a:pathLst>
            </a:custGeom>
            <a:solidFill>
              <a:schemeClr val="accent1"/>
            </a:solidFill>
            <a:ln w="285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grpSp>
        <p:nvGrpSpPr>
          <p:cNvPr id="1194" name="Google Shape;1194;p17"/>
          <p:cNvGrpSpPr/>
          <p:nvPr/>
        </p:nvGrpSpPr>
        <p:grpSpPr>
          <a:xfrm rot="-1036137">
            <a:off x="203048" y="1566162"/>
            <a:ext cx="412869" cy="773564"/>
            <a:chOff x="5906877" y="4080403"/>
            <a:chExt cx="570948" cy="1069743"/>
          </a:xfrm>
        </p:grpSpPr>
        <p:sp>
          <p:nvSpPr>
            <p:cNvPr id="1195" name="Google Shape;1195;p17"/>
            <p:cNvSpPr/>
            <p:nvPr/>
          </p:nvSpPr>
          <p:spPr>
            <a:xfrm>
              <a:off x="5941665" y="4813591"/>
              <a:ext cx="280948" cy="315218"/>
            </a:xfrm>
            <a:custGeom>
              <a:avLst/>
              <a:gdLst/>
              <a:ahLst/>
              <a:cxnLst/>
              <a:rect l="l" t="t" r="r" b="b"/>
              <a:pathLst>
                <a:path w="4345" h="4875" extrusionOk="0">
                  <a:moveTo>
                    <a:pt x="2528" y="1"/>
                  </a:moveTo>
                  <a:cubicBezTo>
                    <a:pt x="1809" y="1"/>
                    <a:pt x="1046" y="548"/>
                    <a:pt x="603" y="1463"/>
                  </a:cubicBezTo>
                  <a:cubicBezTo>
                    <a:pt x="0" y="2680"/>
                    <a:pt x="218" y="4102"/>
                    <a:pt x="1064" y="4654"/>
                  </a:cubicBezTo>
                  <a:cubicBezTo>
                    <a:pt x="1294" y="4803"/>
                    <a:pt x="1549" y="4874"/>
                    <a:pt x="1811" y="4874"/>
                  </a:cubicBezTo>
                  <a:cubicBezTo>
                    <a:pt x="2514" y="4874"/>
                    <a:pt x="3269" y="4361"/>
                    <a:pt x="3717" y="3475"/>
                  </a:cubicBezTo>
                  <a:cubicBezTo>
                    <a:pt x="4345" y="2232"/>
                    <a:pt x="4152" y="771"/>
                    <a:pt x="3268" y="220"/>
                  </a:cubicBezTo>
                  <a:cubicBezTo>
                    <a:pt x="3038" y="71"/>
                    <a:pt x="2786" y="1"/>
                    <a:pt x="2528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96" name="Google Shape;1196;p17"/>
            <p:cNvSpPr/>
            <p:nvPr/>
          </p:nvSpPr>
          <p:spPr>
            <a:xfrm>
              <a:off x="5941665" y="4791283"/>
              <a:ext cx="280948" cy="358863"/>
            </a:xfrm>
            <a:custGeom>
              <a:avLst/>
              <a:gdLst/>
              <a:ahLst/>
              <a:cxnLst/>
              <a:rect l="l" t="t" r="r" b="b"/>
              <a:pathLst>
                <a:path w="4345" h="5550" fill="none" extrusionOk="0">
                  <a:moveTo>
                    <a:pt x="3268" y="565"/>
                  </a:moveTo>
                  <a:cubicBezTo>
                    <a:pt x="4152" y="1116"/>
                    <a:pt x="4345" y="2577"/>
                    <a:pt x="3717" y="3820"/>
                  </a:cubicBezTo>
                  <a:cubicBezTo>
                    <a:pt x="3102" y="5037"/>
                    <a:pt x="1910" y="5550"/>
                    <a:pt x="1064" y="4999"/>
                  </a:cubicBezTo>
                  <a:cubicBezTo>
                    <a:pt x="218" y="4447"/>
                    <a:pt x="0" y="3025"/>
                    <a:pt x="603" y="1808"/>
                  </a:cubicBezTo>
                  <a:cubicBezTo>
                    <a:pt x="1205" y="565"/>
                    <a:pt x="2397" y="1"/>
                    <a:pt x="3268" y="565"/>
                  </a:cubicBezTo>
                  <a:close/>
                </a:path>
              </a:pathLst>
            </a:custGeom>
            <a:solidFill>
              <a:schemeClr val="dk2"/>
            </a:solidFill>
            <a:ln w="28575" cap="flat" cmpd="sng">
              <a:solidFill>
                <a:schemeClr val="accent1"/>
              </a:solidFill>
              <a:prstDash val="solid"/>
              <a:miter lim="1281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97" name="Google Shape;1197;p17"/>
            <p:cNvSpPr/>
            <p:nvPr/>
          </p:nvSpPr>
          <p:spPr>
            <a:xfrm>
              <a:off x="5906877" y="4080403"/>
              <a:ext cx="570948" cy="786330"/>
            </a:xfrm>
            <a:custGeom>
              <a:avLst/>
              <a:gdLst/>
              <a:ahLst/>
              <a:cxnLst/>
              <a:rect l="l" t="t" r="r" b="b"/>
              <a:pathLst>
                <a:path w="8830" h="12161" fill="none" extrusionOk="0">
                  <a:moveTo>
                    <a:pt x="4344" y="12161"/>
                  </a:moveTo>
                  <a:lnTo>
                    <a:pt x="0" y="0"/>
                  </a:lnTo>
                  <a:cubicBezTo>
                    <a:pt x="0" y="0"/>
                    <a:pt x="8829" y="6279"/>
                    <a:pt x="3716" y="6228"/>
                  </a:cubicBezTo>
                </a:path>
              </a:pathLst>
            </a:custGeom>
            <a:solidFill>
              <a:schemeClr val="dk2"/>
            </a:solidFill>
            <a:ln w="285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9997427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009E8424-D6DA-4CFD-B8D3-D0C1DFBF734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72" t="18492" r="5572" b="1436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2865734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68334021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4928882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1E41B967-9B2D-4304-BCC6-CC53AAE6032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58888" y="2165137"/>
            <a:ext cx="1320800" cy="1320800"/>
          </a:xfrm>
          <a:custGeom>
            <a:avLst/>
            <a:gdLst>
              <a:gd name="connsiteX0" fmla="*/ 660400 w 1320800"/>
              <a:gd name="connsiteY0" fmla="*/ 0 h 1320800"/>
              <a:gd name="connsiteX1" fmla="*/ 1320800 w 1320800"/>
              <a:gd name="connsiteY1" fmla="*/ 660400 h 1320800"/>
              <a:gd name="connsiteX2" fmla="*/ 660400 w 1320800"/>
              <a:gd name="connsiteY2" fmla="*/ 1320800 h 1320800"/>
              <a:gd name="connsiteX3" fmla="*/ 0 w 1320800"/>
              <a:gd name="connsiteY3" fmla="*/ 660400 h 1320800"/>
              <a:gd name="connsiteX4" fmla="*/ 660400 w 1320800"/>
              <a:gd name="connsiteY4" fmla="*/ 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0800" h="1320800">
                <a:moveTo>
                  <a:pt x="660400" y="0"/>
                </a:moveTo>
                <a:cubicBezTo>
                  <a:pt x="1025129" y="0"/>
                  <a:pt x="1320800" y="295671"/>
                  <a:pt x="1320800" y="660400"/>
                </a:cubicBezTo>
                <a:cubicBezTo>
                  <a:pt x="1320800" y="1025129"/>
                  <a:pt x="1025129" y="1320800"/>
                  <a:pt x="660400" y="1320800"/>
                </a:cubicBezTo>
                <a:cubicBezTo>
                  <a:pt x="295671" y="1320800"/>
                  <a:pt x="0" y="1025129"/>
                  <a:pt x="0" y="660400"/>
                </a:cubicBezTo>
                <a:cubicBezTo>
                  <a:pt x="0" y="295671"/>
                  <a:pt x="295671" y="0"/>
                  <a:pt x="6604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CD3DAD23-7025-4EC4-9662-174CFEB538A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258888" y="4146337"/>
            <a:ext cx="1320800" cy="1320800"/>
          </a:xfrm>
          <a:custGeom>
            <a:avLst/>
            <a:gdLst>
              <a:gd name="connsiteX0" fmla="*/ 660400 w 1320800"/>
              <a:gd name="connsiteY0" fmla="*/ 0 h 1320800"/>
              <a:gd name="connsiteX1" fmla="*/ 1320800 w 1320800"/>
              <a:gd name="connsiteY1" fmla="*/ 660400 h 1320800"/>
              <a:gd name="connsiteX2" fmla="*/ 660400 w 1320800"/>
              <a:gd name="connsiteY2" fmla="*/ 1320800 h 1320800"/>
              <a:gd name="connsiteX3" fmla="*/ 0 w 1320800"/>
              <a:gd name="connsiteY3" fmla="*/ 660400 h 1320800"/>
              <a:gd name="connsiteX4" fmla="*/ 660400 w 1320800"/>
              <a:gd name="connsiteY4" fmla="*/ 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0800" h="1320800">
                <a:moveTo>
                  <a:pt x="660400" y="0"/>
                </a:moveTo>
                <a:cubicBezTo>
                  <a:pt x="1025129" y="0"/>
                  <a:pt x="1320800" y="295671"/>
                  <a:pt x="1320800" y="660400"/>
                </a:cubicBezTo>
                <a:cubicBezTo>
                  <a:pt x="1320800" y="1025129"/>
                  <a:pt x="1025129" y="1320800"/>
                  <a:pt x="660400" y="1320800"/>
                </a:cubicBezTo>
                <a:cubicBezTo>
                  <a:pt x="295671" y="1320800"/>
                  <a:pt x="0" y="1025129"/>
                  <a:pt x="0" y="660400"/>
                </a:cubicBezTo>
                <a:cubicBezTo>
                  <a:pt x="0" y="295671"/>
                  <a:pt x="295671" y="0"/>
                  <a:pt x="6604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823B8A63-7EE4-449E-A129-1415353FB12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34113" y="2165137"/>
            <a:ext cx="1320800" cy="1320800"/>
          </a:xfrm>
          <a:custGeom>
            <a:avLst/>
            <a:gdLst>
              <a:gd name="connsiteX0" fmla="*/ 660400 w 1320800"/>
              <a:gd name="connsiteY0" fmla="*/ 0 h 1320800"/>
              <a:gd name="connsiteX1" fmla="*/ 1320800 w 1320800"/>
              <a:gd name="connsiteY1" fmla="*/ 660400 h 1320800"/>
              <a:gd name="connsiteX2" fmla="*/ 660400 w 1320800"/>
              <a:gd name="connsiteY2" fmla="*/ 1320800 h 1320800"/>
              <a:gd name="connsiteX3" fmla="*/ 0 w 1320800"/>
              <a:gd name="connsiteY3" fmla="*/ 660400 h 1320800"/>
              <a:gd name="connsiteX4" fmla="*/ 660400 w 1320800"/>
              <a:gd name="connsiteY4" fmla="*/ 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0800" h="1320800">
                <a:moveTo>
                  <a:pt x="660400" y="0"/>
                </a:moveTo>
                <a:cubicBezTo>
                  <a:pt x="1025129" y="0"/>
                  <a:pt x="1320800" y="295671"/>
                  <a:pt x="1320800" y="660400"/>
                </a:cubicBezTo>
                <a:cubicBezTo>
                  <a:pt x="1320800" y="1025129"/>
                  <a:pt x="1025129" y="1320800"/>
                  <a:pt x="660400" y="1320800"/>
                </a:cubicBezTo>
                <a:cubicBezTo>
                  <a:pt x="295671" y="1320800"/>
                  <a:pt x="0" y="1025129"/>
                  <a:pt x="0" y="660400"/>
                </a:cubicBezTo>
                <a:cubicBezTo>
                  <a:pt x="0" y="295671"/>
                  <a:pt x="295671" y="0"/>
                  <a:pt x="6604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ADAD49C5-2BF0-4A04-B37D-5C7E9278879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34113" y="4146337"/>
            <a:ext cx="1320800" cy="1320800"/>
          </a:xfrm>
          <a:custGeom>
            <a:avLst/>
            <a:gdLst>
              <a:gd name="connsiteX0" fmla="*/ 660400 w 1320800"/>
              <a:gd name="connsiteY0" fmla="*/ 0 h 1320800"/>
              <a:gd name="connsiteX1" fmla="*/ 1320800 w 1320800"/>
              <a:gd name="connsiteY1" fmla="*/ 660400 h 1320800"/>
              <a:gd name="connsiteX2" fmla="*/ 660400 w 1320800"/>
              <a:gd name="connsiteY2" fmla="*/ 1320800 h 1320800"/>
              <a:gd name="connsiteX3" fmla="*/ 0 w 1320800"/>
              <a:gd name="connsiteY3" fmla="*/ 660400 h 1320800"/>
              <a:gd name="connsiteX4" fmla="*/ 660400 w 1320800"/>
              <a:gd name="connsiteY4" fmla="*/ 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0800" h="1320800">
                <a:moveTo>
                  <a:pt x="660400" y="0"/>
                </a:moveTo>
                <a:cubicBezTo>
                  <a:pt x="1025129" y="0"/>
                  <a:pt x="1320800" y="295671"/>
                  <a:pt x="1320800" y="660400"/>
                </a:cubicBezTo>
                <a:cubicBezTo>
                  <a:pt x="1320800" y="1025129"/>
                  <a:pt x="1025129" y="1320800"/>
                  <a:pt x="660400" y="1320800"/>
                </a:cubicBezTo>
                <a:cubicBezTo>
                  <a:pt x="295671" y="1320800"/>
                  <a:pt x="0" y="1025129"/>
                  <a:pt x="0" y="660400"/>
                </a:cubicBezTo>
                <a:cubicBezTo>
                  <a:pt x="0" y="295671"/>
                  <a:pt x="295671" y="0"/>
                  <a:pt x="6604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31559537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650E996A-39E9-403E-A142-E929A8D46F7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517400" y="3211535"/>
            <a:ext cx="1147916" cy="1147916"/>
          </a:xfrm>
          <a:custGeom>
            <a:avLst/>
            <a:gdLst>
              <a:gd name="connsiteX0" fmla="*/ 573958 w 1147916"/>
              <a:gd name="connsiteY0" fmla="*/ 0 h 1147916"/>
              <a:gd name="connsiteX1" fmla="*/ 1147916 w 1147916"/>
              <a:gd name="connsiteY1" fmla="*/ 573958 h 1147916"/>
              <a:gd name="connsiteX2" fmla="*/ 573958 w 1147916"/>
              <a:gd name="connsiteY2" fmla="*/ 1147916 h 1147916"/>
              <a:gd name="connsiteX3" fmla="*/ 0 w 1147916"/>
              <a:gd name="connsiteY3" fmla="*/ 573958 h 1147916"/>
              <a:gd name="connsiteX4" fmla="*/ 573958 w 1147916"/>
              <a:gd name="connsiteY4" fmla="*/ 0 h 1147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7916" h="1147916">
                <a:moveTo>
                  <a:pt x="573958" y="0"/>
                </a:moveTo>
                <a:cubicBezTo>
                  <a:pt x="890946" y="0"/>
                  <a:pt x="1147916" y="256970"/>
                  <a:pt x="1147916" y="573958"/>
                </a:cubicBezTo>
                <a:cubicBezTo>
                  <a:pt x="1147916" y="890946"/>
                  <a:pt x="890946" y="1147916"/>
                  <a:pt x="573958" y="1147916"/>
                </a:cubicBezTo>
                <a:cubicBezTo>
                  <a:pt x="256970" y="1147916"/>
                  <a:pt x="0" y="890946"/>
                  <a:pt x="0" y="573958"/>
                </a:cubicBezTo>
                <a:cubicBezTo>
                  <a:pt x="0" y="256970"/>
                  <a:pt x="256970" y="0"/>
                  <a:pt x="57395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>
            <a:innerShdw blurRad="63500">
              <a:schemeClr val="accent2">
                <a:lumMod val="60000"/>
                <a:lumOff val="4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normAutofit/>
          </a:bodyPr>
          <a:lstStyle>
            <a:lvl1pPr>
              <a:defRPr lang="zh-CN" altLang="en-US" sz="2000">
                <a:solidFill>
                  <a:srgbClr val="FFFFFF"/>
                </a:solidFill>
              </a:defRPr>
            </a:lvl1pPr>
          </a:lstStyle>
          <a:p>
            <a:pPr marL="0" lvl="0"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25052163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989074C9-A664-44C7-8C8D-A503BD611D4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856413" y="1612428"/>
            <a:ext cx="3976688" cy="1734395"/>
          </a:xfrm>
          <a:custGeom>
            <a:avLst/>
            <a:gdLst>
              <a:gd name="connsiteX0" fmla="*/ 112857 w 3976688"/>
              <a:gd name="connsiteY0" fmla="*/ 0 h 1734395"/>
              <a:gd name="connsiteX1" fmla="*/ 3863831 w 3976688"/>
              <a:gd name="connsiteY1" fmla="*/ 0 h 1734395"/>
              <a:gd name="connsiteX2" fmla="*/ 3976688 w 3976688"/>
              <a:gd name="connsiteY2" fmla="*/ 112857 h 1734395"/>
              <a:gd name="connsiteX3" fmla="*/ 3976688 w 3976688"/>
              <a:gd name="connsiteY3" fmla="*/ 1621538 h 1734395"/>
              <a:gd name="connsiteX4" fmla="*/ 3863831 w 3976688"/>
              <a:gd name="connsiteY4" fmla="*/ 1734395 h 1734395"/>
              <a:gd name="connsiteX5" fmla="*/ 112857 w 3976688"/>
              <a:gd name="connsiteY5" fmla="*/ 1734395 h 1734395"/>
              <a:gd name="connsiteX6" fmla="*/ 0 w 3976688"/>
              <a:gd name="connsiteY6" fmla="*/ 1621538 h 1734395"/>
              <a:gd name="connsiteX7" fmla="*/ 0 w 3976688"/>
              <a:gd name="connsiteY7" fmla="*/ 112857 h 1734395"/>
              <a:gd name="connsiteX8" fmla="*/ 112857 w 3976688"/>
              <a:gd name="connsiteY8" fmla="*/ 0 h 1734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6688" h="1734395">
                <a:moveTo>
                  <a:pt x="112857" y="0"/>
                </a:moveTo>
                <a:lnTo>
                  <a:pt x="3863831" y="0"/>
                </a:lnTo>
                <a:cubicBezTo>
                  <a:pt x="3926160" y="0"/>
                  <a:pt x="3976688" y="50528"/>
                  <a:pt x="3976688" y="112857"/>
                </a:cubicBezTo>
                <a:lnTo>
                  <a:pt x="3976688" y="1621538"/>
                </a:lnTo>
                <a:cubicBezTo>
                  <a:pt x="3976688" y="1683867"/>
                  <a:pt x="3926160" y="1734395"/>
                  <a:pt x="3863831" y="1734395"/>
                </a:cubicBezTo>
                <a:lnTo>
                  <a:pt x="112857" y="1734395"/>
                </a:lnTo>
                <a:cubicBezTo>
                  <a:pt x="50528" y="1734395"/>
                  <a:pt x="0" y="1683867"/>
                  <a:pt x="0" y="1621538"/>
                </a:cubicBezTo>
                <a:lnTo>
                  <a:pt x="0" y="112857"/>
                </a:lnTo>
                <a:cubicBezTo>
                  <a:pt x="0" y="50528"/>
                  <a:pt x="50528" y="0"/>
                  <a:pt x="1128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E619FCF9-3191-46FA-864C-4F186B75B74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856413" y="4006005"/>
            <a:ext cx="3976688" cy="1734395"/>
          </a:xfrm>
          <a:custGeom>
            <a:avLst/>
            <a:gdLst>
              <a:gd name="connsiteX0" fmla="*/ 112857 w 3976688"/>
              <a:gd name="connsiteY0" fmla="*/ 0 h 1734395"/>
              <a:gd name="connsiteX1" fmla="*/ 3863831 w 3976688"/>
              <a:gd name="connsiteY1" fmla="*/ 0 h 1734395"/>
              <a:gd name="connsiteX2" fmla="*/ 3976688 w 3976688"/>
              <a:gd name="connsiteY2" fmla="*/ 112857 h 1734395"/>
              <a:gd name="connsiteX3" fmla="*/ 3976688 w 3976688"/>
              <a:gd name="connsiteY3" fmla="*/ 1621538 h 1734395"/>
              <a:gd name="connsiteX4" fmla="*/ 3863831 w 3976688"/>
              <a:gd name="connsiteY4" fmla="*/ 1734395 h 1734395"/>
              <a:gd name="connsiteX5" fmla="*/ 112857 w 3976688"/>
              <a:gd name="connsiteY5" fmla="*/ 1734395 h 1734395"/>
              <a:gd name="connsiteX6" fmla="*/ 0 w 3976688"/>
              <a:gd name="connsiteY6" fmla="*/ 1621538 h 1734395"/>
              <a:gd name="connsiteX7" fmla="*/ 0 w 3976688"/>
              <a:gd name="connsiteY7" fmla="*/ 112857 h 1734395"/>
              <a:gd name="connsiteX8" fmla="*/ 112857 w 3976688"/>
              <a:gd name="connsiteY8" fmla="*/ 0 h 1734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6688" h="1734395">
                <a:moveTo>
                  <a:pt x="112857" y="0"/>
                </a:moveTo>
                <a:lnTo>
                  <a:pt x="3863831" y="0"/>
                </a:lnTo>
                <a:cubicBezTo>
                  <a:pt x="3926160" y="0"/>
                  <a:pt x="3976688" y="50528"/>
                  <a:pt x="3976688" y="112857"/>
                </a:cubicBezTo>
                <a:lnTo>
                  <a:pt x="3976688" y="1621538"/>
                </a:lnTo>
                <a:cubicBezTo>
                  <a:pt x="3976688" y="1683867"/>
                  <a:pt x="3926160" y="1734395"/>
                  <a:pt x="3863831" y="1734395"/>
                </a:cubicBezTo>
                <a:lnTo>
                  <a:pt x="112857" y="1734395"/>
                </a:lnTo>
                <a:cubicBezTo>
                  <a:pt x="50528" y="1734395"/>
                  <a:pt x="0" y="1683867"/>
                  <a:pt x="0" y="1621538"/>
                </a:cubicBezTo>
                <a:lnTo>
                  <a:pt x="0" y="112857"/>
                </a:lnTo>
                <a:cubicBezTo>
                  <a:pt x="0" y="50528"/>
                  <a:pt x="50528" y="0"/>
                  <a:pt x="1128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64522243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0F985E73-065D-498D-97AE-420972DC688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191105" y="2671407"/>
            <a:ext cx="2084549" cy="1529237"/>
          </a:xfrm>
          <a:custGeom>
            <a:avLst/>
            <a:gdLst>
              <a:gd name="connsiteX0" fmla="*/ 0 w 2084549"/>
              <a:gd name="connsiteY0" fmla="*/ 0 h 1529237"/>
              <a:gd name="connsiteX1" fmla="*/ 2084549 w 2084549"/>
              <a:gd name="connsiteY1" fmla="*/ 0 h 1529237"/>
              <a:gd name="connsiteX2" fmla="*/ 2084549 w 2084549"/>
              <a:gd name="connsiteY2" fmla="*/ 1529237 h 1529237"/>
              <a:gd name="connsiteX3" fmla="*/ 0 w 2084549"/>
              <a:gd name="connsiteY3" fmla="*/ 1529237 h 1529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4549" h="1529237">
                <a:moveTo>
                  <a:pt x="0" y="0"/>
                </a:moveTo>
                <a:lnTo>
                  <a:pt x="2084549" y="0"/>
                </a:lnTo>
                <a:lnTo>
                  <a:pt x="2084549" y="1529237"/>
                </a:lnTo>
                <a:lnTo>
                  <a:pt x="0" y="15292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5794DACB-660F-4672-BA01-5A93B171287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11031" y="4018568"/>
            <a:ext cx="2084549" cy="1529237"/>
          </a:xfrm>
          <a:custGeom>
            <a:avLst/>
            <a:gdLst>
              <a:gd name="connsiteX0" fmla="*/ 0 w 2084549"/>
              <a:gd name="connsiteY0" fmla="*/ 0 h 1529237"/>
              <a:gd name="connsiteX1" fmla="*/ 2084549 w 2084549"/>
              <a:gd name="connsiteY1" fmla="*/ 0 h 1529237"/>
              <a:gd name="connsiteX2" fmla="*/ 2084549 w 2084549"/>
              <a:gd name="connsiteY2" fmla="*/ 1529237 h 1529237"/>
              <a:gd name="connsiteX3" fmla="*/ 0 w 2084549"/>
              <a:gd name="connsiteY3" fmla="*/ 1529237 h 1529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4549" h="1529237">
                <a:moveTo>
                  <a:pt x="0" y="0"/>
                </a:moveTo>
                <a:lnTo>
                  <a:pt x="2084549" y="0"/>
                </a:lnTo>
                <a:lnTo>
                  <a:pt x="2084549" y="1529237"/>
                </a:lnTo>
                <a:lnTo>
                  <a:pt x="0" y="15292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CDA981C2-B31A-4581-AF9D-37C477FB200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53726" y="4066952"/>
            <a:ext cx="2084549" cy="1529237"/>
          </a:xfrm>
          <a:custGeom>
            <a:avLst/>
            <a:gdLst>
              <a:gd name="connsiteX0" fmla="*/ 0 w 2084549"/>
              <a:gd name="connsiteY0" fmla="*/ 0 h 1529237"/>
              <a:gd name="connsiteX1" fmla="*/ 2084549 w 2084549"/>
              <a:gd name="connsiteY1" fmla="*/ 0 h 1529237"/>
              <a:gd name="connsiteX2" fmla="*/ 2084549 w 2084549"/>
              <a:gd name="connsiteY2" fmla="*/ 1529237 h 1529237"/>
              <a:gd name="connsiteX3" fmla="*/ 0 w 2084549"/>
              <a:gd name="connsiteY3" fmla="*/ 1529237 h 1529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4549" h="1529237">
                <a:moveTo>
                  <a:pt x="0" y="0"/>
                </a:moveTo>
                <a:lnTo>
                  <a:pt x="2084549" y="0"/>
                </a:lnTo>
                <a:lnTo>
                  <a:pt x="2084549" y="1529237"/>
                </a:lnTo>
                <a:lnTo>
                  <a:pt x="0" y="15292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92346DF4-6787-4907-8483-8CC50A27B4F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945263" y="2671407"/>
            <a:ext cx="2084549" cy="1529237"/>
          </a:xfrm>
          <a:custGeom>
            <a:avLst/>
            <a:gdLst>
              <a:gd name="connsiteX0" fmla="*/ 0 w 2084549"/>
              <a:gd name="connsiteY0" fmla="*/ 0 h 1529237"/>
              <a:gd name="connsiteX1" fmla="*/ 2084549 w 2084549"/>
              <a:gd name="connsiteY1" fmla="*/ 0 h 1529237"/>
              <a:gd name="connsiteX2" fmla="*/ 2084549 w 2084549"/>
              <a:gd name="connsiteY2" fmla="*/ 1529237 h 1529237"/>
              <a:gd name="connsiteX3" fmla="*/ 0 w 2084549"/>
              <a:gd name="connsiteY3" fmla="*/ 1529237 h 1529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4549" h="1529237">
                <a:moveTo>
                  <a:pt x="0" y="0"/>
                </a:moveTo>
                <a:lnTo>
                  <a:pt x="2084549" y="0"/>
                </a:lnTo>
                <a:lnTo>
                  <a:pt x="2084549" y="1529237"/>
                </a:lnTo>
                <a:lnTo>
                  <a:pt x="0" y="15292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E41E55AB-DE66-4D91-95C5-414C95B181A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796421" y="4066952"/>
            <a:ext cx="2084549" cy="1529237"/>
          </a:xfrm>
          <a:custGeom>
            <a:avLst/>
            <a:gdLst>
              <a:gd name="connsiteX0" fmla="*/ 0 w 2084549"/>
              <a:gd name="connsiteY0" fmla="*/ 0 h 1529237"/>
              <a:gd name="connsiteX1" fmla="*/ 2084549 w 2084549"/>
              <a:gd name="connsiteY1" fmla="*/ 0 h 1529237"/>
              <a:gd name="connsiteX2" fmla="*/ 2084549 w 2084549"/>
              <a:gd name="connsiteY2" fmla="*/ 1529237 h 1529237"/>
              <a:gd name="connsiteX3" fmla="*/ 0 w 2084549"/>
              <a:gd name="connsiteY3" fmla="*/ 1529237 h 1529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4549" h="1529237">
                <a:moveTo>
                  <a:pt x="0" y="0"/>
                </a:moveTo>
                <a:lnTo>
                  <a:pt x="2084549" y="0"/>
                </a:lnTo>
                <a:lnTo>
                  <a:pt x="2084549" y="1529237"/>
                </a:lnTo>
                <a:lnTo>
                  <a:pt x="0" y="15292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2977676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9"/>
          <p:cNvSpPr txBox="1">
            <a:spLocks noGrp="1"/>
          </p:cNvSpPr>
          <p:nvPr>
            <p:ph type="subTitle" idx="1"/>
          </p:nvPr>
        </p:nvSpPr>
        <p:spPr>
          <a:xfrm>
            <a:off x="1016833" y="1751300"/>
            <a:ext cx="4262000" cy="9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Fredoka One"/>
              <a:buNone/>
              <a:defRPr>
                <a:solidFill>
                  <a:srgbClr val="FFFFFF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None/>
              <a:defRPr sz="2800" b="1">
                <a:solidFill>
                  <a:srgbClr val="FFFFFF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None/>
              <a:defRPr sz="2800" b="1">
                <a:solidFill>
                  <a:srgbClr val="FFFFFF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None/>
              <a:defRPr sz="2800" b="1">
                <a:solidFill>
                  <a:srgbClr val="FFFFFF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None/>
              <a:defRPr sz="2800" b="1">
                <a:solidFill>
                  <a:srgbClr val="FFFFFF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None/>
              <a:defRPr sz="2800" b="1">
                <a:solidFill>
                  <a:srgbClr val="FFFFFF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None/>
              <a:defRPr sz="2800" b="1">
                <a:solidFill>
                  <a:srgbClr val="FFFFFF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None/>
              <a:defRPr sz="2800" b="1">
                <a:solidFill>
                  <a:srgbClr val="FFFFFF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None/>
              <a:defRPr sz="2800" b="1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6" name="Google Shape;46;p9"/>
          <p:cNvSpPr txBox="1">
            <a:spLocks noGrp="1"/>
          </p:cNvSpPr>
          <p:nvPr>
            <p:ph type="body" idx="2"/>
          </p:nvPr>
        </p:nvSpPr>
        <p:spPr>
          <a:xfrm>
            <a:off x="6159467" y="965600"/>
            <a:ext cx="5116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 sz="1867">
                <a:solidFill>
                  <a:srgbClr val="FFFFFF"/>
                </a:solidFill>
              </a:defRPr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>
                <a:solidFill>
                  <a:srgbClr val="FFFFFF"/>
                </a:solidFill>
              </a:defRPr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400"/>
              <a:buChar char="●"/>
              <a:defRPr>
                <a:solidFill>
                  <a:srgbClr val="FFFFFF"/>
                </a:solidFill>
              </a:defRPr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400"/>
              <a:buChar char="○"/>
              <a:defRPr>
                <a:solidFill>
                  <a:srgbClr val="FFFFFF"/>
                </a:solidFill>
              </a:defRPr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Clr>
                <a:srgbClr val="FFFFFF"/>
              </a:buClr>
              <a:buSzPts val="1400"/>
              <a:buChar char="■"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7" name="Google Shape;47;p9"/>
          <p:cNvSpPr txBox="1">
            <a:spLocks noGrp="1"/>
          </p:cNvSpPr>
          <p:nvPr>
            <p:ph type="title"/>
          </p:nvPr>
        </p:nvSpPr>
        <p:spPr>
          <a:xfrm>
            <a:off x="1085833" y="790167"/>
            <a:ext cx="4124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7282962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8AE2E66D-D41B-429F-8798-C036B3A9075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674745" y="1812132"/>
            <a:ext cx="1441732" cy="1441730"/>
          </a:xfrm>
          <a:custGeom>
            <a:avLst/>
            <a:gdLst>
              <a:gd name="connsiteX0" fmla="*/ 720866 w 1441732"/>
              <a:gd name="connsiteY0" fmla="*/ 0 h 1441730"/>
              <a:gd name="connsiteX1" fmla="*/ 1441732 w 1441732"/>
              <a:gd name="connsiteY1" fmla="*/ 720865 h 1441730"/>
              <a:gd name="connsiteX2" fmla="*/ 720866 w 1441732"/>
              <a:gd name="connsiteY2" fmla="*/ 1441730 h 1441730"/>
              <a:gd name="connsiteX3" fmla="*/ 0 w 1441732"/>
              <a:gd name="connsiteY3" fmla="*/ 720865 h 1441730"/>
              <a:gd name="connsiteX4" fmla="*/ 720866 w 1441732"/>
              <a:gd name="connsiteY4" fmla="*/ 0 h 14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1732" h="1441730">
                <a:moveTo>
                  <a:pt x="720866" y="0"/>
                </a:moveTo>
                <a:cubicBezTo>
                  <a:pt x="1118989" y="0"/>
                  <a:pt x="1441732" y="322742"/>
                  <a:pt x="1441732" y="720865"/>
                </a:cubicBezTo>
                <a:cubicBezTo>
                  <a:pt x="1441732" y="1118988"/>
                  <a:pt x="1118989" y="1441730"/>
                  <a:pt x="720866" y="1441730"/>
                </a:cubicBezTo>
                <a:cubicBezTo>
                  <a:pt x="322743" y="1441730"/>
                  <a:pt x="0" y="1118988"/>
                  <a:pt x="0" y="720865"/>
                </a:cubicBezTo>
                <a:cubicBezTo>
                  <a:pt x="0" y="322742"/>
                  <a:pt x="322743" y="0"/>
                  <a:pt x="720866" y="0"/>
                </a:cubicBezTo>
                <a:close/>
              </a:path>
            </a:pathLst>
          </a:custGeom>
          <a:solidFill>
            <a:schemeClr val="accent3"/>
          </a:solidFill>
          <a:ln w="25400" cap="flat" cmpd="sng" algn="ctr">
            <a:noFill/>
            <a:prstDash val="solid"/>
          </a:ln>
          <a:effectLst>
            <a:outerShdw dist="165100" dir="13500000" algn="br" rotWithShape="0">
              <a:schemeClr val="accent3">
                <a:lumMod val="60000"/>
                <a:lumOff val="40000"/>
                <a:alpha val="40000"/>
              </a:schemeClr>
            </a:outerShdw>
          </a:effectLst>
        </p:spPr>
        <p:txBody>
          <a:bodyPr lIns="0" tIns="0" rIns="0" bIns="0" anchor="ctr">
            <a:normAutofit/>
          </a:bodyPr>
          <a:lstStyle>
            <a:lvl1pPr>
              <a:defRPr lang="zh-CN" altLang="en-US" sz="1600" kern="0">
                <a:solidFill>
                  <a:srgbClr val="F9F9F9"/>
                </a:solidFill>
              </a:defRPr>
            </a:lvl1pPr>
          </a:lstStyle>
          <a:p>
            <a:pPr marL="0" lvl="0" algn="ctr"/>
            <a:endParaRPr lang="zh-CN" altLang="en-US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4CB59F21-C159-43BD-9820-1DF70C88A6C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619250" y="2652455"/>
            <a:ext cx="2164656" cy="2164656"/>
          </a:xfrm>
          <a:custGeom>
            <a:avLst/>
            <a:gdLst>
              <a:gd name="connsiteX0" fmla="*/ 1082328 w 2164656"/>
              <a:gd name="connsiteY0" fmla="*/ 0 h 2164656"/>
              <a:gd name="connsiteX1" fmla="*/ 2164656 w 2164656"/>
              <a:gd name="connsiteY1" fmla="*/ 1082328 h 2164656"/>
              <a:gd name="connsiteX2" fmla="*/ 1082328 w 2164656"/>
              <a:gd name="connsiteY2" fmla="*/ 2164656 h 2164656"/>
              <a:gd name="connsiteX3" fmla="*/ 0 w 2164656"/>
              <a:gd name="connsiteY3" fmla="*/ 1082328 h 2164656"/>
              <a:gd name="connsiteX4" fmla="*/ 1082328 w 2164656"/>
              <a:gd name="connsiteY4" fmla="*/ 0 h 216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4656" h="2164656">
                <a:moveTo>
                  <a:pt x="1082328" y="0"/>
                </a:moveTo>
                <a:cubicBezTo>
                  <a:pt x="1680081" y="0"/>
                  <a:pt x="2164656" y="484575"/>
                  <a:pt x="2164656" y="1082328"/>
                </a:cubicBezTo>
                <a:cubicBezTo>
                  <a:pt x="2164656" y="1680081"/>
                  <a:pt x="1680081" y="2164656"/>
                  <a:pt x="1082328" y="2164656"/>
                </a:cubicBezTo>
                <a:cubicBezTo>
                  <a:pt x="484575" y="2164656"/>
                  <a:pt x="0" y="1680081"/>
                  <a:pt x="0" y="1082328"/>
                </a:cubicBezTo>
                <a:cubicBezTo>
                  <a:pt x="0" y="484575"/>
                  <a:pt x="484575" y="0"/>
                  <a:pt x="1082328" y="0"/>
                </a:cubicBezTo>
                <a:close/>
              </a:path>
            </a:pathLst>
          </a:custGeom>
          <a:solidFill>
            <a:schemeClr val="accent2"/>
          </a:solidFill>
          <a:ln w="25400" cap="flat" cmpd="sng" algn="ctr">
            <a:noFill/>
            <a:prstDash val="solid"/>
          </a:ln>
          <a:effectLst>
            <a:outerShdw dist="165100" dir="13500000" algn="br" rotWithShape="0">
              <a:schemeClr val="accent2">
                <a:lumMod val="60000"/>
                <a:lumOff val="40000"/>
                <a:alpha val="40000"/>
              </a:schemeClr>
            </a:outerShdw>
          </a:effectLst>
        </p:spPr>
        <p:txBody>
          <a:bodyPr lIns="0" tIns="0" rIns="216000" bIns="0" anchor="ctr">
            <a:normAutofit/>
          </a:bodyPr>
          <a:lstStyle>
            <a:lvl1pPr>
              <a:defRPr lang="zh-CN" altLang="en-US" sz="1800" kern="0">
                <a:solidFill>
                  <a:srgbClr val="F9F9F9"/>
                </a:solidFill>
              </a:defRPr>
            </a:lvl1pPr>
          </a:lstStyle>
          <a:p>
            <a:pPr marL="0" lvl="0" algn="ctr">
              <a:lnSpc>
                <a:spcPct val="120000"/>
              </a:lnSpc>
            </a:pPr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86C01F90-F81C-4341-A059-B8068A5B808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357564" y="2655800"/>
            <a:ext cx="2926714" cy="2926714"/>
          </a:xfrm>
          <a:custGeom>
            <a:avLst/>
            <a:gdLst>
              <a:gd name="connsiteX0" fmla="*/ 1463357 w 2926714"/>
              <a:gd name="connsiteY0" fmla="*/ 0 h 2926714"/>
              <a:gd name="connsiteX1" fmla="*/ 2926714 w 2926714"/>
              <a:gd name="connsiteY1" fmla="*/ 1463357 h 2926714"/>
              <a:gd name="connsiteX2" fmla="*/ 1463357 w 2926714"/>
              <a:gd name="connsiteY2" fmla="*/ 2926714 h 2926714"/>
              <a:gd name="connsiteX3" fmla="*/ 0 w 2926714"/>
              <a:gd name="connsiteY3" fmla="*/ 1463357 h 2926714"/>
              <a:gd name="connsiteX4" fmla="*/ 1463357 w 2926714"/>
              <a:gd name="connsiteY4" fmla="*/ 0 h 2926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26714" h="2926714">
                <a:moveTo>
                  <a:pt x="1463357" y="0"/>
                </a:moveTo>
                <a:cubicBezTo>
                  <a:pt x="2271547" y="0"/>
                  <a:pt x="2926714" y="655167"/>
                  <a:pt x="2926714" y="1463357"/>
                </a:cubicBezTo>
                <a:cubicBezTo>
                  <a:pt x="2926714" y="2271547"/>
                  <a:pt x="2271547" y="2926714"/>
                  <a:pt x="1463357" y="2926714"/>
                </a:cubicBezTo>
                <a:cubicBezTo>
                  <a:pt x="655167" y="2926714"/>
                  <a:pt x="0" y="2271547"/>
                  <a:pt x="0" y="1463357"/>
                </a:cubicBezTo>
                <a:cubicBezTo>
                  <a:pt x="0" y="655167"/>
                  <a:pt x="655167" y="0"/>
                  <a:pt x="1463357" y="0"/>
                </a:cubicBezTo>
                <a:close/>
              </a:path>
            </a:pathLst>
          </a:custGeom>
          <a:solidFill>
            <a:schemeClr val="accent1"/>
          </a:solidFill>
          <a:ln w="25400" cap="flat" cmpd="sng" algn="ctr">
            <a:noFill/>
            <a:prstDash val="solid"/>
          </a:ln>
          <a:effectLst>
            <a:outerShdw dist="165100" dir="13500000" algn="br" rotWithShape="0">
              <a:schemeClr val="accent1">
                <a:lumMod val="60000"/>
                <a:lumOff val="40000"/>
                <a:alpha val="40000"/>
              </a:schemeClr>
            </a:outerShdw>
          </a:effectLst>
        </p:spPr>
        <p:txBody>
          <a:bodyPr lIns="0" tIns="180000" rIns="0" bIns="0" anchor="ctr">
            <a:normAutofit/>
          </a:bodyPr>
          <a:lstStyle>
            <a:lvl1pPr>
              <a:defRPr lang="zh-CN" altLang="en-US" sz="1800" kern="0">
                <a:solidFill>
                  <a:srgbClr val="F9F9F9"/>
                </a:solidFill>
              </a:defRPr>
            </a:lvl1pPr>
          </a:lstStyle>
          <a:p>
            <a:pPr marL="0" lvl="0" algn="ctr">
              <a:lnSpc>
                <a:spcPct val="130000"/>
              </a:lnSpc>
            </a:pP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90538808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7EAD8717-E304-4BCC-AA2B-75132A22FF1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248152" y="2035580"/>
            <a:ext cx="1130418" cy="1128600"/>
          </a:xfrm>
          <a:custGeom>
            <a:avLst/>
            <a:gdLst>
              <a:gd name="connsiteX0" fmla="*/ 565209 w 1130418"/>
              <a:gd name="connsiteY0" fmla="*/ 0 h 1128600"/>
              <a:gd name="connsiteX1" fmla="*/ 1130418 w 1130418"/>
              <a:gd name="connsiteY1" fmla="*/ 564300 h 1128600"/>
              <a:gd name="connsiteX2" fmla="*/ 565209 w 1130418"/>
              <a:gd name="connsiteY2" fmla="*/ 1128600 h 1128600"/>
              <a:gd name="connsiteX3" fmla="*/ 0 w 1130418"/>
              <a:gd name="connsiteY3" fmla="*/ 564300 h 1128600"/>
              <a:gd name="connsiteX4" fmla="*/ 565209 w 1130418"/>
              <a:gd name="connsiteY4" fmla="*/ 0 h 11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0418" h="1128600">
                <a:moveTo>
                  <a:pt x="565209" y="0"/>
                </a:moveTo>
                <a:cubicBezTo>
                  <a:pt x="877365" y="0"/>
                  <a:pt x="1130418" y="252646"/>
                  <a:pt x="1130418" y="564300"/>
                </a:cubicBezTo>
                <a:cubicBezTo>
                  <a:pt x="1130418" y="875954"/>
                  <a:pt x="877365" y="1128600"/>
                  <a:pt x="565209" y="1128600"/>
                </a:cubicBezTo>
                <a:cubicBezTo>
                  <a:pt x="253053" y="1128600"/>
                  <a:pt x="0" y="875954"/>
                  <a:pt x="0" y="564300"/>
                </a:cubicBezTo>
                <a:cubicBezTo>
                  <a:pt x="0" y="252646"/>
                  <a:pt x="253053" y="0"/>
                  <a:pt x="56520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8FD88E05-899A-41E6-A567-660C8B17BEE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832483" y="2035580"/>
            <a:ext cx="1130418" cy="1128600"/>
          </a:xfrm>
          <a:custGeom>
            <a:avLst/>
            <a:gdLst>
              <a:gd name="connsiteX0" fmla="*/ 565209 w 1130418"/>
              <a:gd name="connsiteY0" fmla="*/ 0 h 1128600"/>
              <a:gd name="connsiteX1" fmla="*/ 1130418 w 1130418"/>
              <a:gd name="connsiteY1" fmla="*/ 564300 h 1128600"/>
              <a:gd name="connsiteX2" fmla="*/ 565209 w 1130418"/>
              <a:gd name="connsiteY2" fmla="*/ 1128600 h 1128600"/>
              <a:gd name="connsiteX3" fmla="*/ 0 w 1130418"/>
              <a:gd name="connsiteY3" fmla="*/ 564300 h 1128600"/>
              <a:gd name="connsiteX4" fmla="*/ 565209 w 1130418"/>
              <a:gd name="connsiteY4" fmla="*/ 0 h 11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0418" h="1128600">
                <a:moveTo>
                  <a:pt x="565209" y="0"/>
                </a:moveTo>
                <a:cubicBezTo>
                  <a:pt x="877365" y="0"/>
                  <a:pt x="1130418" y="252646"/>
                  <a:pt x="1130418" y="564300"/>
                </a:cubicBezTo>
                <a:cubicBezTo>
                  <a:pt x="1130418" y="875954"/>
                  <a:pt x="877365" y="1128600"/>
                  <a:pt x="565209" y="1128600"/>
                </a:cubicBezTo>
                <a:cubicBezTo>
                  <a:pt x="253053" y="1128600"/>
                  <a:pt x="0" y="875954"/>
                  <a:pt x="0" y="564300"/>
                </a:cubicBezTo>
                <a:cubicBezTo>
                  <a:pt x="0" y="252646"/>
                  <a:pt x="253053" y="0"/>
                  <a:pt x="56520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CF804839-EAEF-4E86-AA13-9BB2276D064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832483" y="4414547"/>
            <a:ext cx="1130418" cy="1128600"/>
          </a:xfrm>
          <a:custGeom>
            <a:avLst/>
            <a:gdLst>
              <a:gd name="connsiteX0" fmla="*/ 565209 w 1130418"/>
              <a:gd name="connsiteY0" fmla="*/ 0 h 1128600"/>
              <a:gd name="connsiteX1" fmla="*/ 1130418 w 1130418"/>
              <a:gd name="connsiteY1" fmla="*/ 564300 h 1128600"/>
              <a:gd name="connsiteX2" fmla="*/ 565209 w 1130418"/>
              <a:gd name="connsiteY2" fmla="*/ 1128600 h 1128600"/>
              <a:gd name="connsiteX3" fmla="*/ 0 w 1130418"/>
              <a:gd name="connsiteY3" fmla="*/ 564300 h 1128600"/>
              <a:gd name="connsiteX4" fmla="*/ 565209 w 1130418"/>
              <a:gd name="connsiteY4" fmla="*/ 0 h 11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0418" h="1128600">
                <a:moveTo>
                  <a:pt x="565209" y="0"/>
                </a:moveTo>
                <a:cubicBezTo>
                  <a:pt x="877365" y="0"/>
                  <a:pt x="1130418" y="252646"/>
                  <a:pt x="1130418" y="564300"/>
                </a:cubicBezTo>
                <a:cubicBezTo>
                  <a:pt x="1130418" y="875954"/>
                  <a:pt x="877365" y="1128600"/>
                  <a:pt x="565209" y="1128600"/>
                </a:cubicBezTo>
                <a:cubicBezTo>
                  <a:pt x="253053" y="1128600"/>
                  <a:pt x="0" y="875954"/>
                  <a:pt x="0" y="564300"/>
                </a:cubicBezTo>
                <a:cubicBezTo>
                  <a:pt x="0" y="252646"/>
                  <a:pt x="253053" y="0"/>
                  <a:pt x="56520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ABA1BF48-DA15-45F2-B813-3D11332B4C5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248152" y="4414547"/>
            <a:ext cx="1130418" cy="1128600"/>
          </a:xfrm>
          <a:custGeom>
            <a:avLst/>
            <a:gdLst>
              <a:gd name="connsiteX0" fmla="*/ 565209 w 1130418"/>
              <a:gd name="connsiteY0" fmla="*/ 0 h 1128600"/>
              <a:gd name="connsiteX1" fmla="*/ 1130418 w 1130418"/>
              <a:gd name="connsiteY1" fmla="*/ 564300 h 1128600"/>
              <a:gd name="connsiteX2" fmla="*/ 565209 w 1130418"/>
              <a:gd name="connsiteY2" fmla="*/ 1128600 h 1128600"/>
              <a:gd name="connsiteX3" fmla="*/ 0 w 1130418"/>
              <a:gd name="connsiteY3" fmla="*/ 564300 h 1128600"/>
              <a:gd name="connsiteX4" fmla="*/ 565209 w 1130418"/>
              <a:gd name="connsiteY4" fmla="*/ 0 h 11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0418" h="1128600">
                <a:moveTo>
                  <a:pt x="565209" y="0"/>
                </a:moveTo>
                <a:cubicBezTo>
                  <a:pt x="877365" y="0"/>
                  <a:pt x="1130418" y="252646"/>
                  <a:pt x="1130418" y="564300"/>
                </a:cubicBezTo>
                <a:cubicBezTo>
                  <a:pt x="1130418" y="875954"/>
                  <a:pt x="877365" y="1128600"/>
                  <a:pt x="565209" y="1128600"/>
                </a:cubicBezTo>
                <a:cubicBezTo>
                  <a:pt x="253053" y="1128600"/>
                  <a:pt x="0" y="875954"/>
                  <a:pt x="0" y="564300"/>
                </a:cubicBezTo>
                <a:cubicBezTo>
                  <a:pt x="0" y="252646"/>
                  <a:pt x="253053" y="0"/>
                  <a:pt x="56520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0998175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879EEDF4-EBC3-4945-BA55-5B82F12F796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56203" y="2420673"/>
            <a:ext cx="2370682" cy="2377051"/>
          </a:xfrm>
          <a:custGeom>
            <a:avLst/>
            <a:gdLst>
              <a:gd name="connsiteX0" fmla="*/ 1081685 w 2370682"/>
              <a:gd name="connsiteY0" fmla="*/ 321 h 2377051"/>
              <a:gd name="connsiteX1" fmla="*/ 1252147 w 2370682"/>
              <a:gd name="connsiteY1" fmla="*/ 61218 h 2377051"/>
              <a:gd name="connsiteX2" fmla="*/ 2245839 w 2370682"/>
              <a:gd name="connsiteY2" fmla="*/ 800414 h 2377051"/>
              <a:gd name="connsiteX3" fmla="*/ 2309465 w 2370682"/>
              <a:gd name="connsiteY3" fmla="*/ 1233648 h 2377051"/>
              <a:gd name="connsiteX4" fmla="*/ 1551771 w 2370682"/>
              <a:gd name="connsiteY4" fmla="*/ 2252208 h 2377051"/>
              <a:gd name="connsiteX5" fmla="*/ 1118537 w 2370682"/>
              <a:gd name="connsiteY5" fmla="*/ 2315834 h 2377051"/>
              <a:gd name="connsiteX6" fmla="*/ 124844 w 2370682"/>
              <a:gd name="connsiteY6" fmla="*/ 1576638 h 2377051"/>
              <a:gd name="connsiteX7" fmla="*/ 61218 w 2370682"/>
              <a:gd name="connsiteY7" fmla="*/ 1143404 h 2377051"/>
              <a:gd name="connsiteX8" fmla="*/ 818912 w 2370682"/>
              <a:gd name="connsiteY8" fmla="*/ 124844 h 2377051"/>
              <a:gd name="connsiteX9" fmla="*/ 1081685 w 2370682"/>
              <a:gd name="connsiteY9" fmla="*/ 321 h 2377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70682" h="2377051">
                <a:moveTo>
                  <a:pt x="1081685" y="321"/>
                </a:moveTo>
                <a:cubicBezTo>
                  <a:pt x="1141262" y="3029"/>
                  <a:pt x="1200695" y="22944"/>
                  <a:pt x="1252147" y="61218"/>
                </a:cubicBezTo>
                <a:lnTo>
                  <a:pt x="2245839" y="800414"/>
                </a:lnTo>
                <a:cubicBezTo>
                  <a:pt x="2383043" y="902478"/>
                  <a:pt x="2411529" y="1096445"/>
                  <a:pt x="2309465" y="1233648"/>
                </a:cubicBezTo>
                <a:lnTo>
                  <a:pt x="1551771" y="2252208"/>
                </a:lnTo>
                <a:cubicBezTo>
                  <a:pt x="1449707" y="2389412"/>
                  <a:pt x="1255740" y="2417898"/>
                  <a:pt x="1118537" y="2315834"/>
                </a:cubicBezTo>
                <a:lnTo>
                  <a:pt x="124844" y="1576638"/>
                </a:lnTo>
                <a:cubicBezTo>
                  <a:pt x="-12360" y="1474574"/>
                  <a:pt x="-40846" y="1280608"/>
                  <a:pt x="61218" y="1143404"/>
                </a:cubicBezTo>
                <a:lnTo>
                  <a:pt x="818912" y="124844"/>
                </a:lnTo>
                <a:cubicBezTo>
                  <a:pt x="882703" y="39092"/>
                  <a:pt x="982392" y="-4193"/>
                  <a:pt x="1081685" y="32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EE23E76F-76F1-4249-878A-1BD3EA48841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765430" y="3594466"/>
            <a:ext cx="2022631" cy="2049006"/>
          </a:xfrm>
          <a:custGeom>
            <a:avLst/>
            <a:gdLst>
              <a:gd name="connsiteX0" fmla="*/ 467047 w 2022631"/>
              <a:gd name="connsiteY0" fmla="*/ 594 h 2049006"/>
              <a:gd name="connsiteX1" fmla="*/ 529715 w 2022631"/>
              <a:gd name="connsiteY1" fmla="*/ 3060 h 2049006"/>
              <a:gd name="connsiteX2" fmla="*/ 1756111 w 2022631"/>
              <a:gd name="connsiteY2" fmla="*/ 175642 h 2049006"/>
              <a:gd name="connsiteX3" fmla="*/ 2019572 w 2022631"/>
              <a:gd name="connsiteY3" fmla="*/ 525397 h 2049006"/>
              <a:gd name="connsiteX4" fmla="*/ 1842671 w 2022631"/>
              <a:gd name="connsiteY4" fmla="*/ 1782486 h 2049006"/>
              <a:gd name="connsiteX5" fmla="*/ 1492916 w 2022631"/>
              <a:gd name="connsiteY5" fmla="*/ 2045947 h 2049006"/>
              <a:gd name="connsiteX6" fmla="*/ 266521 w 2022631"/>
              <a:gd name="connsiteY6" fmla="*/ 1873365 h 2049006"/>
              <a:gd name="connsiteX7" fmla="*/ 3060 w 2022631"/>
              <a:gd name="connsiteY7" fmla="*/ 1523611 h 2049006"/>
              <a:gd name="connsiteX8" fmla="*/ 179960 w 2022631"/>
              <a:gd name="connsiteY8" fmla="*/ 266522 h 2049006"/>
              <a:gd name="connsiteX9" fmla="*/ 467047 w 2022631"/>
              <a:gd name="connsiteY9" fmla="*/ 594 h 2049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22631" h="2049006">
                <a:moveTo>
                  <a:pt x="467047" y="594"/>
                </a:moveTo>
                <a:cubicBezTo>
                  <a:pt x="487581" y="-682"/>
                  <a:pt x="508548" y="82"/>
                  <a:pt x="529715" y="3060"/>
                </a:cubicBezTo>
                <a:lnTo>
                  <a:pt x="1756111" y="175642"/>
                </a:lnTo>
                <a:cubicBezTo>
                  <a:pt x="1925445" y="199471"/>
                  <a:pt x="2043401" y="356062"/>
                  <a:pt x="2019572" y="525397"/>
                </a:cubicBezTo>
                <a:lnTo>
                  <a:pt x="1842671" y="1782486"/>
                </a:lnTo>
                <a:cubicBezTo>
                  <a:pt x="1818842" y="1951820"/>
                  <a:pt x="1662251" y="2069776"/>
                  <a:pt x="1492916" y="2045947"/>
                </a:cubicBezTo>
                <a:lnTo>
                  <a:pt x="266521" y="1873365"/>
                </a:lnTo>
                <a:cubicBezTo>
                  <a:pt x="97186" y="1849536"/>
                  <a:pt x="-20770" y="1692945"/>
                  <a:pt x="3060" y="1523611"/>
                </a:cubicBezTo>
                <a:lnTo>
                  <a:pt x="179960" y="266522"/>
                </a:lnTo>
                <a:cubicBezTo>
                  <a:pt x="200811" y="118354"/>
                  <a:pt x="323307" y="9523"/>
                  <a:pt x="467047" y="59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715AF4C1-9914-4F8E-80AA-6F717DAA1ED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13083" y="3406943"/>
            <a:ext cx="2229078" cy="2246989"/>
          </a:xfrm>
          <a:custGeom>
            <a:avLst/>
            <a:gdLst>
              <a:gd name="connsiteX0" fmla="*/ 1477732 w 2229078"/>
              <a:gd name="connsiteY0" fmla="*/ 196 h 2246989"/>
              <a:gd name="connsiteX1" fmla="*/ 1756117 w 2229078"/>
              <a:gd name="connsiteY1" fmla="*/ 199338 h 2246989"/>
              <a:gd name="connsiteX2" fmla="*/ 2208654 w 2229078"/>
              <a:gd name="connsiteY2" fmla="*/ 1385414 h 2246989"/>
              <a:gd name="connsiteX3" fmla="*/ 2029742 w 2229078"/>
              <a:gd name="connsiteY3" fmla="*/ 1785077 h 2246989"/>
              <a:gd name="connsiteX4" fmla="*/ 872625 w 2229078"/>
              <a:gd name="connsiteY4" fmla="*/ 2226565 h 2246989"/>
              <a:gd name="connsiteX5" fmla="*/ 472962 w 2229078"/>
              <a:gd name="connsiteY5" fmla="*/ 2047652 h 2246989"/>
              <a:gd name="connsiteX6" fmla="*/ 20425 w 2229078"/>
              <a:gd name="connsiteY6" fmla="*/ 861577 h 2246989"/>
              <a:gd name="connsiteX7" fmla="*/ 199338 w 2229078"/>
              <a:gd name="connsiteY7" fmla="*/ 461914 h 2246989"/>
              <a:gd name="connsiteX8" fmla="*/ 1356454 w 2229078"/>
              <a:gd name="connsiteY8" fmla="*/ 20426 h 2246989"/>
              <a:gd name="connsiteX9" fmla="*/ 1477732 w 2229078"/>
              <a:gd name="connsiteY9" fmla="*/ 196 h 2246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9078" h="2246989">
                <a:moveTo>
                  <a:pt x="1477732" y="196"/>
                </a:moveTo>
                <a:cubicBezTo>
                  <a:pt x="1598317" y="4497"/>
                  <a:pt x="1710399" y="79512"/>
                  <a:pt x="1756117" y="199338"/>
                </a:cubicBezTo>
                <a:lnTo>
                  <a:pt x="2208654" y="1385414"/>
                </a:lnTo>
                <a:cubicBezTo>
                  <a:pt x="2269612" y="1545182"/>
                  <a:pt x="2189510" y="1724118"/>
                  <a:pt x="2029742" y="1785077"/>
                </a:cubicBezTo>
                <a:lnTo>
                  <a:pt x="872625" y="2226565"/>
                </a:lnTo>
                <a:cubicBezTo>
                  <a:pt x="712856" y="2287523"/>
                  <a:pt x="533920" y="2207421"/>
                  <a:pt x="472962" y="2047652"/>
                </a:cubicBezTo>
                <a:lnTo>
                  <a:pt x="20425" y="861577"/>
                </a:lnTo>
                <a:cubicBezTo>
                  <a:pt x="-40533" y="701808"/>
                  <a:pt x="39569" y="522872"/>
                  <a:pt x="199338" y="461914"/>
                </a:cubicBezTo>
                <a:lnTo>
                  <a:pt x="1356454" y="20426"/>
                </a:lnTo>
                <a:cubicBezTo>
                  <a:pt x="1396396" y="5186"/>
                  <a:pt x="1437536" y="-1237"/>
                  <a:pt x="1477732" y="196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88954060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87B29708-9ED9-4A51-ABC2-9CCF39C83C3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723142" y="2655852"/>
            <a:ext cx="2889870" cy="2544776"/>
          </a:xfrm>
          <a:custGeom>
            <a:avLst/>
            <a:gdLst>
              <a:gd name="connsiteX0" fmla="*/ 0 w 2889870"/>
              <a:gd name="connsiteY0" fmla="*/ 0 h 2544776"/>
              <a:gd name="connsiteX1" fmla="*/ 2889870 w 2889870"/>
              <a:gd name="connsiteY1" fmla="*/ 0 h 2544776"/>
              <a:gd name="connsiteX2" fmla="*/ 2889870 w 2889870"/>
              <a:gd name="connsiteY2" fmla="*/ 2544776 h 2544776"/>
              <a:gd name="connsiteX3" fmla="*/ 0 w 2889870"/>
              <a:gd name="connsiteY3" fmla="*/ 2544776 h 2544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9870" h="2544776">
                <a:moveTo>
                  <a:pt x="0" y="0"/>
                </a:moveTo>
                <a:lnTo>
                  <a:pt x="2889870" y="0"/>
                </a:lnTo>
                <a:lnTo>
                  <a:pt x="2889870" y="2544776"/>
                </a:lnTo>
                <a:lnTo>
                  <a:pt x="0" y="254477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7386504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B5DC6952-96CE-4501-8C56-ECD17B2552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18107" y="1721264"/>
            <a:ext cx="3180055" cy="1734395"/>
          </a:xfrm>
          <a:custGeom>
            <a:avLst/>
            <a:gdLst>
              <a:gd name="connsiteX0" fmla="*/ 112857 w 3180055"/>
              <a:gd name="connsiteY0" fmla="*/ 0 h 1734395"/>
              <a:gd name="connsiteX1" fmla="*/ 3067198 w 3180055"/>
              <a:gd name="connsiteY1" fmla="*/ 0 h 1734395"/>
              <a:gd name="connsiteX2" fmla="*/ 3180055 w 3180055"/>
              <a:gd name="connsiteY2" fmla="*/ 112857 h 1734395"/>
              <a:gd name="connsiteX3" fmla="*/ 3180055 w 3180055"/>
              <a:gd name="connsiteY3" fmla="*/ 1621538 h 1734395"/>
              <a:gd name="connsiteX4" fmla="*/ 3067198 w 3180055"/>
              <a:gd name="connsiteY4" fmla="*/ 1734395 h 1734395"/>
              <a:gd name="connsiteX5" fmla="*/ 112857 w 3180055"/>
              <a:gd name="connsiteY5" fmla="*/ 1734395 h 1734395"/>
              <a:gd name="connsiteX6" fmla="*/ 0 w 3180055"/>
              <a:gd name="connsiteY6" fmla="*/ 1621538 h 1734395"/>
              <a:gd name="connsiteX7" fmla="*/ 0 w 3180055"/>
              <a:gd name="connsiteY7" fmla="*/ 112857 h 1734395"/>
              <a:gd name="connsiteX8" fmla="*/ 112857 w 3180055"/>
              <a:gd name="connsiteY8" fmla="*/ 0 h 1734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80055" h="1734395">
                <a:moveTo>
                  <a:pt x="112857" y="0"/>
                </a:moveTo>
                <a:lnTo>
                  <a:pt x="3067198" y="0"/>
                </a:lnTo>
                <a:cubicBezTo>
                  <a:pt x="3129527" y="0"/>
                  <a:pt x="3180055" y="50528"/>
                  <a:pt x="3180055" y="112857"/>
                </a:cubicBezTo>
                <a:lnTo>
                  <a:pt x="3180055" y="1621538"/>
                </a:lnTo>
                <a:cubicBezTo>
                  <a:pt x="3180055" y="1683867"/>
                  <a:pt x="3129527" y="1734395"/>
                  <a:pt x="3067198" y="1734395"/>
                </a:cubicBezTo>
                <a:lnTo>
                  <a:pt x="112857" y="1734395"/>
                </a:lnTo>
                <a:cubicBezTo>
                  <a:pt x="50528" y="1734395"/>
                  <a:pt x="0" y="1683867"/>
                  <a:pt x="0" y="1621538"/>
                </a:cubicBezTo>
                <a:lnTo>
                  <a:pt x="0" y="112857"/>
                </a:lnTo>
                <a:cubicBezTo>
                  <a:pt x="0" y="50528"/>
                  <a:pt x="50528" y="0"/>
                  <a:pt x="1128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1995354E-E491-45D3-9FCE-9D95331BA82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418107" y="4045365"/>
            <a:ext cx="3180055" cy="1734395"/>
          </a:xfrm>
          <a:custGeom>
            <a:avLst/>
            <a:gdLst>
              <a:gd name="connsiteX0" fmla="*/ 112857 w 3180055"/>
              <a:gd name="connsiteY0" fmla="*/ 0 h 1734395"/>
              <a:gd name="connsiteX1" fmla="*/ 3067198 w 3180055"/>
              <a:gd name="connsiteY1" fmla="*/ 0 h 1734395"/>
              <a:gd name="connsiteX2" fmla="*/ 3180055 w 3180055"/>
              <a:gd name="connsiteY2" fmla="*/ 112857 h 1734395"/>
              <a:gd name="connsiteX3" fmla="*/ 3180055 w 3180055"/>
              <a:gd name="connsiteY3" fmla="*/ 1621538 h 1734395"/>
              <a:gd name="connsiteX4" fmla="*/ 3067198 w 3180055"/>
              <a:gd name="connsiteY4" fmla="*/ 1734395 h 1734395"/>
              <a:gd name="connsiteX5" fmla="*/ 112857 w 3180055"/>
              <a:gd name="connsiteY5" fmla="*/ 1734395 h 1734395"/>
              <a:gd name="connsiteX6" fmla="*/ 0 w 3180055"/>
              <a:gd name="connsiteY6" fmla="*/ 1621538 h 1734395"/>
              <a:gd name="connsiteX7" fmla="*/ 0 w 3180055"/>
              <a:gd name="connsiteY7" fmla="*/ 112857 h 1734395"/>
              <a:gd name="connsiteX8" fmla="*/ 112857 w 3180055"/>
              <a:gd name="connsiteY8" fmla="*/ 0 h 1734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80055" h="1734395">
                <a:moveTo>
                  <a:pt x="112857" y="0"/>
                </a:moveTo>
                <a:lnTo>
                  <a:pt x="3067198" y="0"/>
                </a:lnTo>
                <a:cubicBezTo>
                  <a:pt x="3129527" y="0"/>
                  <a:pt x="3180055" y="50528"/>
                  <a:pt x="3180055" y="112857"/>
                </a:cubicBezTo>
                <a:lnTo>
                  <a:pt x="3180055" y="1621538"/>
                </a:lnTo>
                <a:cubicBezTo>
                  <a:pt x="3180055" y="1683867"/>
                  <a:pt x="3129527" y="1734395"/>
                  <a:pt x="3067198" y="1734395"/>
                </a:cubicBezTo>
                <a:lnTo>
                  <a:pt x="112857" y="1734395"/>
                </a:lnTo>
                <a:cubicBezTo>
                  <a:pt x="50528" y="1734395"/>
                  <a:pt x="0" y="1683867"/>
                  <a:pt x="0" y="1621538"/>
                </a:cubicBezTo>
                <a:lnTo>
                  <a:pt x="0" y="112857"/>
                </a:lnTo>
                <a:cubicBezTo>
                  <a:pt x="0" y="50528"/>
                  <a:pt x="50528" y="0"/>
                  <a:pt x="1128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37964191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3">
            <a:extLst>
              <a:ext uri="{FF2B5EF4-FFF2-40B4-BE49-F238E27FC236}">
                <a16:creationId xmlns:a16="http://schemas.microsoft.com/office/drawing/2014/main" id="{6BB5B8BB-CFB1-4C2E-BCC7-9932B12F9D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864B998-13B6-48A5-B40E-6ECB74279714}" type="datetimeFigureOut"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2023/10/10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4" name="页脚占位符 4">
            <a:extLst>
              <a:ext uri="{FF2B5EF4-FFF2-40B4-BE49-F238E27FC236}">
                <a16:creationId xmlns:a16="http://schemas.microsoft.com/office/drawing/2014/main" id="{D96541C2-A00B-422C-A3CF-318324DC19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5" name="灯片编号占位符 5">
            <a:extLst>
              <a:ext uri="{FF2B5EF4-FFF2-40B4-BE49-F238E27FC236}">
                <a16:creationId xmlns:a16="http://schemas.microsoft.com/office/drawing/2014/main" id="{86B286A8-36B2-4246-8C24-528F19FB78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7134EF-645E-4FFB-B4AB-54F25A84944F}" type="slidenum"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608640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6EA31CD-3FD7-47E8-A06D-C18CA7D01BDD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2FDE513-01E4-41C2-BEF9-CC25A4B6740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6007594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6EA31CD-3FD7-47E8-A06D-C18CA7D01BDD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2FDE513-01E4-41C2-BEF9-CC25A4B6740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6128275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6EA31CD-3FD7-47E8-A06D-C18CA7D01BDD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2FDE513-01E4-41C2-BEF9-CC25A4B6740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7351022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6EA31CD-3FD7-47E8-A06D-C18CA7D01BDD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2FDE513-01E4-41C2-BEF9-CC25A4B6740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063235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58578274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6EA31CD-3FD7-47E8-A06D-C18CA7D01BDD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2FDE513-01E4-41C2-BEF9-CC25A4B6740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1698187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6EA31CD-3FD7-47E8-A06D-C18CA7D01BDD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2FDE513-01E4-41C2-BEF9-CC25A4B6740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1760697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6EA31CD-3FD7-47E8-A06D-C18CA7D01BDD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2FDE513-01E4-41C2-BEF9-CC25A4B6740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2778584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6EA31CD-3FD7-47E8-A06D-C18CA7D01BDD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2FDE513-01E4-41C2-BEF9-CC25A4B6740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4002392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6EA31CD-3FD7-47E8-A06D-C18CA7D01BDD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2FDE513-01E4-41C2-BEF9-CC25A4B6740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6611450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6EA31CD-3FD7-47E8-A06D-C18CA7D01BDD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2FDE513-01E4-41C2-BEF9-CC25A4B6740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5282091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6EA31CD-3FD7-47E8-A06D-C18CA7D01BDD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2FDE513-01E4-41C2-BEF9-CC25A4B6740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4546215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3660600" y="1597000"/>
            <a:ext cx="4578800" cy="36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3600"/>
              <a:buFont typeface="Pangolin"/>
              <a:buNone/>
              <a:defRPr sz="4800">
                <a:solidFill>
                  <a:srgbClr val="0B5394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3600"/>
              <a:buFont typeface="Pangolin"/>
              <a:buNone/>
              <a:defRPr sz="4800">
                <a:solidFill>
                  <a:srgbClr val="0B5394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3600"/>
              <a:buFont typeface="Pangolin"/>
              <a:buNone/>
              <a:defRPr sz="4800">
                <a:solidFill>
                  <a:srgbClr val="0B5394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3600"/>
              <a:buFont typeface="Pangolin"/>
              <a:buNone/>
              <a:defRPr sz="4800">
                <a:solidFill>
                  <a:srgbClr val="0B5394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3600"/>
              <a:buFont typeface="Pangolin"/>
              <a:buNone/>
              <a:defRPr sz="4800">
                <a:solidFill>
                  <a:srgbClr val="0B5394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3600"/>
              <a:buFont typeface="Pangolin"/>
              <a:buNone/>
              <a:defRPr sz="4800">
                <a:solidFill>
                  <a:srgbClr val="0B5394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3600"/>
              <a:buFont typeface="Pangolin"/>
              <a:buNone/>
              <a:defRPr sz="4800">
                <a:solidFill>
                  <a:srgbClr val="0B5394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3600"/>
              <a:buFont typeface="Pangolin"/>
              <a:buNone/>
              <a:defRPr sz="4800">
                <a:solidFill>
                  <a:srgbClr val="0B5394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3600"/>
              <a:buFont typeface="Pangolin"/>
              <a:buNone/>
              <a:defRPr sz="4800">
                <a:solidFill>
                  <a:srgbClr val="0B5394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93857327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ctrTitle"/>
          </p:nvPr>
        </p:nvSpPr>
        <p:spPr>
          <a:xfrm>
            <a:off x="3604700" y="2314333"/>
            <a:ext cx="4648400" cy="15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3000"/>
              <a:buFont typeface="Pangolin"/>
              <a:buNone/>
              <a:defRPr sz="4000">
                <a:solidFill>
                  <a:srgbClr val="0B5394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3000"/>
              <a:buFont typeface="Pangolin"/>
              <a:buNone/>
              <a:defRPr sz="4000">
                <a:solidFill>
                  <a:srgbClr val="0B5394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3000"/>
              <a:buFont typeface="Pangolin"/>
              <a:buNone/>
              <a:defRPr sz="4000">
                <a:solidFill>
                  <a:srgbClr val="0B5394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3000"/>
              <a:buFont typeface="Pangolin"/>
              <a:buNone/>
              <a:defRPr sz="4000">
                <a:solidFill>
                  <a:srgbClr val="0B5394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3000"/>
              <a:buFont typeface="Pangolin"/>
              <a:buNone/>
              <a:defRPr sz="4000">
                <a:solidFill>
                  <a:srgbClr val="0B5394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3000"/>
              <a:buFont typeface="Pangolin"/>
              <a:buNone/>
              <a:defRPr sz="4000">
                <a:solidFill>
                  <a:srgbClr val="0B5394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3000"/>
              <a:buFont typeface="Pangolin"/>
              <a:buNone/>
              <a:defRPr sz="4000">
                <a:solidFill>
                  <a:srgbClr val="0B5394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3000"/>
              <a:buFont typeface="Pangolin"/>
              <a:buNone/>
              <a:defRPr sz="4000">
                <a:solidFill>
                  <a:srgbClr val="0B5394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3000"/>
              <a:buFont typeface="Pangolin"/>
              <a:buNone/>
              <a:defRPr sz="4000">
                <a:solidFill>
                  <a:srgbClr val="0B5394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ubTitle" idx="1"/>
          </p:nvPr>
        </p:nvSpPr>
        <p:spPr>
          <a:xfrm>
            <a:off x="3604700" y="3685136"/>
            <a:ext cx="4648400" cy="10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Inconsolata"/>
              <a:buNone/>
              <a:defRPr>
                <a:solidFill>
                  <a:srgbClr val="434343"/>
                </a:solidFill>
                <a:latin typeface="Inconsolata"/>
                <a:ea typeface="Inconsolata"/>
                <a:cs typeface="Inconsolata"/>
                <a:sym typeface="Inconsolat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Font typeface="Inconsolata"/>
              <a:buNone/>
              <a:defRPr sz="4000">
                <a:solidFill>
                  <a:srgbClr val="434343"/>
                </a:solidFill>
                <a:latin typeface="Inconsolata"/>
                <a:ea typeface="Inconsolata"/>
                <a:cs typeface="Inconsolata"/>
                <a:sym typeface="Inconsolat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Font typeface="Inconsolata"/>
              <a:buNone/>
              <a:defRPr sz="4000">
                <a:solidFill>
                  <a:srgbClr val="434343"/>
                </a:solidFill>
                <a:latin typeface="Inconsolata"/>
                <a:ea typeface="Inconsolata"/>
                <a:cs typeface="Inconsolata"/>
                <a:sym typeface="Inconsolat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Font typeface="Inconsolata"/>
              <a:buNone/>
              <a:defRPr sz="4000">
                <a:solidFill>
                  <a:srgbClr val="434343"/>
                </a:solidFill>
                <a:latin typeface="Inconsolata"/>
                <a:ea typeface="Inconsolata"/>
                <a:cs typeface="Inconsolata"/>
                <a:sym typeface="Inconsolat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Font typeface="Inconsolata"/>
              <a:buNone/>
              <a:defRPr sz="4000">
                <a:solidFill>
                  <a:srgbClr val="434343"/>
                </a:solidFill>
                <a:latin typeface="Inconsolata"/>
                <a:ea typeface="Inconsolata"/>
                <a:cs typeface="Inconsolata"/>
                <a:sym typeface="Inconsolat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Font typeface="Inconsolata"/>
              <a:buNone/>
              <a:defRPr sz="4000">
                <a:solidFill>
                  <a:srgbClr val="434343"/>
                </a:solidFill>
                <a:latin typeface="Inconsolata"/>
                <a:ea typeface="Inconsolata"/>
                <a:cs typeface="Inconsolata"/>
                <a:sym typeface="Inconsolat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Font typeface="Inconsolata"/>
              <a:buNone/>
              <a:defRPr sz="4000">
                <a:solidFill>
                  <a:srgbClr val="434343"/>
                </a:solidFill>
                <a:latin typeface="Inconsolata"/>
                <a:ea typeface="Inconsolata"/>
                <a:cs typeface="Inconsolata"/>
                <a:sym typeface="Inconsolat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Font typeface="Inconsolata"/>
              <a:buNone/>
              <a:defRPr sz="4000">
                <a:solidFill>
                  <a:srgbClr val="434343"/>
                </a:solidFill>
                <a:latin typeface="Inconsolata"/>
                <a:ea typeface="Inconsolata"/>
                <a:cs typeface="Inconsolata"/>
                <a:sym typeface="Inconsolat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Font typeface="Inconsolata"/>
              <a:buNone/>
              <a:defRPr sz="4000">
                <a:solidFill>
                  <a:srgbClr val="434343"/>
                </a:solidFill>
                <a:latin typeface="Inconsolata"/>
                <a:ea typeface="Inconsolata"/>
                <a:cs typeface="Inconsolata"/>
                <a:sym typeface="Inconsolat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9105836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4"/>
          <p:cNvSpPr txBox="1">
            <a:spLocks noGrp="1"/>
          </p:cNvSpPr>
          <p:nvPr>
            <p:ph type="body" idx="1"/>
          </p:nvPr>
        </p:nvSpPr>
        <p:spPr>
          <a:xfrm>
            <a:off x="1283800" y="1169133"/>
            <a:ext cx="6607600" cy="10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55878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3000"/>
              <a:buChar char="✗"/>
              <a:defRPr sz="4000" i="1"/>
            </a:lvl1pPr>
            <a:lvl2pPr marL="1219170" lvl="1" indent="-55878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3000"/>
              <a:buChar char="✗"/>
              <a:defRPr sz="4000" i="1"/>
            </a:lvl2pPr>
            <a:lvl3pPr marL="1828754" lvl="2" indent="-55878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3000"/>
              <a:buChar char="✗"/>
              <a:defRPr sz="4000" i="1"/>
            </a:lvl3pPr>
            <a:lvl4pPr marL="2438339" lvl="3" indent="-55878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3000"/>
              <a:buChar char="✗"/>
              <a:defRPr sz="4000" i="1"/>
            </a:lvl4pPr>
            <a:lvl5pPr marL="3047924" lvl="4" indent="-55878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3000"/>
              <a:buChar char="✗"/>
              <a:defRPr sz="4000" i="1"/>
            </a:lvl5pPr>
            <a:lvl6pPr marL="3657509" lvl="5" indent="-55878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3000"/>
              <a:buChar char="✗"/>
              <a:defRPr sz="4000" i="1"/>
            </a:lvl6pPr>
            <a:lvl7pPr marL="4267093" lvl="6" indent="-55878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3000"/>
              <a:buChar char="✗"/>
              <a:defRPr sz="4000" i="1"/>
            </a:lvl7pPr>
            <a:lvl8pPr marL="4876678" lvl="7" indent="-55878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3000"/>
              <a:buChar char="✗"/>
              <a:defRPr sz="4000" i="1"/>
            </a:lvl8pPr>
            <a:lvl9pPr marL="5486263" lvl="8" indent="-558786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3000"/>
              <a:buChar char="✗"/>
              <a:defRPr sz="4000" i="1"/>
            </a:lvl9pPr>
          </a:lstStyle>
          <a:p>
            <a:endParaRPr/>
          </a:p>
        </p:txBody>
      </p:sp>
      <p:sp>
        <p:nvSpPr>
          <p:cNvPr id="16" name="Google Shape;16;p4"/>
          <p:cNvSpPr txBox="1">
            <a:spLocks noGrp="1"/>
          </p:cNvSpPr>
          <p:nvPr>
            <p:ph type="sldNum" idx="12"/>
          </p:nvPr>
        </p:nvSpPr>
        <p:spPr>
          <a:xfrm>
            <a:off x="11621367" y="6235167"/>
            <a:ext cx="570800" cy="62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60542614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Big Title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3"/>
          <p:cNvSpPr txBox="1">
            <a:spLocks noGrp="1"/>
          </p:cNvSpPr>
          <p:nvPr>
            <p:ph type="title"/>
          </p:nvPr>
        </p:nvSpPr>
        <p:spPr>
          <a:xfrm>
            <a:off x="1481200" y="1719744"/>
            <a:ext cx="9229600" cy="12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63" name="Google Shape;63;p13"/>
          <p:cNvSpPr txBox="1">
            <a:spLocks noGrp="1"/>
          </p:cNvSpPr>
          <p:nvPr>
            <p:ph type="subTitle" idx="1"/>
          </p:nvPr>
        </p:nvSpPr>
        <p:spPr>
          <a:xfrm>
            <a:off x="3399200" y="2873467"/>
            <a:ext cx="5393600" cy="6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9036164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5"/>
          <p:cNvSpPr txBox="1">
            <a:spLocks noGrp="1"/>
          </p:cNvSpPr>
          <p:nvPr>
            <p:ph type="title"/>
          </p:nvPr>
        </p:nvSpPr>
        <p:spPr>
          <a:xfrm>
            <a:off x="1155167" y="477847"/>
            <a:ext cx="7501600" cy="11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5"/>
          <p:cNvSpPr txBox="1">
            <a:spLocks noGrp="1"/>
          </p:cNvSpPr>
          <p:nvPr>
            <p:ph type="body" idx="1"/>
          </p:nvPr>
        </p:nvSpPr>
        <p:spPr>
          <a:xfrm>
            <a:off x="1155167" y="1739391"/>
            <a:ext cx="7501600" cy="40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✗"/>
              <a:defRPr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✗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✗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✗"/>
              <a:defRPr/>
            </a:lvl4pPr>
            <a:lvl5pPr marL="3047924" lvl="4" indent="-457189">
              <a:spcBef>
                <a:spcPts val="0"/>
              </a:spcBef>
              <a:spcAft>
                <a:spcPts val="0"/>
              </a:spcAft>
              <a:buSzPts val="1800"/>
              <a:buChar char="✗"/>
              <a:defRPr/>
            </a:lvl5pPr>
            <a:lvl6pPr marL="3657509" lvl="5" indent="-457189">
              <a:spcBef>
                <a:spcPts val="0"/>
              </a:spcBef>
              <a:spcAft>
                <a:spcPts val="0"/>
              </a:spcAft>
              <a:buSzPts val="1800"/>
              <a:buChar char="✗"/>
              <a:defRPr/>
            </a:lvl6pPr>
            <a:lvl7pPr marL="4267093" lvl="6" indent="-457189">
              <a:spcBef>
                <a:spcPts val="0"/>
              </a:spcBef>
              <a:spcAft>
                <a:spcPts val="0"/>
              </a:spcAft>
              <a:buSzPts val="1800"/>
              <a:buChar char="✗"/>
              <a:defRPr/>
            </a:lvl7pPr>
            <a:lvl8pPr marL="4876678" lvl="7" indent="-457189">
              <a:spcBef>
                <a:spcPts val="0"/>
              </a:spcBef>
              <a:spcAft>
                <a:spcPts val="0"/>
              </a:spcAft>
              <a:buSzPts val="1800"/>
              <a:buChar char="✗"/>
              <a:defRPr/>
            </a:lvl8pPr>
            <a:lvl9pPr marL="5486263" lvl="8" indent="-457189">
              <a:spcBef>
                <a:spcPts val="0"/>
              </a:spcBef>
              <a:spcAft>
                <a:spcPts val="0"/>
              </a:spcAft>
              <a:buSzPts val="1800"/>
              <a:buChar char="✗"/>
              <a:defRPr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sldNum" idx="12"/>
          </p:nvPr>
        </p:nvSpPr>
        <p:spPr>
          <a:xfrm>
            <a:off x="11621367" y="6235167"/>
            <a:ext cx="570800" cy="62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239733994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 + image">
  <p:cSld name="Title + 1 column + imag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6"/>
          <p:cNvSpPr txBox="1">
            <a:spLocks noGrp="1"/>
          </p:cNvSpPr>
          <p:nvPr>
            <p:ph type="title"/>
          </p:nvPr>
        </p:nvSpPr>
        <p:spPr>
          <a:xfrm>
            <a:off x="1155167" y="856413"/>
            <a:ext cx="5288800" cy="11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" name="Google Shape;23;p6"/>
          <p:cNvSpPr txBox="1">
            <a:spLocks noGrp="1"/>
          </p:cNvSpPr>
          <p:nvPr>
            <p:ph type="body" idx="1"/>
          </p:nvPr>
        </p:nvSpPr>
        <p:spPr>
          <a:xfrm>
            <a:off x="1155167" y="2145800"/>
            <a:ext cx="5288800" cy="377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✗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✗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✗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✗"/>
              <a:defRPr/>
            </a:lvl4pPr>
            <a:lvl5pPr marL="3047924" lvl="4" indent="-457189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/>
            </a:lvl5pPr>
            <a:lvl6pPr marL="3657509" lvl="5" indent="-457189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/>
            </a:lvl6pPr>
            <a:lvl7pPr marL="4267093" lvl="6" indent="-457189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/>
            </a:lvl7pPr>
            <a:lvl8pPr marL="4876678" lvl="7" indent="-457189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/>
            </a:lvl8pPr>
            <a:lvl9pPr marL="5486263" lvl="8" indent="-457189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/>
            </a:lvl9pPr>
          </a:lstStyle>
          <a:p>
            <a:endParaRPr/>
          </a:p>
        </p:txBody>
      </p:sp>
      <p:sp>
        <p:nvSpPr>
          <p:cNvPr id="24" name="Google Shape;24;p6"/>
          <p:cNvSpPr txBox="1">
            <a:spLocks noGrp="1"/>
          </p:cNvSpPr>
          <p:nvPr>
            <p:ph type="sldNum" idx="12"/>
          </p:nvPr>
        </p:nvSpPr>
        <p:spPr>
          <a:xfrm>
            <a:off x="11621367" y="6235167"/>
            <a:ext cx="570800" cy="62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65506363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7"/>
          <p:cNvSpPr txBox="1">
            <a:spLocks noGrp="1"/>
          </p:cNvSpPr>
          <p:nvPr>
            <p:ph type="title"/>
          </p:nvPr>
        </p:nvSpPr>
        <p:spPr>
          <a:xfrm>
            <a:off x="1155167" y="477847"/>
            <a:ext cx="7501600" cy="11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7"/>
          <p:cNvSpPr txBox="1">
            <a:spLocks noGrp="1"/>
          </p:cNvSpPr>
          <p:nvPr>
            <p:ph type="body" idx="1"/>
          </p:nvPr>
        </p:nvSpPr>
        <p:spPr>
          <a:xfrm>
            <a:off x="1155167" y="1747733"/>
            <a:ext cx="3641200" cy="4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✗"/>
              <a:defRPr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✗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✗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✗"/>
              <a:defRPr/>
            </a:lvl4pPr>
            <a:lvl5pPr marL="3047924" lvl="4" indent="-457189">
              <a:spcBef>
                <a:spcPts val="0"/>
              </a:spcBef>
              <a:spcAft>
                <a:spcPts val="0"/>
              </a:spcAft>
              <a:buSzPts val="1800"/>
              <a:buChar char="✗"/>
              <a:defRPr/>
            </a:lvl5pPr>
            <a:lvl6pPr marL="3657509" lvl="5" indent="-457189">
              <a:spcBef>
                <a:spcPts val="0"/>
              </a:spcBef>
              <a:spcAft>
                <a:spcPts val="0"/>
              </a:spcAft>
              <a:buSzPts val="1800"/>
              <a:buChar char="✗"/>
              <a:defRPr/>
            </a:lvl6pPr>
            <a:lvl7pPr marL="4267093" lvl="6" indent="-457189">
              <a:spcBef>
                <a:spcPts val="0"/>
              </a:spcBef>
              <a:spcAft>
                <a:spcPts val="0"/>
              </a:spcAft>
              <a:buSzPts val="1800"/>
              <a:buChar char="✗"/>
              <a:defRPr/>
            </a:lvl7pPr>
            <a:lvl8pPr marL="4876678" lvl="7" indent="-457189">
              <a:spcBef>
                <a:spcPts val="0"/>
              </a:spcBef>
              <a:spcAft>
                <a:spcPts val="0"/>
              </a:spcAft>
              <a:buSzPts val="1800"/>
              <a:buChar char="✗"/>
              <a:defRPr/>
            </a:lvl8pPr>
            <a:lvl9pPr marL="5486263" lvl="8" indent="-457189">
              <a:spcBef>
                <a:spcPts val="0"/>
              </a:spcBef>
              <a:spcAft>
                <a:spcPts val="0"/>
              </a:spcAft>
              <a:buSzPts val="1800"/>
              <a:buChar char="✗"/>
              <a:defRPr/>
            </a:lvl9pPr>
          </a:lstStyle>
          <a:p>
            <a:endParaRPr/>
          </a:p>
        </p:txBody>
      </p:sp>
      <p:sp>
        <p:nvSpPr>
          <p:cNvPr id="28" name="Google Shape;28;p7"/>
          <p:cNvSpPr txBox="1">
            <a:spLocks noGrp="1"/>
          </p:cNvSpPr>
          <p:nvPr>
            <p:ph type="body" idx="2"/>
          </p:nvPr>
        </p:nvSpPr>
        <p:spPr>
          <a:xfrm>
            <a:off x="5015605" y="1747733"/>
            <a:ext cx="3641200" cy="4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✗"/>
              <a:defRPr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✗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✗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✗"/>
              <a:defRPr/>
            </a:lvl4pPr>
            <a:lvl5pPr marL="3047924" lvl="4" indent="-457189">
              <a:spcBef>
                <a:spcPts val="0"/>
              </a:spcBef>
              <a:spcAft>
                <a:spcPts val="0"/>
              </a:spcAft>
              <a:buSzPts val="1800"/>
              <a:buChar char="✗"/>
              <a:defRPr/>
            </a:lvl5pPr>
            <a:lvl6pPr marL="3657509" lvl="5" indent="-457189">
              <a:spcBef>
                <a:spcPts val="0"/>
              </a:spcBef>
              <a:spcAft>
                <a:spcPts val="0"/>
              </a:spcAft>
              <a:buSzPts val="1800"/>
              <a:buChar char="✗"/>
              <a:defRPr/>
            </a:lvl6pPr>
            <a:lvl7pPr marL="4267093" lvl="6" indent="-457189">
              <a:spcBef>
                <a:spcPts val="0"/>
              </a:spcBef>
              <a:spcAft>
                <a:spcPts val="0"/>
              </a:spcAft>
              <a:buSzPts val="1800"/>
              <a:buChar char="✗"/>
              <a:defRPr/>
            </a:lvl7pPr>
            <a:lvl8pPr marL="4876678" lvl="7" indent="-457189">
              <a:spcBef>
                <a:spcPts val="0"/>
              </a:spcBef>
              <a:spcAft>
                <a:spcPts val="0"/>
              </a:spcAft>
              <a:buSzPts val="1800"/>
              <a:buChar char="✗"/>
              <a:defRPr/>
            </a:lvl8pPr>
            <a:lvl9pPr marL="5486263" lvl="8" indent="-457189">
              <a:spcBef>
                <a:spcPts val="0"/>
              </a:spcBef>
              <a:spcAft>
                <a:spcPts val="0"/>
              </a:spcAft>
              <a:buSzPts val="1800"/>
              <a:buChar char="✗"/>
              <a:defRPr/>
            </a:lvl9pPr>
          </a:lstStyle>
          <a:p>
            <a:endParaRPr/>
          </a:p>
        </p:txBody>
      </p:sp>
      <p:sp>
        <p:nvSpPr>
          <p:cNvPr id="29" name="Google Shape;29;p7"/>
          <p:cNvSpPr txBox="1">
            <a:spLocks noGrp="1"/>
          </p:cNvSpPr>
          <p:nvPr>
            <p:ph type="sldNum" idx="12"/>
          </p:nvPr>
        </p:nvSpPr>
        <p:spPr>
          <a:xfrm>
            <a:off x="11621367" y="6235167"/>
            <a:ext cx="570800" cy="62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345819793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8"/>
          <p:cNvSpPr txBox="1">
            <a:spLocks noGrp="1"/>
          </p:cNvSpPr>
          <p:nvPr>
            <p:ph type="title"/>
          </p:nvPr>
        </p:nvSpPr>
        <p:spPr>
          <a:xfrm>
            <a:off x="1155167" y="477833"/>
            <a:ext cx="10090400" cy="11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8"/>
          <p:cNvSpPr txBox="1">
            <a:spLocks noGrp="1"/>
          </p:cNvSpPr>
          <p:nvPr>
            <p:ph type="body" idx="1"/>
          </p:nvPr>
        </p:nvSpPr>
        <p:spPr>
          <a:xfrm>
            <a:off x="1155167" y="1775564"/>
            <a:ext cx="3252400" cy="42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1pPr>
            <a:lvl2pPr marL="1219170" lvl="1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2pPr>
            <a:lvl3pPr marL="1828754" lvl="2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3pPr>
            <a:lvl4pPr marL="2438339" lvl="3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4pPr>
            <a:lvl5pPr marL="3047924" lvl="4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5pPr>
            <a:lvl6pPr marL="3657509" lvl="5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6pPr>
            <a:lvl7pPr marL="4267093" lvl="6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7pPr>
            <a:lvl8pPr marL="4876678" lvl="7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8pPr>
            <a:lvl9pPr marL="5486263" lvl="8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9pPr>
          </a:lstStyle>
          <a:p>
            <a:endParaRPr/>
          </a:p>
        </p:txBody>
      </p:sp>
      <p:sp>
        <p:nvSpPr>
          <p:cNvPr id="33" name="Google Shape;33;p8"/>
          <p:cNvSpPr txBox="1">
            <a:spLocks noGrp="1"/>
          </p:cNvSpPr>
          <p:nvPr>
            <p:ph type="body" idx="2"/>
          </p:nvPr>
        </p:nvSpPr>
        <p:spPr>
          <a:xfrm>
            <a:off x="4574249" y="1775564"/>
            <a:ext cx="3252400" cy="42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1pPr>
            <a:lvl2pPr marL="1219170" lvl="1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2pPr>
            <a:lvl3pPr marL="1828754" lvl="2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3pPr>
            <a:lvl4pPr marL="2438339" lvl="3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4pPr>
            <a:lvl5pPr marL="3047924" lvl="4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5pPr>
            <a:lvl6pPr marL="3657509" lvl="5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6pPr>
            <a:lvl7pPr marL="4267093" lvl="6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7pPr>
            <a:lvl8pPr marL="4876678" lvl="7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8pPr>
            <a:lvl9pPr marL="5486263" lvl="8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9pPr>
          </a:lstStyle>
          <a:p>
            <a:endParaRPr/>
          </a:p>
        </p:txBody>
      </p:sp>
      <p:sp>
        <p:nvSpPr>
          <p:cNvPr id="34" name="Google Shape;34;p8"/>
          <p:cNvSpPr txBox="1">
            <a:spLocks noGrp="1"/>
          </p:cNvSpPr>
          <p:nvPr>
            <p:ph type="body" idx="3"/>
          </p:nvPr>
        </p:nvSpPr>
        <p:spPr>
          <a:xfrm>
            <a:off x="7993332" y="1775564"/>
            <a:ext cx="3252400" cy="42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1pPr>
            <a:lvl2pPr marL="1219170" lvl="1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2pPr>
            <a:lvl3pPr marL="1828754" lvl="2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3pPr>
            <a:lvl4pPr marL="2438339" lvl="3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4pPr>
            <a:lvl5pPr marL="3047924" lvl="4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5pPr>
            <a:lvl6pPr marL="3657509" lvl="5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6pPr>
            <a:lvl7pPr marL="4267093" lvl="6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7pPr>
            <a:lvl8pPr marL="4876678" lvl="7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8pPr>
            <a:lvl9pPr marL="5486263" lvl="8" indent="-440256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9pPr>
          </a:lstStyle>
          <a:p>
            <a:endParaRPr/>
          </a:p>
        </p:txBody>
      </p:sp>
      <p:sp>
        <p:nvSpPr>
          <p:cNvPr id="35" name="Google Shape;35;p8"/>
          <p:cNvSpPr txBox="1">
            <a:spLocks noGrp="1"/>
          </p:cNvSpPr>
          <p:nvPr>
            <p:ph type="sldNum" idx="12"/>
          </p:nvPr>
        </p:nvSpPr>
        <p:spPr>
          <a:xfrm>
            <a:off x="11621367" y="6235167"/>
            <a:ext cx="570800" cy="62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314722915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9"/>
          <p:cNvSpPr txBox="1">
            <a:spLocks noGrp="1"/>
          </p:cNvSpPr>
          <p:nvPr>
            <p:ph type="title"/>
          </p:nvPr>
        </p:nvSpPr>
        <p:spPr>
          <a:xfrm>
            <a:off x="1155167" y="477847"/>
            <a:ext cx="7501600" cy="11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9"/>
          <p:cNvSpPr txBox="1">
            <a:spLocks noGrp="1"/>
          </p:cNvSpPr>
          <p:nvPr>
            <p:ph type="sldNum" idx="12"/>
          </p:nvPr>
        </p:nvSpPr>
        <p:spPr>
          <a:xfrm>
            <a:off x="11621367" y="6235167"/>
            <a:ext cx="570800" cy="62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127934341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0"/>
          <p:cNvSpPr txBox="1">
            <a:spLocks noGrp="1"/>
          </p:cNvSpPr>
          <p:nvPr>
            <p:ph type="body" idx="1"/>
          </p:nvPr>
        </p:nvSpPr>
        <p:spPr>
          <a:xfrm>
            <a:off x="1233133" y="5163867"/>
            <a:ext cx="10132000" cy="69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algn="ctr">
              <a:spcBef>
                <a:spcPts val="480"/>
              </a:spcBef>
              <a:spcAft>
                <a:spcPts val="0"/>
              </a:spcAft>
              <a:buSzPts val="1800"/>
              <a:buNone/>
              <a:defRPr sz="2400"/>
            </a:lvl1pPr>
          </a:lstStyle>
          <a:p>
            <a:endParaRPr/>
          </a:p>
        </p:txBody>
      </p:sp>
      <p:sp>
        <p:nvSpPr>
          <p:cNvPr id="41" name="Google Shape;41;p10"/>
          <p:cNvSpPr txBox="1">
            <a:spLocks noGrp="1"/>
          </p:cNvSpPr>
          <p:nvPr>
            <p:ph type="sldNum" idx="12"/>
          </p:nvPr>
        </p:nvSpPr>
        <p:spPr>
          <a:xfrm>
            <a:off x="11621367" y="6235167"/>
            <a:ext cx="570800" cy="62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936408792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polaroid" type="blank">
  <p:cSld name="Blank polaroi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11"/>
          <p:cNvSpPr txBox="1">
            <a:spLocks noGrp="1"/>
          </p:cNvSpPr>
          <p:nvPr>
            <p:ph type="sldNum" idx="12"/>
          </p:nvPr>
        </p:nvSpPr>
        <p:spPr>
          <a:xfrm>
            <a:off x="11621367" y="6235167"/>
            <a:ext cx="570800" cy="62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536756057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postit">
  <p:cSld name="Blank posti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2"/>
          <p:cNvSpPr txBox="1">
            <a:spLocks noGrp="1"/>
          </p:cNvSpPr>
          <p:nvPr>
            <p:ph type="sldNum" idx="12"/>
          </p:nvPr>
        </p:nvSpPr>
        <p:spPr>
          <a:xfrm>
            <a:off x="11621367" y="6235167"/>
            <a:ext cx="570800" cy="62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011715501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big postit">
  <p:cSld name="Blank big posti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13"/>
          <p:cNvSpPr txBox="1">
            <a:spLocks noGrp="1"/>
          </p:cNvSpPr>
          <p:nvPr>
            <p:ph type="sldNum" idx="12"/>
          </p:nvPr>
        </p:nvSpPr>
        <p:spPr>
          <a:xfrm>
            <a:off x="11621367" y="6235167"/>
            <a:ext cx="570800" cy="62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87641247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4"/>
          <p:cNvSpPr txBox="1">
            <a:spLocks noGrp="1"/>
          </p:cNvSpPr>
          <p:nvPr>
            <p:ph type="sldNum" idx="12"/>
          </p:nvPr>
        </p:nvSpPr>
        <p:spPr>
          <a:xfrm>
            <a:off x="11621367" y="6235167"/>
            <a:ext cx="570800" cy="62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67933810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Title + Design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6"/>
          <p:cNvSpPr txBox="1">
            <a:spLocks noGrp="1"/>
          </p:cNvSpPr>
          <p:nvPr>
            <p:ph type="title"/>
          </p:nvPr>
        </p:nvSpPr>
        <p:spPr>
          <a:xfrm>
            <a:off x="2124000" y="580967"/>
            <a:ext cx="7944000" cy="107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grpSp>
        <p:nvGrpSpPr>
          <p:cNvPr id="76" name="Google Shape;76;p16"/>
          <p:cNvGrpSpPr/>
          <p:nvPr/>
        </p:nvGrpSpPr>
        <p:grpSpPr>
          <a:xfrm>
            <a:off x="3962200" y="2005433"/>
            <a:ext cx="4267600" cy="4084400"/>
            <a:chOff x="960000" y="1338225"/>
            <a:chExt cx="3200700" cy="3063300"/>
          </a:xfrm>
        </p:grpSpPr>
        <p:sp>
          <p:nvSpPr>
            <p:cNvPr id="77" name="Google Shape;77;p16"/>
            <p:cNvSpPr/>
            <p:nvPr/>
          </p:nvSpPr>
          <p:spPr>
            <a:xfrm>
              <a:off x="960000" y="1338225"/>
              <a:ext cx="3200700" cy="3063300"/>
            </a:xfrm>
            <a:prstGeom prst="roundRect">
              <a:avLst>
                <a:gd name="adj" fmla="val 9443"/>
              </a:avLst>
            </a:prstGeom>
            <a:solidFill>
              <a:schemeClr val="lt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78" name="Google Shape;78;p16"/>
            <p:cNvGrpSpPr/>
            <p:nvPr/>
          </p:nvGrpSpPr>
          <p:grpSpPr>
            <a:xfrm>
              <a:off x="1225345" y="1581600"/>
              <a:ext cx="727285" cy="147470"/>
              <a:chOff x="728146" y="657962"/>
              <a:chExt cx="991122" cy="200968"/>
            </a:xfrm>
          </p:grpSpPr>
          <p:sp>
            <p:nvSpPr>
              <p:cNvPr id="79" name="Google Shape;79;p16"/>
              <p:cNvSpPr/>
              <p:nvPr/>
            </p:nvSpPr>
            <p:spPr>
              <a:xfrm>
                <a:off x="728146" y="657962"/>
                <a:ext cx="198941" cy="200968"/>
              </a:xfrm>
              <a:custGeom>
                <a:avLst/>
                <a:gdLst/>
                <a:ahLst/>
                <a:cxnLst/>
                <a:rect l="l" t="t" r="r" b="b"/>
                <a:pathLst>
                  <a:path w="2160" h="2182" extrusionOk="0">
                    <a:moveTo>
                      <a:pt x="1080" y="0"/>
                    </a:moveTo>
                    <a:cubicBezTo>
                      <a:pt x="484" y="0"/>
                      <a:pt x="1" y="489"/>
                      <a:pt x="1" y="1091"/>
                    </a:cubicBezTo>
                    <a:cubicBezTo>
                      <a:pt x="1" y="1692"/>
                      <a:pt x="484" y="2181"/>
                      <a:pt x="1080" y="2181"/>
                    </a:cubicBezTo>
                    <a:cubicBezTo>
                      <a:pt x="1676" y="2181"/>
                      <a:pt x="2159" y="1692"/>
                      <a:pt x="2159" y="1091"/>
                    </a:cubicBezTo>
                    <a:cubicBezTo>
                      <a:pt x="2159" y="488"/>
                      <a:pt x="1676" y="0"/>
                      <a:pt x="1080" y="0"/>
                    </a:cubicBezTo>
                    <a:close/>
                  </a:path>
                </a:pathLst>
              </a:custGeom>
              <a:solidFill>
                <a:srgbClr val="DB7294"/>
              </a:solidFill>
              <a:ln w="19050" cap="flat" cmpd="sng">
                <a:solidFill>
                  <a:srgbClr val="000000"/>
                </a:solidFill>
                <a:prstDash val="solid"/>
                <a:miter lim="140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80;p16"/>
              <p:cNvSpPr/>
              <p:nvPr/>
            </p:nvSpPr>
            <p:spPr>
              <a:xfrm>
                <a:off x="1124191" y="657962"/>
                <a:ext cx="198941" cy="200968"/>
              </a:xfrm>
              <a:custGeom>
                <a:avLst/>
                <a:gdLst/>
                <a:ahLst/>
                <a:cxnLst/>
                <a:rect l="l" t="t" r="r" b="b"/>
                <a:pathLst>
                  <a:path w="2160" h="2182" extrusionOk="0">
                    <a:moveTo>
                      <a:pt x="1080" y="0"/>
                    </a:moveTo>
                    <a:cubicBezTo>
                      <a:pt x="484" y="0"/>
                      <a:pt x="1" y="489"/>
                      <a:pt x="1" y="1091"/>
                    </a:cubicBezTo>
                    <a:cubicBezTo>
                      <a:pt x="1" y="1692"/>
                      <a:pt x="484" y="2181"/>
                      <a:pt x="1080" y="2181"/>
                    </a:cubicBezTo>
                    <a:cubicBezTo>
                      <a:pt x="1676" y="2181"/>
                      <a:pt x="2159" y="1692"/>
                      <a:pt x="2159" y="1091"/>
                    </a:cubicBezTo>
                    <a:cubicBezTo>
                      <a:pt x="2159" y="488"/>
                      <a:pt x="1676" y="0"/>
                      <a:pt x="1080" y="0"/>
                    </a:cubicBezTo>
                    <a:close/>
                  </a:path>
                </a:pathLst>
              </a:custGeom>
              <a:solidFill>
                <a:srgbClr val="EEDA36"/>
              </a:solidFill>
              <a:ln w="19050" cap="flat" cmpd="sng">
                <a:solidFill>
                  <a:srgbClr val="000000"/>
                </a:solidFill>
                <a:prstDash val="solid"/>
                <a:miter lim="140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81;p16"/>
              <p:cNvSpPr/>
              <p:nvPr/>
            </p:nvSpPr>
            <p:spPr>
              <a:xfrm>
                <a:off x="1520235" y="657962"/>
                <a:ext cx="199034" cy="200968"/>
              </a:xfrm>
              <a:custGeom>
                <a:avLst/>
                <a:gdLst/>
                <a:ahLst/>
                <a:cxnLst/>
                <a:rect l="l" t="t" r="r" b="b"/>
                <a:pathLst>
                  <a:path w="2161" h="2182" extrusionOk="0">
                    <a:moveTo>
                      <a:pt x="1080" y="0"/>
                    </a:moveTo>
                    <a:cubicBezTo>
                      <a:pt x="484" y="0"/>
                      <a:pt x="1" y="489"/>
                      <a:pt x="1" y="1091"/>
                    </a:cubicBezTo>
                    <a:cubicBezTo>
                      <a:pt x="1" y="1692"/>
                      <a:pt x="484" y="2181"/>
                      <a:pt x="1080" y="2181"/>
                    </a:cubicBezTo>
                    <a:cubicBezTo>
                      <a:pt x="1677" y="2181"/>
                      <a:pt x="2160" y="1692"/>
                      <a:pt x="2160" y="1091"/>
                    </a:cubicBezTo>
                    <a:cubicBezTo>
                      <a:pt x="2160" y="488"/>
                      <a:pt x="1677" y="0"/>
                      <a:pt x="1080" y="0"/>
                    </a:cubicBezTo>
                    <a:close/>
                  </a:path>
                </a:pathLst>
              </a:custGeom>
              <a:solidFill>
                <a:srgbClr val="672ED6"/>
              </a:solidFill>
              <a:ln w="19050" cap="flat" cmpd="sng">
                <a:solidFill>
                  <a:srgbClr val="000000"/>
                </a:solidFill>
                <a:prstDash val="solid"/>
                <a:miter lim="140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82" name="Google Shape;82;p16"/>
            <p:cNvSpPr/>
            <p:nvPr/>
          </p:nvSpPr>
          <p:spPr>
            <a:xfrm rot="10800000" flipH="1">
              <a:off x="960000" y="1860674"/>
              <a:ext cx="3200631" cy="15275"/>
            </a:xfrm>
            <a:custGeom>
              <a:avLst/>
              <a:gdLst/>
              <a:ahLst/>
              <a:cxnLst/>
              <a:rect l="l" t="t" r="r" b="b"/>
              <a:pathLst>
                <a:path w="63710" h="1" fill="none" extrusionOk="0">
                  <a:moveTo>
                    <a:pt x="0" y="0"/>
                  </a:moveTo>
                  <a:lnTo>
                    <a:pt x="63709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8313601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background">
  <p:cSld name="Image background">
    <p:bg>
      <p:bgPr>
        <a:noFill/>
        <a:effectLst/>
      </p:bgPr>
    </p:bg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" name="Google Shape;51;p15" descr="notepad4.png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21"/>
          </a:xfrm>
          <a:prstGeom prst="rect">
            <a:avLst/>
          </a:prstGeom>
          <a:noFill/>
          <a:ln>
            <a:noFill/>
          </a:ln>
        </p:spPr>
      </p:pic>
      <p:sp>
        <p:nvSpPr>
          <p:cNvPr id="52" name="Google Shape;52;p15"/>
          <p:cNvSpPr txBox="1">
            <a:spLocks noGrp="1"/>
          </p:cNvSpPr>
          <p:nvPr>
            <p:ph type="sldNum" idx="12"/>
          </p:nvPr>
        </p:nvSpPr>
        <p:spPr>
          <a:xfrm>
            <a:off x="11621367" y="6235167"/>
            <a:ext cx="570800" cy="62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983539251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140400" y="1489733"/>
            <a:ext cx="5640800" cy="3878400"/>
          </a:xfrm>
          <a:prstGeom prst="rect">
            <a:avLst/>
          </a:prstGeom>
          <a:effectLst>
            <a:outerShdw blurRad="142875" algn="bl" rotWithShape="0">
              <a:srgbClr val="0072FF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633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633"/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633"/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633"/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633"/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633"/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633"/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633"/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6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4611883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ctrTitle"/>
          </p:nvPr>
        </p:nvSpPr>
        <p:spPr>
          <a:xfrm>
            <a:off x="1140400" y="2911151"/>
            <a:ext cx="6304800" cy="6620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4333"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4333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4333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4333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4333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4333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4333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4333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4333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ubTitle" idx="1"/>
          </p:nvPr>
        </p:nvSpPr>
        <p:spPr>
          <a:xfrm>
            <a:off x="1140400" y="3600451"/>
            <a:ext cx="6304800" cy="44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95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95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95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95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95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95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95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95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95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79806869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4"/>
          <p:cNvSpPr txBox="1">
            <a:spLocks noGrp="1"/>
          </p:cNvSpPr>
          <p:nvPr>
            <p:ph type="body" idx="1"/>
          </p:nvPr>
        </p:nvSpPr>
        <p:spPr>
          <a:xfrm>
            <a:off x="1660668" y="1240900"/>
            <a:ext cx="6476400" cy="463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95285" lvl="0" indent="-454011" rtl="0">
              <a:spcBef>
                <a:spcPts val="650"/>
              </a:spcBef>
              <a:spcAft>
                <a:spcPts val="0"/>
              </a:spcAft>
              <a:buSzPts val="3000"/>
              <a:buChar char="✦"/>
              <a:defRPr sz="3250" i="1"/>
            </a:lvl1pPr>
            <a:lvl2pPr marL="990570" lvl="1" indent="-454011" rtl="0">
              <a:spcBef>
                <a:spcPts val="0"/>
              </a:spcBef>
              <a:spcAft>
                <a:spcPts val="0"/>
              </a:spcAft>
              <a:buSzPts val="3000"/>
              <a:buChar char="✧"/>
              <a:defRPr sz="3250" i="1"/>
            </a:lvl2pPr>
            <a:lvl3pPr marL="1485854" lvl="2" indent="-454011" rtl="0">
              <a:spcBef>
                <a:spcPts val="0"/>
              </a:spcBef>
              <a:spcAft>
                <a:spcPts val="0"/>
              </a:spcAft>
              <a:buSzPts val="3000"/>
              <a:buChar char="■"/>
              <a:defRPr sz="3250" i="1"/>
            </a:lvl3pPr>
            <a:lvl4pPr marL="1981139" lvl="3" indent="-454011" rtl="0">
              <a:spcBef>
                <a:spcPts val="0"/>
              </a:spcBef>
              <a:spcAft>
                <a:spcPts val="0"/>
              </a:spcAft>
              <a:buSzPts val="3000"/>
              <a:buChar char="●"/>
              <a:defRPr sz="3250" i="1"/>
            </a:lvl4pPr>
            <a:lvl5pPr marL="2476424" lvl="4" indent="-454011" rtl="0">
              <a:spcBef>
                <a:spcPts val="0"/>
              </a:spcBef>
              <a:spcAft>
                <a:spcPts val="0"/>
              </a:spcAft>
              <a:buSzPts val="3000"/>
              <a:buChar char="○"/>
              <a:defRPr sz="3250" i="1"/>
            </a:lvl5pPr>
            <a:lvl6pPr marL="2971709" lvl="5" indent="-454011" rtl="0">
              <a:spcBef>
                <a:spcPts val="0"/>
              </a:spcBef>
              <a:spcAft>
                <a:spcPts val="0"/>
              </a:spcAft>
              <a:buSzPts val="3000"/>
              <a:buChar char="■"/>
              <a:defRPr sz="3250" i="1"/>
            </a:lvl6pPr>
            <a:lvl7pPr marL="3466993" lvl="6" indent="-454011" rtl="0">
              <a:spcBef>
                <a:spcPts val="0"/>
              </a:spcBef>
              <a:spcAft>
                <a:spcPts val="0"/>
              </a:spcAft>
              <a:buSzPts val="3000"/>
              <a:buChar char="●"/>
              <a:defRPr sz="3250" i="1"/>
            </a:lvl7pPr>
            <a:lvl8pPr marL="3962278" lvl="7" indent="-454011" rtl="0">
              <a:spcBef>
                <a:spcPts val="0"/>
              </a:spcBef>
              <a:spcAft>
                <a:spcPts val="0"/>
              </a:spcAft>
              <a:buSzPts val="3000"/>
              <a:buChar char="○"/>
              <a:defRPr sz="3250" i="1"/>
            </a:lvl8pPr>
            <a:lvl9pPr marL="4457563" lvl="8" indent="-454011" rtl="0">
              <a:spcBef>
                <a:spcPts val="0"/>
              </a:spcBef>
              <a:spcAft>
                <a:spcPts val="0"/>
              </a:spcAft>
              <a:buSzPts val="3000"/>
              <a:buChar char="■"/>
              <a:defRPr sz="3250" i="1"/>
            </a:lvl9pPr>
          </a:lstStyle>
          <a:p>
            <a:endParaRPr/>
          </a:p>
        </p:txBody>
      </p:sp>
      <p:sp>
        <p:nvSpPr>
          <p:cNvPr id="16" name="Google Shape;16;p4"/>
          <p:cNvSpPr txBox="1"/>
          <p:nvPr/>
        </p:nvSpPr>
        <p:spPr>
          <a:xfrm>
            <a:off x="1040867" y="1042500"/>
            <a:ext cx="731600" cy="300000"/>
          </a:xfrm>
          <a:prstGeom prst="rect">
            <a:avLst/>
          </a:prstGeom>
          <a:noFill/>
          <a:ln>
            <a:noFill/>
          </a:ln>
          <a:effectLst>
            <a:outerShdw blurRad="142875" algn="bl" rotWithShape="0">
              <a:srgbClr val="0072FF"/>
            </a:outerShdw>
          </a:effectLst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Font typeface="Vidaloka"/>
              <a:buNone/>
            </a:pPr>
            <a:r>
              <a:rPr lang="en" sz="10400">
                <a:solidFill>
                  <a:schemeClr val="dk1"/>
                </a:solidFill>
                <a:latin typeface="Vidaloka"/>
                <a:ea typeface="Vidaloka"/>
                <a:cs typeface="Vidaloka"/>
                <a:sym typeface="Vidaloka"/>
              </a:rPr>
              <a:t>“</a:t>
            </a:r>
            <a:endParaRPr sz="10400">
              <a:solidFill>
                <a:schemeClr val="dk1"/>
              </a:solidFill>
              <a:latin typeface="Vidaloka"/>
              <a:ea typeface="Vidaloka"/>
              <a:cs typeface="Vidaloka"/>
              <a:sym typeface="Vidaloka"/>
            </a:endParaRPr>
          </a:p>
        </p:txBody>
      </p:sp>
      <p:sp>
        <p:nvSpPr>
          <p:cNvPr id="17" name="Google Shape;17;p4"/>
          <p:cNvSpPr txBox="1">
            <a:spLocks noGrp="1"/>
          </p:cNvSpPr>
          <p:nvPr>
            <p:ph type="sldNum" idx="12"/>
          </p:nvPr>
        </p:nvSpPr>
        <p:spPr>
          <a:xfrm>
            <a:off x="11205846" y="62315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335663711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title"/>
          </p:nvPr>
        </p:nvSpPr>
        <p:spPr>
          <a:xfrm>
            <a:off x="1140401" y="1114667"/>
            <a:ext cx="7283600" cy="52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body" idx="1"/>
          </p:nvPr>
        </p:nvSpPr>
        <p:spPr>
          <a:xfrm>
            <a:off x="1140401" y="1805264"/>
            <a:ext cx="7283600" cy="4045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95285" lvl="0" indent="-385221" rtl="0">
              <a:spcBef>
                <a:spcPts val="650"/>
              </a:spcBef>
              <a:spcAft>
                <a:spcPts val="0"/>
              </a:spcAft>
              <a:buSzPts val="2000"/>
              <a:buChar char="✦"/>
              <a:defRPr/>
            </a:lvl1pPr>
            <a:lvl2pPr marL="990570" lvl="1" indent="-385221" rtl="0">
              <a:spcBef>
                <a:spcPts val="0"/>
              </a:spcBef>
              <a:spcAft>
                <a:spcPts val="0"/>
              </a:spcAft>
              <a:buSzPts val="2000"/>
              <a:buChar char="✧"/>
              <a:defRPr/>
            </a:lvl2pPr>
            <a:lvl3pPr marL="1485854" lvl="2" indent="-412737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3pPr>
            <a:lvl4pPr marL="1981139" lvl="3" indent="-412737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4pPr>
            <a:lvl5pPr marL="2476424" lvl="4" indent="-412737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5pPr>
            <a:lvl6pPr marL="2971709" lvl="5" indent="-412737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6pPr>
            <a:lvl7pPr marL="3466993" lvl="6" indent="-412737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7pPr>
            <a:lvl8pPr marL="3962278" lvl="7" indent="-412737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8pPr>
            <a:lvl9pPr marL="4457563" lvl="8" indent="-412737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sldNum" idx="12"/>
          </p:nvPr>
        </p:nvSpPr>
        <p:spPr>
          <a:xfrm>
            <a:off x="11205846" y="62315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570210996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>
            <a:spLocks noGrp="1"/>
          </p:cNvSpPr>
          <p:nvPr>
            <p:ph type="title"/>
          </p:nvPr>
        </p:nvSpPr>
        <p:spPr>
          <a:xfrm>
            <a:off x="1140401" y="1114667"/>
            <a:ext cx="7283600" cy="52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6"/>
          <p:cNvSpPr txBox="1">
            <a:spLocks noGrp="1"/>
          </p:cNvSpPr>
          <p:nvPr>
            <p:ph type="body" idx="1"/>
          </p:nvPr>
        </p:nvSpPr>
        <p:spPr>
          <a:xfrm>
            <a:off x="1140367" y="1805267"/>
            <a:ext cx="3403200" cy="393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95285" lvl="0" indent="-385221" rtl="0">
              <a:spcBef>
                <a:spcPts val="650"/>
              </a:spcBef>
              <a:spcAft>
                <a:spcPts val="0"/>
              </a:spcAft>
              <a:buSzPts val="2000"/>
              <a:buChar char="✦"/>
              <a:defRPr sz="2167"/>
            </a:lvl1pPr>
            <a:lvl2pPr marL="990570" lvl="1" indent="-385221" rtl="0">
              <a:spcBef>
                <a:spcPts val="0"/>
              </a:spcBef>
              <a:spcAft>
                <a:spcPts val="0"/>
              </a:spcAft>
              <a:buSzPts val="2000"/>
              <a:buChar char="✧"/>
              <a:defRPr sz="2167"/>
            </a:lvl2pPr>
            <a:lvl3pPr marL="1485854" lvl="2" indent="-385221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167"/>
            </a:lvl3pPr>
            <a:lvl4pPr marL="1981139" lvl="3" indent="-3852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167"/>
            </a:lvl4pPr>
            <a:lvl5pPr marL="2476424" lvl="4" indent="-385221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167"/>
            </a:lvl5pPr>
            <a:lvl6pPr marL="2971709" lvl="5" indent="-385221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167"/>
            </a:lvl6pPr>
            <a:lvl7pPr marL="3466993" lvl="6" indent="-3852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167"/>
            </a:lvl7pPr>
            <a:lvl8pPr marL="3962278" lvl="7" indent="-385221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167"/>
            </a:lvl8pPr>
            <a:lvl9pPr marL="4457563" lvl="8" indent="-385221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167"/>
            </a:lvl9pPr>
          </a:lstStyle>
          <a:p>
            <a:endParaRPr/>
          </a:p>
        </p:txBody>
      </p:sp>
      <p:sp>
        <p:nvSpPr>
          <p:cNvPr id="25" name="Google Shape;25;p6"/>
          <p:cNvSpPr txBox="1">
            <a:spLocks noGrp="1"/>
          </p:cNvSpPr>
          <p:nvPr>
            <p:ph type="body" idx="2"/>
          </p:nvPr>
        </p:nvSpPr>
        <p:spPr>
          <a:xfrm>
            <a:off x="5020866" y="1805267"/>
            <a:ext cx="3403200" cy="393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95285" lvl="0" indent="-385221" rtl="0">
              <a:spcBef>
                <a:spcPts val="650"/>
              </a:spcBef>
              <a:spcAft>
                <a:spcPts val="0"/>
              </a:spcAft>
              <a:buSzPts val="2000"/>
              <a:buChar char="✦"/>
              <a:defRPr sz="2167"/>
            </a:lvl1pPr>
            <a:lvl2pPr marL="990570" lvl="1" indent="-385221" rtl="0">
              <a:spcBef>
                <a:spcPts val="0"/>
              </a:spcBef>
              <a:spcAft>
                <a:spcPts val="0"/>
              </a:spcAft>
              <a:buSzPts val="2000"/>
              <a:buChar char="✧"/>
              <a:defRPr sz="2167"/>
            </a:lvl2pPr>
            <a:lvl3pPr marL="1485854" lvl="2" indent="-385221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167"/>
            </a:lvl3pPr>
            <a:lvl4pPr marL="1981139" lvl="3" indent="-3852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167"/>
            </a:lvl4pPr>
            <a:lvl5pPr marL="2476424" lvl="4" indent="-385221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167"/>
            </a:lvl5pPr>
            <a:lvl6pPr marL="2971709" lvl="5" indent="-385221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167"/>
            </a:lvl6pPr>
            <a:lvl7pPr marL="3466993" lvl="6" indent="-385221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167"/>
            </a:lvl7pPr>
            <a:lvl8pPr marL="3962278" lvl="7" indent="-385221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167"/>
            </a:lvl8pPr>
            <a:lvl9pPr marL="4457563" lvl="8" indent="-385221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167"/>
            </a:lvl9pPr>
          </a:lstStyle>
          <a:p>
            <a:endParaRPr/>
          </a:p>
        </p:txBody>
      </p:sp>
      <p:sp>
        <p:nvSpPr>
          <p:cNvPr id="26" name="Google Shape;26;p6"/>
          <p:cNvSpPr txBox="1">
            <a:spLocks noGrp="1"/>
          </p:cNvSpPr>
          <p:nvPr>
            <p:ph type="sldNum" idx="12"/>
          </p:nvPr>
        </p:nvSpPr>
        <p:spPr>
          <a:xfrm>
            <a:off x="11205846" y="62315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552870980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7"/>
          <p:cNvSpPr txBox="1">
            <a:spLocks noGrp="1"/>
          </p:cNvSpPr>
          <p:nvPr>
            <p:ph type="title"/>
          </p:nvPr>
        </p:nvSpPr>
        <p:spPr>
          <a:xfrm>
            <a:off x="1140401" y="1114667"/>
            <a:ext cx="7283600" cy="52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7"/>
          <p:cNvSpPr txBox="1">
            <a:spLocks noGrp="1"/>
          </p:cNvSpPr>
          <p:nvPr>
            <p:ph type="body" idx="1"/>
          </p:nvPr>
        </p:nvSpPr>
        <p:spPr>
          <a:xfrm>
            <a:off x="1140401" y="1805267"/>
            <a:ext cx="2313200" cy="420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95285" lvl="0" indent="-357706" rtl="0">
              <a:spcBef>
                <a:spcPts val="650"/>
              </a:spcBef>
              <a:spcAft>
                <a:spcPts val="0"/>
              </a:spcAft>
              <a:buSzPts val="1600"/>
              <a:buChar char="✦"/>
              <a:defRPr sz="1733"/>
            </a:lvl1pPr>
            <a:lvl2pPr marL="990570" lvl="1" indent="-357706" rtl="0">
              <a:spcBef>
                <a:spcPts val="0"/>
              </a:spcBef>
              <a:spcAft>
                <a:spcPts val="0"/>
              </a:spcAft>
              <a:buSzPts val="1600"/>
              <a:buChar char="✧"/>
              <a:defRPr sz="1733"/>
            </a:lvl2pPr>
            <a:lvl3pPr marL="1485854" lvl="2" indent="-35770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733"/>
            </a:lvl3pPr>
            <a:lvl4pPr marL="1981139" lvl="3" indent="-35770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733"/>
            </a:lvl4pPr>
            <a:lvl5pPr marL="2476424" lvl="4" indent="-35770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733"/>
            </a:lvl5pPr>
            <a:lvl6pPr marL="2971709" lvl="5" indent="-35770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733"/>
            </a:lvl6pPr>
            <a:lvl7pPr marL="3466993" lvl="6" indent="-35770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733"/>
            </a:lvl7pPr>
            <a:lvl8pPr marL="3962278" lvl="7" indent="-35770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733"/>
            </a:lvl8pPr>
            <a:lvl9pPr marL="4457563" lvl="8" indent="-35770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733"/>
            </a:lvl9pPr>
          </a:lstStyle>
          <a:p>
            <a:endParaRPr/>
          </a:p>
        </p:txBody>
      </p:sp>
      <p:sp>
        <p:nvSpPr>
          <p:cNvPr id="30" name="Google Shape;30;p7"/>
          <p:cNvSpPr txBox="1">
            <a:spLocks noGrp="1"/>
          </p:cNvSpPr>
          <p:nvPr>
            <p:ph type="body" idx="2"/>
          </p:nvPr>
        </p:nvSpPr>
        <p:spPr>
          <a:xfrm>
            <a:off x="3696665" y="1805267"/>
            <a:ext cx="2313200" cy="420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95285" lvl="0" indent="-357706" rtl="0">
              <a:spcBef>
                <a:spcPts val="650"/>
              </a:spcBef>
              <a:spcAft>
                <a:spcPts val="0"/>
              </a:spcAft>
              <a:buSzPts val="1600"/>
              <a:buChar char="✦"/>
              <a:defRPr sz="1733"/>
            </a:lvl1pPr>
            <a:lvl2pPr marL="990570" lvl="1" indent="-357706" rtl="0">
              <a:spcBef>
                <a:spcPts val="0"/>
              </a:spcBef>
              <a:spcAft>
                <a:spcPts val="0"/>
              </a:spcAft>
              <a:buSzPts val="1600"/>
              <a:buChar char="✧"/>
              <a:defRPr sz="1733"/>
            </a:lvl2pPr>
            <a:lvl3pPr marL="1485854" lvl="2" indent="-35770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733"/>
            </a:lvl3pPr>
            <a:lvl4pPr marL="1981139" lvl="3" indent="-35770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733"/>
            </a:lvl4pPr>
            <a:lvl5pPr marL="2476424" lvl="4" indent="-35770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733"/>
            </a:lvl5pPr>
            <a:lvl6pPr marL="2971709" lvl="5" indent="-35770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733"/>
            </a:lvl6pPr>
            <a:lvl7pPr marL="3466993" lvl="6" indent="-35770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733"/>
            </a:lvl7pPr>
            <a:lvl8pPr marL="3962278" lvl="7" indent="-35770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733"/>
            </a:lvl8pPr>
            <a:lvl9pPr marL="4457563" lvl="8" indent="-35770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733"/>
            </a:lvl9pPr>
          </a:lstStyle>
          <a:p>
            <a:endParaRPr/>
          </a:p>
        </p:txBody>
      </p:sp>
      <p:sp>
        <p:nvSpPr>
          <p:cNvPr id="31" name="Google Shape;31;p7"/>
          <p:cNvSpPr txBox="1">
            <a:spLocks noGrp="1"/>
          </p:cNvSpPr>
          <p:nvPr>
            <p:ph type="body" idx="3"/>
          </p:nvPr>
        </p:nvSpPr>
        <p:spPr>
          <a:xfrm>
            <a:off x="6252930" y="1805267"/>
            <a:ext cx="2313200" cy="4200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95285" lvl="0" indent="-357706" rtl="0">
              <a:spcBef>
                <a:spcPts val="650"/>
              </a:spcBef>
              <a:spcAft>
                <a:spcPts val="0"/>
              </a:spcAft>
              <a:buSzPts val="1600"/>
              <a:buChar char="✦"/>
              <a:defRPr sz="1733"/>
            </a:lvl1pPr>
            <a:lvl2pPr marL="990570" lvl="1" indent="-357706" rtl="0">
              <a:spcBef>
                <a:spcPts val="0"/>
              </a:spcBef>
              <a:spcAft>
                <a:spcPts val="0"/>
              </a:spcAft>
              <a:buSzPts val="1600"/>
              <a:buChar char="✧"/>
              <a:defRPr sz="1733"/>
            </a:lvl2pPr>
            <a:lvl3pPr marL="1485854" lvl="2" indent="-35770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733"/>
            </a:lvl3pPr>
            <a:lvl4pPr marL="1981139" lvl="3" indent="-35770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733"/>
            </a:lvl4pPr>
            <a:lvl5pPr marL="2476424" lvl="4" indent="-35770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733"/>
            </a:lvl5pPr>
            <a:lvl6pPr marL="2971709" lvl="5" indent="-35770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733"/>
            </a:lvl6pPr>
            <a:lvl7pPr marL="3466993" lvl="6" indent="-35770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733"/>
            </a:lvl7pPr>
            <a:lvl8pPr marL="3962278" lvl="7" indent="-35770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733"/>
            </a:lvl8pPr>
            <a:lvl9pPr marL="4457563" lvl="8" indent="-35770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733"/>
            </a:lvl9pPr>
          </a:lstStyle>
          <a:p>
            <a:endParaRPr/>
          </a:p>
        </p:txBody>
      </p:sp>
      <p:sp>
        <p:nvSpPr>
          <p:cNvPr id="32" name="Google Shape;32;p7"/>
          <p:cNvSpPr txBox="1">
            <a:spLocks noGrp="1"/>
          </p:cNvSpPr>
          <p:nvPr>
            <p:ph type="sldNum" idx="12"/>
          </p:nvPr>
        </p:nvSpPr>
        <p:spPr>
          <a:xfrm>
            <a:off x="11205846" y="62315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930821561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8"/>
          <p:cNvSpPr txBox="1">
            <a:spLocks noGrp="1"/>
          </p:cNvSpPr>
          <p:nvPr>
            <p:ph type="title"/>
          </p:nvPr>
        </p:nvSpPr>
        <p:spPr>
          <a:xfrm>
            <a:off x="1140401" y="1114667"/>
            <a:ext cx="7283600" cy="52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8"/>
          <p:cNvSpPr txBox="1">
            <a:spLocks noGrp="1"/>
          </p:cNvSpPr>
          <p:nvPr>
            <p:ph type="sldNum" idx="12"/>
          </p:nvPr>
        </p:nvSpPr>
        <p:spPr>
          <a:xfrm>
            <a:off x="11205846" y="62315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098834446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9"/>
          <p:cNvSpPr txBox="1">
            <a:spLocks noGrp="1"/>
          </p:cNvSpPr>
          <p:nvPr>
            <p:ph type="body" idx="1"/>
          </p:nvPr>
        </p:nvSpPr>
        <p:spPr>
          <a:xfrm>
            <a:off x="1140400" y="5773467"/>
            <a:ext cx="9911200" cy="42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95285" lvl="0" indent="-247642" rtl="0">
              <a:spcBef>
                <a:spcPts val="0"/>
              </a:spcBef>
              <a:spcAft>
                <a:spcPts val="0"/>
              </a:spcAft>
              <a:buSzPts val="1600"/>
              <a:buNone/>
              <a:defRPr sz="1733"/>
            </a:lvl1pPr>
          </a:lstStyle>
          <a:p>
            <a:endParaRPr/>
          </a:p>
        </p:txBody>
      </p:sp>
      <p:sp>
        <p:nvSpPr>
          <p:cNvPr id="38" name="Google Shape;38;p9"/>
          <p:cNvSpPr txBox="1">
            <a:spLocks noGrp="1"/>
          </p:cNvSpPr>
          <p:nvPr>
            <p:ph type="sldNum" idx="12"/>
          </p:nvPr>
        </p:nvSpPr>
        <p:spPr>
          <a:xfrm>
            <a:off x="11205846" y="62315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754135290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0"/>
          <p:cNvSpPr txBox="1">
            <a:spLocks noGrp="1"/>
          </p:cNvSpPr>
          <p:nvPr>
            <p:ph type="sldNum" idx="12"/>
          </p:nvPr>
        </p:nvSpPr>
        <p:spPr>
          <a:xfrm>
            <a:off x="11205846" y="62315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632044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1">
  <p:cSld name="Section 1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17"/>
          <p:cNvSpPr/>
          <p:nvPr/>
        </p:nvSpPr>
        <p:spPr>
          <a:xfrm>
            <a:off x="-869633" y="617000"/>
            <a:ext cx="9541200" cy="5624000"/>
          </a:xfrm>
          <a:prstGeom prst="roundRect">
            <a:avLst>
              <a:gd name="adj" fmla="val 10818"/>
            </a:avLst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" name="Google Shape;85;p17"/>
          <p:cNvSpPr txBox="1">
            <a:spLocks noGrp="1"/>
          </p:cNvSpPr>
          <p:nvPr>
            <p:ph type="title"/>
          </p:nvPr>
        </p:nvSpPr>
        <p:spPr>
          <a:xfrm>
            <a:off x="1990933" y="1141200"/>
            <a:ext cx="49232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8000">
                <a:solidFill>
                  <a:srgbClr val="000000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8000"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8000"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8000"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8000"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8000"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8000"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8000"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8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86" name="Google Shape;86;p17"/>
          <p:cNvSpPr txBox="1">
            <a:spLocks noGrp="1"/>
          </p:cNvSpPr>
          <p:nvPr>
            <p:ph type="title" idx="2"/>
          </p:nvPr>
        </p:nvSpPr>
        <p:spPr>
          <a:xfrm>
            <a:off x="1990933" y="2873200"/>
            <a:ext cx="4923200" cy="60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None/>
              <a:defRPr sz="4000">
                <a:solidFill>
                  <a:srgbClr val="000000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None/>
              <a:defRPr sz="4000"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None/>
              <a:defRPr sz="4000"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None/>
              <a:defRPr sz="4000"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None/>
              <a:defRPr sz="4000"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None/>
              <a:defRPr sz="4000"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None/>
              <a:defRPr sz="4000"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None/>
              <a:defRPr sz="4000"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None/>
              <a:defRPr sz="4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87" name="Google Shape;87;p17"/>
          <p:cNvSpPr txBox="1">
            <a:spLocks noGrp="1"/>
          </p:cNvSpPr>
          <p:nvPr>
            <p:ph type="subTitle" idx="1"/>
          </p:nvPr>
        </p:nvSpPr>
        <p:spPr>
          <a:xfrm>
            <a:off x="1990933" y="3438700"/>
            <a:ext cx="3534400" cy="20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24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24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24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24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24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24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24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24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87584818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Transparent kids">
  <p:cSld name="Blank - Transparent kids">
    <p:bg>
      <p:bgPr>
        <a:gradFill>
          <a:gsLst>
            <a:gs pos="0">
              <a:schemeClr val="accent5"/>
            </a:gs>
            <a:gs pos="19000">
              <a:schemeClr val="accent4"/>
            </a:gs>
            <a:gs pos="45000">
              <a:schemeClr val="accent1"/>
            </a:gs>
            <a:gs pos="100000">
              <a:srgbClr val="20124D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Google Shape;42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481391" y="3514401"/>
            <a:ext cx="4712767" cy="3035932"/>
          </a:xfrm>
          <a:prstGeom prst="rect">
            <a:avLst/>
          </a:prstGeom>
          <a:noFill/>
          <a:ln>
            <a:noFill/>
          </a:ln>
        </p:spPr>
      </p:pic>
      <p:sp>
        <p:nvSpPr>
          <p:cNvPr id="43" name="Google Shape;43;p11"/>
          <p:cNvSpPr txBox="1">
            <a:spLocks noGrp="1"/>
          </p:cNvSpPr>
          <p:nvPr>
            <p:ph type="sldNum" idx="12"/>
          </p:nvPr>
        </p:nvSpPr>
        <p:spPr>
          <a:xfrm>
            <a:off x="11205846" y="62315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dk1"/>
                </a:solidFill>
              </a:defRPr>
            </a:lvl1pPr>
            <a:lvl2pPr lvl="1" rtl="0">
              <a:buNone/>
              <a:defRPr>
                <a:solidFill>
                  <a:schemeClr val="dk1"/>
                </a:solidFill>
              </a:defRPr>
            </a:lvl2pPr>
            <a:lvl3pPr lvl="2" rtl="0">
              <a:buNone/>
              <a:defRPr>
                <a:solidFill>
                  <a:schemeClr val="dk1"/>
                </a:solidFill>
              </a:defRPr>
            </a:lvl3pPr>
            <a:lvl4pPr lvl="3" rtl="0">
              <a:buNone/>
              <a:defRPr>
                <a:solidFill>
                  <a:schemeClr val="dk1"/>
                </a:solidFill>
              </a:defRPr>
            </a:lvl4pPr>
            <a:lvl5pPr lvl="4" rtl="0">
              <a:buNone/>
              <a:defRPr>
                <a:solidFill>
                  <a:schemeClr val="dk1"/>
                </a:solidFill>
              </a:defRPr>
            </a:lvl5pPr>
            <a:lvl6pPr lvl="5" rtl="0">
              <a:buNone/>
              <a:defRPr>
                <a:solidFill>
                  <a:schemeClr val="dk1"/>
                </a:solidFill>
              </a:defRPr>
            </a:lvl6pPr>
            <a:lvl7pPr lvl="6" rtl="0">
              <a:buNone/>
              <a:defRPr>
                <a:solidFill>
                  <a:schemeClr val="dk1"/>
                </a:solidFill>
              </a:defRPr>
            </a:lvl7pPr>
            <a:lvl8pPr lvl="7" rtl="0">
              <a:buNone/>
              <a:defRPr>
                <a:solidFill>
                  <a:schemeClr val="dk1"/>
                </a:solidFill>
              </a:defRPr>
            </a:lvl8pPr>
            <a:lvl9pPr lvl="8" rtl="0">
              <a:buNone/>
              <a:defRPr>
                <a:solidFill>
                  <a:schemeClr val="dk1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033860725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Small transparent kids">
  <p:cSld name="Blank - Small transparent kids">
    <p:bg>
      <p:bgPr>
        <a:gradFill>
          <a:gsLst>
            <a:gs pos="0">
              <a:schemeClr val="accent1"/>
            </a:gs>
            <a:gs pos="31000">
              <a:srgbClr val="20124D"/>
            </a:gs>
            <a:gs pos="100000">
              <a:schemeClr val="lt1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Google Shape;45;p1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9217200" y="4632601"/>
            <a:ext cx="2976965" cy="1917733"/>
          </a:xfrm>
          <a:prstGeom prst="rect">
            <a:avLst/>
          </a:prstGeom>
          <a:noFill/>
          <a:ln>
            <a:noFill/>
          </a:ln>
        </p:spPr>
      </p:pic>
      <p:sp>
        <p:nvSpPr>
          <p:cNvPr id="46" name="Google Shape;46;p12"/>
          <p:cNvSpPr txBox="1">
            <a:spLocks noGrp="1"/>
          </p:cNvSpPr>
          <p:nvPr>
            <p:ph type="sldNum" idx="12"/>
          </p:nvPr>
        </p:nvSpPr>
        <p:spPr>
          <a:xfrm>
            <a:off x="11205846" y="62315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dk1"/>
                </a:solidFill>
              </a:defRPr>
            </a:lvl1pPr>
            <a:lvl2pPr lvl="1" rtl="0">
              <a:buNone/>
              <a:defRPr>
                <a:solidFill>
                  <a:schemeClr val="dk1"/>
                </a:solidFill>
              </a:defRPr>
            </a:lvl2pPr>
            <a:lvl3pPr lvl="2" rtl="0">
              <a:buNone/>
              <a:defRPr>
                <a:solidFill>
                  <a:schemeClr val="dk1"/>
                </a:solidFill>
              </a:defRPr>
            </a:lvl3pPr>
            <a:lvl4pPr lvl="3" rtl="0">
              <a:buNone/>
              <a:defRPr>
                <a:solidFill>
                  <a:schemeClr val="dk1"/>
                </a:solidFill>
              </a:defRPr>
            </a:lvl4pPr>
            <a:lvl5pPr lvl="4" rtl="0">
              <a:buNone/>
              <a:defRPr>
                <a:solidFill>
                  <a:schemeClr val="dk1"/>
                </a:solidFill>
              </a:defRPr>
            </a:lvl5pPr>
            <a:lvl6pPr lvl="5" rtl="0">
              <a:buNone/>
              <a:defRPr>
                <a:solidFill>
                  <a:schemeClr val="dk1"/>
                </a:solidFill>
              </a:defRPr>
            </a:lvl6pPr>
            <a:lvl7pPr lvl="6" rtl="0">
              <a:buNone/>
              <a:defRPr>
                <a:solidFill>
                  <a:schemeClr val="dk1"/>
                </a:solidFill>
              </a:defRPr>
            </a:lvl7pPr>
            <a:lvl8pPr lvl="7" rtl="0">
              <a:buNone/>
              <a:defRPr>
                <a:solidFill>
                  <a:schemeClr val="dk1"/>
                </a:solidFill>
              </a:defRPr>
            </a:lvl8pPr>
            <a:lvl9pPr lvl="8" rtl="0">
              <a:buNone/>
              <a:defRPr>
                <a:solidFill>
                  <a:schemeClr val="dk1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999771975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solidFill>
          <a:schemeClr val="accen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1042967" y="1037461"/>
            <a:ext cx="10106061" cy="5152851"/>
          </a:xfrm>
          <a:custGeom>
            <a:avLst/>
            <a:gdLst/>
            <a:ahLst/>
            <a:cxnLst/>
            <a:rect l="l" t="t" r="r" b="b"/>
            <a:pathLst>
              <a:path w="3592202" h="1831582" extrusionOk="0">
                <a:moveTo>
                  <a:pt x="3554475" y="588873"/>
                </a:moveTo>
                <a:cubicBezTo>
                  <a:pt x="3581881" y="-89254"/>
                  <a:pt x="2593478" y="24995"/>
                  <a:pt x="2107652" y="528"/>
                </a:cubicBezTo>
                <a:cubicBezTo>
                  <a:pt x="1659207" y="-4515"/>
                  <a:pt x="1181252" y="27319"/>
                  <a:pt x="750347" y="64701"/>
                </a:cubicBezTo>
                <a:cubicBezTo>
                  <a:pt x="-8045" y="130474"/>
                  <a:pt x="40101" y="825724"/>
                  <a:pt x="6973" y="1349129"/>
                </a:cubicBezTo>
                <a:cubicBezTo>
                  <a:pt x="-5853" y="1475480"/>
                  <a:pt x="-13088" y="1628228"/>
                  <a:pt x="99056" y="1715663"/>
                </a:cubicBezTo>
                <a:cubicBezTo>
                  <a:pt x="135341" y="1744165"/>
                  <a:pt x="181120" y="1758789"/>
                  <a:pt x="226394" y="1766090"/>
                </a:cubicBezTo>
                <a:cubicBezTo>
                  <a:pt x="547610" y="1798407"/>
                  <a:pt x="870976" y="1810947"/>
                  <a:pt x="1193749" y="1821405"/>
                </a:cubicBezTo>
                <a:cubicBezTo>
                  <a:pt x="1869266" y="1838945"/>
                  <a:pt x="2634630" y="1839954"/>
                  <a:pt x="3306903" y="1773939"/>
                </a:cubicBezTo>
                <a:cubicBezTo>
                  <a:pt x="3542965" y="1713230"/>
                  <a:pt x="3574777" y="1531804"/>
                  <a:pt x="3589730" y="1335448"/>
                </a:cubicBezTo>
                <a:cubicBezTo>
                  <a:pt x="3601744" y="1168470"/>
                  <a:pt x="3566731" y="755807"/>
                  <a:pt x="3554475" y="58887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1059009" y="746737"/>
            <a:ext cx="9865569" cy="5214308"/>
          </a:xfrm>
          <a:custGeom>
            <a:avLst/>
            <a:gdLst/>
            <a:ahLst/>
            <a:cxnLst/>
            <a:rect l="l" t="t" r="r" b="b"/>
            <a:pathLst>
              <a:path w="3506719" h="1853427" extrusionOk="0">
                <a:moveTo>
                  <a:pt x="3499305" y="1166353"/>
                </a:moveTo>
                <a:cubicBezTo>
                  <a:pt x="3487751" y="941889"/>
                  <a:pt x="3482379" y="741016"/>
                  <a:pt x="3468150" y="516750"/>
                </a:cubicBezTo>
                <a:cubicBezTo>
                  <a:pt x="3459578" y="392635"/>
                  <a:pt x="3434540" y="262425"/>
                  <a:pt x="3343926" y="170342"/>
                </a:cubicBezTo>
                <a:cubicBezTo>
                  <a:pt x="3249760" y="74400"/>
                  <a:pt x="3105299" y="78500"/>
                  <a:pt x="2981184" y="57847"/>
                </a:cubicBezTo>
                <a:cubicBezTo>
                  <a:pt x="2181223" y="-47983"/>
                  <a:pt x="1370738" y="7114"/>
                  <a:pt x="571983" y="97465"/>
                </a:cubicBezTo>
                <a:cubicBezTo>
                  <a:pt x="583142" y="79706"/>
                  <a:pt x="597415" y="64118"/>
                  <a:pt x="614122" y="51423"/>
                </a:cubicBezTo>
                <a:cubicBezTo>
                  <a:pt x="621729" y="45657"/>
                  <a:pt x="614122" y="33314"/>
                  <a:pt x="606317" y="39277"/>
                </a:cubicBezTo>
                <a:cubicBezTo>
                  <a:pt x="584019" y="56115"/>
                  <a:pt x="565669" y="77601"/>
                  <a:pt x="552470" y="102223"/>
                </a:cubicBezTo>
                <a:cubicBezTo>
                  <a:pt x="551023" y="104503"/>
                  <a:pt x="551176" y="107419"/>
                  <a:pt x="552843" y="109545"/>
                </a:cubicBezTo>
                <a:cubicBezTo>
                  <a:pt x="552996" y="111124"/>
                  <a:pt x="553654" y="112615"/>
                  <a:pt x="554728" y="113799"/>
                </a:cubicBezTo>
                <a:cubicBezTo>
                  <a:pt x="574416" y="135921"/>
                  <a:pt x="597985" y="154271"/>
                  <a:pt x="624273" y="167908"/>
                </a:cubicBezTo>
                <a:cubicBezTo>
                  <a:pt x="632429" y="172162"/>
                  <a:pt x="639401" y="158700"/>
                  <a:pt x="631025" y="154315"/>
                </a:cubicBezTo>
                <a:cubicBezTo>
                  <a:pt x="609956" y="143265"/>
                  <a:pt x="590728" y="129014"/>
                  <a:pt x="574021" y="112067"/>
                </a:cubicBezTo>
                <a:cubicBezTo>
                  <a:pt x="1426426" y="15774"/>
                  <a:pt x="2294047" y="-40901"/>
                  <a:pt x="3145004" y="97048"/>
                </a:cubicBezTo>
                <a:cubicBezTo>
                  <a:pt x="3209331" y="107550"/>
                  <a:pt x="3269536" y="123884"/>
                  <a:pt x="3319414" y="167886"/>
                </a:cubicBezTo>
                <a:cubicBezTo>
                  <a:pt x="3474552" y="310265"/>
                  <a:pt x="3450632" y="540604"/>
                  <a:pt x="3463897" y="732531"/>
                </a:cubicBezTo>
                <a:cubicBezTo>
                  <a:pt x="3470474" y="878856"/>
                  <a:pt x="3477052" y="1001085"/>
                  <a:pt x="3483783" y="1147410"/>
                </a:cubicBezTo>
                <a:cubicBezTo>
                  <a:pt x="3501191" y="1385138"/>
                  <a:pt x="3525965" y="1744218"/>
                  <a:pt x="3230532" y="1813916"/>
                </a:cubicBezTo>
                <a:cubicBezTo>
                  <a:pt x="3161470" y="1826939"/>
                  <a:pt x="3088899" y="1823212"/>
                  <a:pt x="3018938" y="1824396"/>
                </a:cubicBezTo>
                <a:cubicBezTo>
                  <a:pt x="2066294" y="1838384"/>
                  <a:pt x="1110998" y="1858664"/>
                  <a:pt x="159779" y="1795412"/>
                </a:cubicBezTo>
                <a:cubicBezTo>
                  <a:pt x="96198" y="1786642"/>
                  <a:pt x="52897" y="1750883"/>
                  <a:pt x="37988" y="1686381"/>
                </a:cubicBezTo>
                <a:cubicBezTo>
                  <a:pt x="23014" y="1627185"/>
                  <a:pt x="28429" y="1563604"/>
                  <a:pt x="29218" y="1503201"/>
                </a:cubicBezTo>
                <a:cubicBezTo>
                  <a:pt x="32288" y="1285666"/>
                  <a:pt x="37769" y="1068196"/>
                  <a:pt x="45640" y="850771"/>
                </a:cubicBezTo>
                <a:cubicBezTo>
                  <a:pt x="67279" y="849039"/>
                  <a:pt x="84052" y="831170"/>
                  <a:pt x="84403" y="809465"/>
                </a:cubicBezTo>
                <a:cubicBezTo>
                  <a:pt x="84775" y="785085"/>
                  <a:pt x="61119" y="766449"/>
                  <a:pt x="37528" y="771382"/>
                </a:cubicBezTo>
                <a:cubicBezTo>
                  <a:pt x="-10202" y="773070"/>
                  <a:pt x="-12460" y="837024"/>
                  <a:pt x="31082" y="849280"/>
                </a:cubicBezTo>
                <a:cubicBezTo>
                  <a:pt x="22860" y="1075914"/>
                  <a:pt x="17248" y="1302614"/>
                  <a:pt x="14222" y="1529401"/>
                </a:cubicBezTo>
                <a:cubicBezTo>
                  <a:pt x="6724" y="1697563"/>
                  <a:pt x="25184" y="1816372"/>
                  <a:pt x="222900" y="1815955"/>
                </a:cubicBezTo>
                <a:cubicBezTo>
                  <a:pt x="1165853" y="1869451"/>
                  <a:pt x="2110823" y="1854630"/>
                  <a:pt x="3054653" y="1838559"/>
                </a:cubicBezTo>
                <a:cubicBezTo>
                  <a:pt x="3124352" y="1837376"/>
                  <a:pt x="3196834" y="1840752"/>
                  <a:pt x="3264427" y="1820822"/>
                </a:cubicBezTo>
                <a:cubicBezTo>
                  <a:pt x="3445173" y="1765222"/>
                  <a:pt x="3508426" y="1558539"/>
                  <a:pt x="3506606" y="1387089"/>
                </a:cubicBezTo>
                <a:cubicBezTo>
                  <a:pt x="3507527" y="1313642"/>
                  <a:pt x="3502637" y="1239910"/>
                  <a:pt x="3499305" y="1166353"/>
                </a:cubicBezTo>
                <a:close/>
                <a:moveTo>
                  <a:pt x="14683" y="811175"/>
                </a:moveTo>
                <a:cubicBezTo>
                  <a:pt x="12863" y="794424"/>
                  <a:pt x="28933" y="781270"/>
                  <a:pt x="44807" y="788066"/>
                </a:cubicBezTo>
                <a:cubicBezTo>
                  <a:pt x="47241" y="789162"/>
                  <a:pt x="50112" y="788768"/>
                  <a:pt x="52152" y="787036"/>
                </a:cubicBezTo>
                <a:cubicBezTo>
                  <a:pt x="78987" y="795301"/>
                  <a:pt x="73002" y="833713"/>
                  <a:pt x="45815" y="836191"/>
                </a:cubicBezTo>
                <a:cubicBezTo>
                  <a:pt x="30424" y="837594"/>
                  <a:pt x="16656" y="826588"/>
                  <a:pt x="14683" y="8112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9947125" y="723249"/>
            <a:ext cx="1085676" cy="1363305"/>
          </a:xfrm>
          <a:custGeom>
            <a:avLst/>
            <a:gdLst/>
            <a:ahLst/>
            <a:cxnLst/>
            <a:rect l="l" t="t" r="r" b="b"/>
            <a:pathLst>
              <a:path w="385904" h="484587" extrusionOk="0">
                <a:moveTo>
                  <a:pt x="316148" y="219239"/>
                </a:moveTo>
                <a:cubicBezTo>
                  <a:pt x="261491" y="116194"/>
                  <a:pt x="157744" y="32311"/>
                  <a:pt x="38101" y="26786"/>
                </a:cubicBezTo>
                <a:cubicBezTo>
                  <a:pt x="47463" y="22510"/>
                  <a:pt x="56935" y="18432"/>
                  <a:pt x="66471" y="14530"/>
                </a:cubicBezTo>
                <a:cubicBezTo>
                  <a:pt x="75241" y="10978"/>
                  <a:pt x="71273" y="-3010"/>
                  <a:pt x="62086" y="586"/>
                </a:cubicBezTo>
                <a:cubicBezTo>
                  <a:pt x="42552" y="8566"/>
                  <a:pt x="23390" y="17336"/>
                  <a:pt x="4578" y="26895"/>
                </a:cubicBezTo>
                <a:cubicBezTo>
                  <a:pt x="-2854" y="30645"/>
                  <a:pt x="-508" y="42440"/>
                  <a:pt x="6398" y="41585"/>
                </a:cubicBezTo>
                <a:cubicBezTo>
                  <a:pt x="7473" y="41870"/>
                  <a:pt x="8591" y="41957"/>
                  <a:pt x="9709" y="41826"/>
                </a:cubicBezTo>
                <a:cubicBezTo>
                  <a:pt x="22162" y="48710"/>
                  <a:pt x="33190" y="57875"/>
                  <a:pt x="42267" y="68837"/>
                </a:cubicBezTo>
                <a:cubicBezTo>
                  <a:pt x="48231" y="76094"/>
                  <a:pt x="60618" y="67368"/>
                  <a:pt x="54786" y="60265"/>
                </a:cubicBezTo>
                <a:cubicBezTo>
                  <a:pt x="49217" y="53468"/>
                  <a:pt x="42990" y="47241"/>
                  <a:pt x="36216" y="41650"/>
                </a:cubicBezTo>
                <a:cubicBezTo>
                  <a:pt x="257544" y="58730"/>
                  <a:pt x="357411" y="281133"/>
                  <a:pt x="371135" y="478147"/>
                </a:cubicBezTo>
                <a:cubicBezTo>
                  <a:pt x="372034" y="487859"/>
                  <a:pt x="386723" y="485952"/>
                  <a:pt x="385869" y="476678"/>
                </a:cubicBezTo>
                <a:cubicBezTo>
                  <a:pt x="377756" y="387730"/>
                  <a:pt x="358704" y="298409"/>
                  <a:pt x="316148" y="21923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10829291" y="1094674"/>
            <a:ext cx="247627" cy="447761"/>
          </a:xfrm>
          <a:custGeom>
            <a:avLst/>
            <a:gdLst/>
            <a:ahLst/>
            <a:cxnLst/>
            <a:rect l="l" t="t" r="r" b="b"/>
            <a:pathLst>
              <a:path w="88019" h="159157" extrusionOk="0">
                <a:moveTo>
                  <a:pt x="87774" y="149186"/>
                </a:moveTo>
                <a:cubicBezTo>
                  <a:pt x="74290" y="95537"/>
                  <a:pt x="49098" y="45526"/>
                  <a:pt x="14041" y="2730"/>
                </a:cubicBezTo>
                <a:cubicBezTo>
                  <a:pt x="8078" y="-4527"/>
                  <a:pt x="-4309" y="4199"/>
                  <a:pt x="1522" y="11302"/>
                </a:cubicBezTo>
                <a:cubicBezTo>
                  <a:pt x="35835" y="53069"/>
                  <a:pt x="60478" y="101916"/>
                  <a:pt x="73676" y="154338"/>
                </a:cubicBezTo>
                <a:cubicBezTo>
                  <a:pt x="76044" y="163678"/>
                  <a:pt x="90032" y="158065"/>
                  <a:pt x="87774" y="14918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3930557" y="673688"/>
            <a:ext cx="1108161" cy="128192"/>
          </a:xfrm>
          <a:custGeom>
            <a:avLst/>
            <a:gdLst/>
            <a:ahLst/>
            <a:cxnLst/>
            <a:rect l="l" t="t" r="r" b="b"/>
            <a:pathLst>
              <a:path w="393896" h="45566" extrusionOk="0">
                <a:moveTo>
                  <a:pt x="386461" y="1"/>
                </a:moveTo>
                <a:cubicBezTo>
                  <a:pt x="259364" y="2172"/>
                  <a:pt x="132531" y="12432"/>
                  <a:pt x="6750" y="30696"/>
                </a:cubicBezTo>
                <a:cubicBezTo>
                  <a:pt x="-2393" y="32011"/>
                  <a:pt x="-2305" y="46876"/>
                  <a:pt x="7364" y="45473"/>
                </a:cubicBezTo>
                <a:cubicBezTo>
                  <a:pt x="133145" y="27210"/>
                  <a:pt x="259978" y="16949"/>
                  <a:pt x="387053" y="14778"/>
                </a:cubicBezTo>
                <a:cubicBezTo>
                  <a:pt x="396349" y="14647"/>
                  <a:pt x="396196" y="-152"/>
                  <a:pt x="3864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" name="Google Shape;15;p2"/>
          <p:cNvSpPr/>
          <p:nvPr/>
        </p:nvSpPr>
        <p:spPr>
          <a:xfrm>
            <a:off x="5157624" y="649722"/>
            <a:ext cx="371152" cy="57465"/>
          </a:xfrm>
          <a:custGeom>
            <a:avLst/>
            <a:gdLst/>
            <a:ahLst/>
            <a:cxnLst/>
            <a:rect l="l" t="t" r="r" b="b"/>
            <a:pathLst>
              <a:path w="131926" h="20426" extrusionOk="0">
                <a:moveTo>
                  <a:pt x="124504" y="198"/>
                </a:moveTo>
                <a:cubicBezTo>
                  <a:pt x="85193" y="-635"/>
                  <a:pt x="45860" y="1163"/>
                  <a:pt x="6791" y="5570"/>
                </a:cubicBezTo>
                <a:cubicBezTo>
                  <a:pt x="-2417" y="6622"/>
                  <a:pt x="-2308" y="21465"/>
                  <a:pt x="7405" y="20369"/>
                </a:cubicBezTo>
                <a:cubicBezTo>
                  <a:pt x="46474" y="15962"/>
                  <a:pt x="85807" y="14164"/>
                  <a:pt x="125118" y="14997"/>
                </a:cubicBezTo>
                <a:cubicBezTo>
                  <a:pt x="134392" y="15194"/>
                  <a:pt x="134195" y="417"/>
                  <a:pt x="124504" y="19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4733007" y="6019681"/>
            <a:ext cx="1174159" cy="63036"/>
          </a:xfrm>
          <a:custGeom>
            <a:avLst/>
            <a:gdLst/>
            <a:ahLst/>
            <a:cxnLst/>
            <a:rect l="l" t="t" r="r" b="b"/>
            <a:pathLst>
              <a:path w="417355" h="22406" extrusionOk="0">
                <a:moveTo>
                  <a:pt x="409929" y="3189"/>
                </a:moveTo>
                <a:lnTo>
                  <a:pt x="209122" y="5951"/>
                </a:lnTo>
                <a:cubicBezTo>
                  <a:pt x="142580" y="6872"/>
                  <a:pt x="74658" y="11476"/>
                  <a:pt x="8775" y="119"/>
                </a:cubicBezTo>
                <a:cubicBezTo>
                  <a:pt x="-302" y="-1459"/>
                  <a:pt x="-3897" y="13142"/>
                  <a:pt x="5618" y="14787"/>
                </a:cubicBezTo>
                <a:cubicBezTo>
                  <a:pt x="71391" y="26122"/>
                  <a:pt x="139029" y="21715"/>
                  <a:pt x="205351" y="20794"/>
                </a:cubicBezTo>
                <a:lnTo>
                  <a:pt x="410521" y="17966"/>
                </a:lnTo>
                <a:cubicBezTo>
                  <a:pt x="419817" y="17747"/>
                  <a:pt x="419641" y="2969"/>
                  <a:pt x="409929" y="318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5233479" y="6161424"/>
            <a:ext cx="380520" cy="46856"/>
          </a:xfrm>
          <a:custGeom>
            <a:avLst/>
            <a:gdLst/>
            <a:ahLst/>
            <a:cxnLst/>
            <a:rect l="l" t="t" r="r" b="b"/>
            <a:pathLst>
              <a:path w="135256" h="16655" extrusionOk="0">
                <a:moveTo>
                  <a:pt x="129610" y="810"/>
                </a:moveTo>
                <a:cubicBezTo>
                  <a:pt x="88677" y="-549"/>
                  <a:pt x="47766" y="-198"/>
                  <a:pt x="6832" y="1863"/>
                </a:cubicBezTo>
                <a:cubicBezTo>
                  <a:pt x="-2442" y="2345"/>
                  <a:pt x="-2310" y="17210"/>
                  <a:pt x="7446" y="16640"/>
                </a:cubicBezTo>
                <a:cubicBezTo>
                  <a:pt x="47130" y="14601"/>
                  <a:pt x="86835" y="14228"/>
                  <a:pt x="126562" y="15478"/>
                </a:cubicBezTo>
                <a:cubicBezTo>
                  <a:pt x="135507" y="15785"/>
                  <a:pt x="139191" y="1117"/>
                  <a:pt x="129610" y="81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 txBox="1">
            <a:spLocks noGrp="1"/>
          </p:cNvSpPr>
          <p:nvPr>
            <p:ph type="ctrTitle"/>
          </p:nvPr>
        </p:nvSpPr>
        <p:spPr>
          <a:xfrm>
            <a:off x="2490533" y="2308633"/>
            <a:ext cx="7210800" cy="224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800"/>
              <a:buNone/>
              <a:defRPr sz="90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800"/>
              <a:buNone/>
              <a:defRPr sz="90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800"/>
              <a:buNone/>
              <a:defRPr sz="90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800"/>
              <a:buNone/>
              <a:defRPr sz="90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800"/>
              <a:buNone/>
              <a:defRPr sz="90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800"/>
              <a:buNone/>
              <a:defRPr sz="90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800"/>
              <a:buNone/>
              <a:defRPr sz="90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800"/>
              <a:buNone/>
              <a:defRPr sz="90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800"/>
              <a:buNone/>
              <a:defRPr sz="9066"/>
            </a:lvl9pPr>
          </a:lstStyle>
          <a:p>
            <a:endParaRPr/>
          </a:p>
        </p:txBody>
      </p:sp>
      <p:sp>
        <p:nvSpPr>
          <p:cNvPr id="19" name="Google Shape;19;p2"/>
          <p:cNvSpPr/>
          <p:nvPr/>
        </p:nvSpPr>
        <p:spPr>
          <a:xfrm rot="-871776">
            <a:off x="792726" y="883466"/>
            <a:ext cx="1646557" cy="1854183"/>
          </a:xfrm>
          <a:custGeom>
            <a:avLst/>
            <a:gdLst/>
            <a:ahLst/>
            <a:cxnLst/>
            <a:rect l="l" t="t" r="r" b="b"/>
            <a:pathLst>
              <a:path w="584559" h="658270" extrusionOk="0">
                <a:moveTo>
                  <a:pt x="400656" y="592594"/>
                </a:moveTo>
                <a:cubicBezTo>
                  <a:pt x="398705" y="592697"/>
                  <a:pt x="396842" y="593473"/>
                  <a:pt x="395395" y="594786"/>
                </a:cubicBezTo>
                <a:cubicBezTo>
                  <a:pt x="372790" y="614869"/>
                  <a:pt x="326968" y="608292"/>
                  <a:pt x="296493" y="605310"/>
                </a:cubicBezTo>
                <a:cubicBezTo>
                  <a:pt x="253302" y="602043"/>
                  <a:pt x="220963" y="596014"/>
                  <a:pt x="191671" y="585731"/>
                </a:cubicBezTo>
                <a:cubicBezTo>
                  <a:pt x="185292" y="583232"/>
                  <a:pt x="178517" y="589173"/>
                  <a:pt x="177552" y="595027"/>
                </a:cubicBezTo>
                <a:cubicBezTo>
                  <a:pt x="176719" y="598472"/>
                  <a:pt x="178846" y="601934"/>
                  <a:pt x="182288" y="602767"/>
                </a:cubicBezTo>
                <a:cubicBezTo>
                  <a:pt x="218069" y="615921"/>
                  <a:pt x="265294" y="622893"/>
                  <a:pt x="316028" y="625524"/>
                </a:cubicBezTo>
                <a:cubicBezTo>
                  <a:pt x="346152" y="628462"/>
                  <a:pt x="384498" y="628528"/>
                  <a:pt x="404515" y="610440"/>
                </a:cubicBezTo>
                <a:cubicBezTo>
                  <a:pt x="412320" y="604038"/>
                  <a:pt x="407585" y="592901"/>
                  <a:pt x="400656" y="592594"/>
                </a:cubicBezTo>
                <a:close/>
                <a:moveTo>
                  <a:pt x="310547" y="639710"/>
                </a:moveTo>
                <a:lnTo>
                  <a:pt x="268429" y="637692"/>
                </a:lnTo>
                <a:cubicBezTo>
                  <a:pt x="263694" y="637495"/>
                  <a:pt x="258191" y="639490"/>
                  <a:pt x="256788" y="645673"/>
                </a:cubicBezTo>
                <a:cubicBezTo>
                  <a:pt x="256042" y="649839"/>
                  <a:pt x="258191" y="655671"/>
                  <a:pt x="263365" y="656241"/>
                </a:cubicBezTo>
                <a:lnTo>
                  <a:pt x="305460" y="658258"/>
                </a:lnTo>
                <a:cubicBezTo>
                  <a:pt x="310218" y="658455"/>
                  <a:pt x="315699" y="656460"/>
                  <a:pt x="317124" y="650277"/>
                </a:cubicBezTo>
                <a:cubicBezTo>
                  <a:pt x="317847" y="646111"/>
                  <a:pt x="315699" y="640258"/>
                  <a:pt x="310547" y="639710"/>
                </a:cubicBezTo>
                <a:close/>
                <a:moveTo>
                  <a:pt x="85075" y="404459"/>
                </a:moveTo>
                <a:cubicBezTo>
                  <a:pt x="50631" y="383609"/>
                  <a:pt x="26799" y="349648"/>
                  <a:pt x="17985" y="308824"/>
                </a:cubicBezTo>
                <a:cubicBezTo>
                  <a:pt x="14894" y="296437"/>
                  <a:pt x="-2448" y="306303"/>
                  <a:pt x="292" y="316257"/>
                </a:cubicBezTo>
                <a:cubicBezTo>
                  <a:pt x="9829" y="360347"/>
                  <a:pt x="37038" y="397925"/>
                  <a:pt x="77028" y="422064"/>
                </a:cubicBezTo>
                <a:cubicBezTo>
                  <a:pt x="82224" y="425572"/>
                  <a:pt x="87991" y="421034"/>
                  <a:pt x="89262" y="415641"/>
                </a:cubicBezTo>
                <a:cubicBezTo>
                  <a:pt x="90643" y="411394"/>
                  <a:pt x="88911" y="406755"/>
                  <a:pt x="85075" y="404459"/>
                </a:cubicBezTo>
                <a:close/>
                <a:moveTo>
                  <a:pt x="329906" y="581522"/>
                </a:moveTo>
                <a:cubicBezTo>
                  <a:pt x="357816" y="581522"/>
                  <a:pt x="380332" y="577751"/>
                  <a:pt x="400656" y="569661"/>
                </a:cubicBezTo>
                <a:cubicBezTo>
                  <a:pt x="405261" y="567896"/>
                  <a:pt x="407870" y="563002"/>
                  <a:pt x="406752" y="558194"/>
                </a:cubicBezTo>
                <a:cubicBezTo>
                  <a:pt x="406357" y="554364"/>
                  <a:pt x="403243" y="551382"/>
                  <a:pt x="399407" y="551134"/>
                </a:cubicBezTo>
                <a:cubicBezTo>
                  <a:pt x="398135" y="551161"/>
                  <a:pt x="396885" y="551428"/>
                  <a:pt x="395701" y="551924"/>
                </a:cubicBezTo>
                <a:cubicBezTo>
                  <a:pt x="365511" y="565078"/>
                  <a:pt x="319887" y="564201"/>
                  <a:pt x="285399" y="560123"/>
                </a:cubicBezTo>
                <a:cubicBezTo>
                  <a:pt x="250079" y="556857"/>
                  <a:pt x="213553" y="549337"/>
                  <a:pt x="177004" y="540545"/>
                </a:cubicBezTo>
                <a:cubicBezTo>
                  <a:pt x="172137" y="540545"/>
                  <a:pt x="169352" y="544930"/>
                  <a:pt x="168826" y="549095"/>
                </a:cubicBezTo>
                <a:cubicBezTo>
                  <a:pt x="167884" y="553862"/>
                  <a:pt x="170887" y="558516"/>
                  <a:pt x="175623" y="559619"/>
                </a:cubicBezTo>
                <a:cubicBezTo>
                  <a:pt x="226663" y="572796"/>
                  <a:pt x="279633" y="581061"/>
                  <a:pt x="329906" y="581522"/>
                </a:cubicBezTo>
                <a:close/>
                <a:moveTo>
                  <a:pt x="216951" y="106307"/>
                </a:moveTo>
                <a:cubicBezTo>
                  <a:pt x="171238" y="119725"/>
                  <a:pt x="136444" y="158926"/>
                  <a:pt x="123991" y="204968"/>
                </a:cubicBezTo>
                <a:cubicBezTo>
                  <a:pt x="122237" y="210887"/>
                  <a:pt x="126183" y="214877"/>
                  <a:pt x="132081" y="214899"/>
                </a:cubicBezTo>
                <a:cubicBezTo>
                  <a:pt x="136860" y="215086"/>
                  <a:pt x="141114" y="211902"/>
                  <a:pt x="142276" y="207270"/>
                </a:cubicBezTo>
                <a:cubicBezTo>
                  <a:pt x="152602" y="168886"/>
                  <a:pt x="181104" y="138014"/>
                  <a:pt x="218551" y="124658"/>
                </a:cubicBezTo>
                <a:cubicBezTo>
                  <a:pt x="228198" y="121216"/>
                  <a:pt x="226334" y="106811"/>
                  <a:pt x="216951" y="106307"/>
                </a:cubicBezTo>
                <a:close/>
                <a:moveTo>
                  <a:pt x="259660" y="91574"/>
                </a:moveTo>
                <a:cubicBezTo>
                  <a:pt x="248325" y="91574"/>
                  <a:pt x="248127" y="110232"/>
                  <a:pt x="260690" y="110297"/>
                </a:cubicBezTo>
                <a:cubicBezTo>
                  <a:pt x="272025" y="110407"/>
                  <a:pt x="272201" y="91640"/>
                  <a:pt x="259660" y="91574"/>
                </a:cubicBezTo>
                <a:close/>
                <a:moveTo>
                  <a:pt x="557483" y="48689"/>
                </a:moveTo>
                <a:cubicBezTo>
                  <a:pt x="551256" y="39700"/>
                  <a:pt x="533760" y="49939"/>
                  <a:pt x="541193" y="59235"/>
                </a:cubicBezTo>
                <a:cubicBezTo>
                  <a:pt x="556321" y="77557"/>
                  <a:pt x="565003" y="100330"/>
                  <a:pt x="565946" y="124066"/>
                </a:cubicBezTo>
                <a:cubicBezTo>
                  <a:pt x="565770" y="128275"/>
                  <a:pt x="569059" y="131825"/>
                  <a:pt x="573268" y="131992"/>
                </a:cubicBezTo>
                <a:cubicBezTo>
                  <a:pt x="573532" y="132003"/>
                  <a:pt x="573817" y="131998"/>
                  <a:pt x="574080" y="131981"/>
                </a:cubicBezTo>
                <a:cubicBezTo>
                  <a:pt x="579561" y="132272"/>
                  <a:pt x="584253" y="128058"/>
                  <a:pt x="584538" y="122569"/>
                </a:cubicBezTo>
                <a:cubicBezTo>
                  <a:pt x="584560" y="122323"/>
                  <a:pt x="584560" y="122075"/>
                  <a:pt x="584560" y="121830"/>
                </a:cubicBezTo>
                <a:cubicBezTo>
                  <a:pt x="583639" y="95169"/>
                  <a:pt x="574146" y="69515"/>
                  <a:pt x="557483" y="48689"/>
                </a:cubicBezTo>
                <a:close/>
                <a:moveTo>
                  <a:pt x="403682" y="258"/>
                </a:moveTo>
                <a:cubicBezTo>
                  <a:pt x="392720" y="-2395"/>
                  <a:pt x="387765" y="16219"/>
                  <a:pt x="399780" y="18960"/>
                </a:cubicBezTo>
                <a:cubicBezTo>
                  <a:pt x="493595" y="37946"/>
                  <a:pt x="532160" y="149148"/>
                  <a:pt x="535120" y="227659"/>
                </a:cubicBezTo>
                <a:cubicBezTo>
                  <a:pt x="535076" y="232018"/>
                  <a:pt x="538562" y="235590"/>
                  <a:pt x="542925" y="235633"/>
                </a:cubicBezTo>
                <a:cubicBezTo>
                  <a:pt x="543122" y="235636"/>
                  <a:pt x="543320" y="235631"/>
                  <a:pt x="543517" y="235618"/>
                </a:cubicBezTo>
                <a:cubicBezTo>
                  <a:pt x="546499" y="235695"/>
                  <a:pt x="549371" y="234555"/>
                  <a:pt x="551497" y="232461"/>
                </a:cubicBezTo>
                <a:cubicBezTo>
                  <a:pt x="553208" y="230630"/>
                  <a:pt x="554062" y="228157"/>
                  <a:pt x="553822" y="225664"/>
                </a:cubicBezTo>
                <a:cubicBezTo>
                  <a:pt x="551629" y="188393"/>
                  <a:pt x="542859" y="133800"/>
                  <a:pt x="514993" y="85610"/>
                </a:cubicBezTo>
                <a:cubicBezTo>
                  <a:pt x="488442" y="39898"/>
                  <a:pt x="451017" y="11220"/>
                  <a:pt x="403682" y="258"/>
                </a:cubicBezTo>
                <a:close/>
                <a:moveTo>
                  <a:pt x="431548" y="75240"/>
                </a:moveTo>
                <a:cubicBezTo>
                  <a:pt x="312936" y="-26709"/>
                  <a:pt x="83934" y="43559"/>
                  <a:pt x="55323" y="204968"/>
                </a:cubicBezTo>
                <a:cubicBezTo>
                  <a:pt x="46553" y="255569"/>
                  <a:pt x="59708" y="304373"/>
                  <a:pt x="92134" y="342369"/>
                </a:cubicBezTo>
                <a:cubicBezTo>
                  <a:pt x="111406" y="364995"/>
                  <a:pt x="133352" y="384398"/>
                  <a:pt x="147757" y="411431"/>
                </a:cubicBezTo>
                <a:cubicBezTo>
                  <a:pt x="162161" y="438464"/>
                  <a:pt x="168498" y="469312"/>
                  <a:pt x="166524" y="502681"/>
                </a:cubicBezTo>
                <a:cubicBezTo>
                  <a:pt x="166480" y="503654"/>
                  <a:pt x="165998" y="504556"/>
                  <a:pt x="165209" y="505137"/>
                </a:cubicBezTo>
                <a:cubicBezTo>
                  <a:pt x="161986" y="507785"/>
                  <a:pt x="160495" y="512012"/>
                  <a:pt x="161350" y="516099"/>
                </a:cubicBezTo>
                <a:cubicBezTo>
                  <a:pt x="161964" y="519442"/>
                  <a:pt x="164573" y="522060"/>
                  <a:pt x="167928" y="522676"/>
                </a:cubicBezTo>
                <a:cubicBezTo>
                  <a:pt x="215043" y="533845"/>
                  <a:pt x="263124" y="540387"/>
                  <a:pt x="311511" y="542211"/>
                </a:cubicBezTo>
                <a:cubicBezTo>
                  <a:pt x="350011" y="543022"/>
                  <a:pt x="388510" y="548218"/>
                  <a:pt x="425651" y="525855"/>
                </a:cubicBezTo>
                <a:cubicBezTo>
                  <a:pt x="429180" y="523911"/>
                  <a:pt x="430847" y="519741"/>
                  <a:pt x="429619" y="515902"/>
                </a:cubicBezTo>
                <a:cubicBezTo>
                  <a:pt x="428610" y="511990"/>
                  <a:pt x="425190" y="509184"/>
                  <a:pt x="421156" y="508973"/>
                </a:cubicBezTo>
                <a:cubicBezTo>
                  <a:pt x="418656" y="508601"/>
                  <a:pt x="416004" y="511626"/>
                  <a:pt x="413526" y="510048"/>
                </a:cubicBezTo>
                <a:cubicBezTo>
                  <a:pt x="412518" y="509440"/>
                  <a:pt x="411926" y="508346"/>
                  <a:pt x="411948" y="507176"/>
                </a:cubicBezTo>
                <a:cubicBezTo>
                  <a:pt x="412452" y="477012"/>
                  <a:pt x="419906" y="447368"/>
                  <a:pt x="433719" y="420552"/>
                </a:cubicBezTo>
                <a:cubicBezTo>
                  <a:pt x="441458" y="405731"/>
                  <a:pt x="451697" y="392642"/>
                  <a:pt x="461607" y="379969"/>
                </a:cubicBezTo>
                <a:cubicBezTo>
                  <a:pt x="467856" y="371989"/>
                  <a:pt x="474323" y="363723"/>
                  <a:pt x="480045" y="355151"/>
                </a:cubicBezTo>
                <a:cubicBezTo>
                  <a:pt x="530231" y="279708"/>
                  <a:pt x="512033" y="136629"/>
                  <a:pt x="431548" y="75240"/>
                </a:cubicBezTo>
                <a:close/>
                <a:moveTo>
                  <a:pt x="334116" y="324171"/>
                </a:moveTo>
                <a:cubicBezTo>
                  <a:pt x="324644" y="390296"/>
                  <a:pt x="323548" y="458108"/>
                  <a:pt x="320961" y="523312"/>
                </a:cubicBezTo>
                <a:cubicBezTo>
                  <a:pt x="320303" y="523941"/>
                  <a:pt x="319404" y="524268"/>
                  <a:pt x="318483" y="524211"/>
                </a:cubicBezTo>
                <a:cubicBezTo>
                  <a:pt x="310788" y="523685"/>
                  <a:pt x="302873" y="523027"/>
                  <a:pt x="295419" y="522567"/>
                </a:cubicBezTo>
                <a:cubicBezTo>
                  <a:pt x="285224" y="521909"/>
                  <a:pt x="274832" y="520988"/>
                  <a:pt x="263694" y="519760"/>
                </a:cubicBezTo>
                <a:cubicBezTo>
                  <a:pt x="262006" y="519589"/>
                  <a:pt x="260734" y="518149"/>
                  <a:pt x="260756" y="516450"/>
                </a:cubicBezTo>
                <a:cubicBezTo>
                  <a:pt x="256108" y="449957"/>
                  <a:pt x="246001" y="383960"/>
                  <a:pt x="230522" y="319129"/>
                </a:cubicBezTo>
                <a:cubicBezTo>
                  <a:pt x="230127" y="317344"/>
                  <a:pt x="231245" y="315575"/>
                  <a:pt x="233021" y="315174"/>
                </a:cubicBezTo>
                <a:cubicBezTo>
                  <a:pt x="233263" y="315123"/>
                  <a:pt x="233482" y="315097"/>
                  <a:pt x="233723" y="315095"/>
                </a:cubicBezTo>
                <a:cubicBezTo>
                  <a:pt x="235170" y="315095"/>
                  <a:pt x="236639" y="315270"/>
                  <a:pt x="238108" y="315270"/>
                </a:cubicBezTo>
                <a:cubicBezTo>
                  <a:pt x="248654" y="315443"/>
                  <a:pt x="258914" y="311896"/>
                  <a:pt x="267114" y="305250"/>
                </a:cubicBezTo>
                <a:cubicBezTo>
                  <a:pt x="268342" y="304255"/>
                  <a:pt x="270074" y="304255"/>
                  <a:pt x="271302" y="305250"/>
                </a:cubicBezTo>
                <a:cubicBezTo>
                  <a:pt x="284128" y="315555"/>
                  <a:pt x="301338" y="320773"/>
                  <a:pt x="322452" y="320773"/>
                </a:cubicBezTo>
                <a:cubicBezTo>
                  <a:pt x="326003" y="321321"/>
                  <a:pt x="334291" y="318164"/>
                  <a:pt x="334116" y="324171"/>
                </a:cubicBezTo>
                <a:close/>
                <a:moveTo>
                  <a:pt x="269811" y="253245"/>
                </a:moveTo>
                <a:cubicBezTo>
                  <a:pt x="271214" y="252283"/>
                  <a:pt x="273100" y="252539"/>
                  <a:pt x="274196" y="253837"/>
                </a:cubicBezTo>
                <a:cubicBezTo>
                  <a:pt x="276783" y="256863"/>
                  <a:pt x="276892" y="261292"/>
                  <a:pt x="274481" y="266992"/>
                </a:cubicBezTo>
                <a:cubicBezTo>
                  <a:pt x="273779" y="268665"/>
                  <a:pt x="271850" y="269452"/>
                  <a:pt x="270183" y="268746"/>
                </a:cubicBezTo>
                <a:cubicBezTo>
                  <a:pt x="269504" y="268468"/>
                  <a:pt x="268956" y="267983"/>
                  <a:pt x="268605" y="267365"/>
                </a:cubicBezTo>
                <a:cubicBezTo>
                  <a:pt x="263694" y="259033"/>
                  <a:pt x="267268" y="254934"/>
                  <a:pt x="269811" y="253245"/>
                </a:cubicBezTo>
                <a:close/>
                <a:moveTo>
                  <a:pt x="478971" y="317945"/>
                </a:moveTo>
                <a:cubicBezTo>
                  <a:pt x="470201" y="344035"/>
                  <a:pt x="451127" y="362759"/>
                  <a:pt x="435539" y="384157"/>
                </a:cubicBezTo>
                <a:cubicBezTo>
                  <a:pt x="407300" y="422707"/>
                  <a:pt x="392523" y="469481"/>
                  <a:pt x="393487" y="517261"/>
                </a:cubicBezTo>
                <a:cubicBezTo>
                  <a:pt x="393750" y="518936"/>
                  <a:pt x="392698" y="520536"/>
                  <a:pt x="391054" y="520966"/>
                </a:cubicBezTo>
                <a:cubicBezTo>
                  <a:pt x="377241" y="524161"/>
                  <a:pt x="363100" y="525634"/>
                  <a:pt x="348937" y="525351"/>
                </a:cubicBezTo>
                <a:cubicBezTo>
                  <a:pt x="345473" y="525351"/>
                  <a:pt x="339641" y="526338"/>
                  <a:pt x="340561" y="520966"/>
                </a:cubicBezTo>
                <a:cubicBezTo>
                  <a:pt x="340145" y="453831"/>
                  <a:pt x="344332" y="386744"/>
                  <a:pt x="353102" y="320181"/>
                </a:cubicBezTo>
                <a:cubicBezTo>
                  <a:pt x="353431" y="315796"/>
                  <a:pt x="359942" y="316695"/>
                  <a:pt x="363056" y="315423"/>
                </a:cubicBezTo>
                <a:cubicBezTo>
                  <a:pt x="374566" y="312310"/>
                  <a:pt x="368669" y="297182"/>
                  <a:pt x="359855" y="297643"/>
                </a:cubicBezTo>
                <a:cubicBezTo>
                  <a:pt x="341175" y="301567"/>
                  <a:pt x="314603" y="306675"/>
                  <a:pt x="295068" y="297029"/>
                </a:cubicBezTo>
                <a:cubicBezTo>
                  <a:pt x="291100" y="295229"/>
                  <a:pt x="287372" y="292953"/>
                  <a:pt x="283952" y="290254"/>
                </a:cubicBezTo>
                <a:cubicBezTo>
                  <a:pt x="282593" y="289206"/>
                  <a:pt x="282286" y="287294"/>
                  <a:pt x="283228" y="285869"/>
                </a:cubicBezTo>
                <a:cubicBezTo>
                  <a:pt x="293402" y="269864"/>
                  <a:pt x="297633" y="254144"/>
                  <a:pt x="294586" y="243818"/>
                </a:cubicBezTo>
                <a:cubicBezTo>
                  <a:pt x="292393" y="235662"/>
                  <a:pt x="283623" y="229698"/>
                  <a:pt x="275029" y="229720"/>
                </a:cubicBezTo>
                <a:cubicBezTo>
                  <a:pt x="265733" y="229720"/>
                  <a:pt x="256590" y="235991"/>
                  <a:pt x="252249" y="245331"/>
                </a:cubicBezTo>
                <a:cubicBezTo>
                  <a:pt x="245672" y="259560"/>
                  <a:pt x="249859" y="276288"/>
                  <a:pt x="256020" y="287206"/>
                </a:cubicBezTo>
                <a:cubicBezTo>
                  <a:pt x="256810" y="288616"/>
                  <a:pt x="256459" y="290392"/>
                  <a:pt x="255187" y="291394"/>
                </a:cubicBezTo>
                <a:cubicBezTo>
                  <a:pt x="250539" y="294950"/>
                  <a:pt x="244817" y="296785"/>
                  <a:pt x="238963" y="296590"/>
                </a:cubicBezTo>
                <a:cubicBezTo>
                  <a:pt x="226707" y="296912"/>
                  <a:pt x="215723" y="289024"/>
                  <a:pt x="212127" y="277297"/>
                </a:cubicBezTo>
                <a:cubicBezTo>
                  <a:pt x="211491" y="273854"/>
                  <a:pt x="208444" y="271397"/>
                  <a:pt x="204936" y="271509"/>
                </a:cubicBezTo>
                <a:cubicBezTo>
                  <a:pt x="201341" y="271592"/>
                  <a:pt x="197986" y="273302"/>
                  <a:pt x="195815" y="276157"/>
                </a:cubicBezTo>
                <a:cubicBezTo>
                  <a:pt x="189764" y="284093"/>
                  <a:pt x="200858" y="298914"/>
                  <a:pt x="207458" y="304351"/>
                </a:cubicBezTo>
                <a:cubicBezTo>
                  <a:pt x="209277" y="305689"/>
                  <a:pt x="208268" y="308364"/>
                  <a:pt x="208860" y="310096"/>
                </a:cubicBezTo>
                <a:cubicBezTo>
                  <a:pt x="224471" y="376768"/>
                  <a:pt x="239270" y="447015"/>
                  <a:pt x="240717" y="515573"/>
                </a:cubicBezTo>
                <a:cubicBezTo>
                  <a:pt x="239993" y="516254"/>
                  <a:pt x="238985" y="516561"/>
                  <a:pt x="237998" y="516406"/>
                </a:cubicBezTo>
                <a:cubicBezTo>
                  <a:pt x="221051" y="513950"/>
                  <a:pt x="203971" y="510881"/>
                  <a:pt x="187243" y="507263"/>
                </a:cubicBezTo>
                <a:cubicBezTo>
                  <a:pt x="185445" y="506853"/>
                  <a:pt x="184327" y="505064"/>
                  <a:pt x="184743" y="503271"/>
                </a:cubicBezTo>
                <a:cubicBezTo>
                  <a:pt x="184743" y="503264"/>
                  <a:pt x="184743" y="503258"/>
                  <a:pt x="184743" y="503251"/>
                </a:cubicBezTo>
                <a:cubicBezTo>
                  <a:pt x="189128" y="453088"/>
                  <a:pt x="172027" y="403538"/>
                  <a:pt x="138351" y="364491"/>
                </a:cubicBezTo>
                <a:cubicBezTo>
                  <a:pt x="121272" y="344758"/>
                  <a:pt x="101847" y="327526"/>
                  <a:pt x="88583" y="304373"/>
                </a:cubicBezTo>
                <a:cubicBezTo>
                  <a:pt x="76480" y="282423"/>
                  <a:pt x="70473" y="257630"/>
                  <a:pt x="71174" y="232571"/>
                </a:cubicBezTo>
                <a:cubicBezTo>
                  <a:pt x="72928" y="120448"/>
                  <a:pt x="178451" y="56078"/>
                  <a:pt x="275073" y="47045"/>
                </a:cubicBezTo>
                <a:cubicBezTo>
                  <a:pt x="428588" y="33145"/>
                  <a:pt x="520649" y="175808"/>
                  <a:pt x="478971" y="31796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 rot="-5400000">
            <a:off x="728001" y="4316907"/>
            <a:ext cx="720335" cy="352399"/>
          </a:xfrm>
          <a:custGeom>
            <a:avLst/>
            <a:gdLst/>
            <a:ahLst/>
            <a:cxnLst/>
            <a:rect l="l" t="t" r="r" b="b"/>
            <a:pathLst>
              <a:path w="256043" h="125260" extrusionOk="0">
                <a:moveTo>
                  <a:pt x="122835" y="3891"/>
                </a:moveTo>
                <a:cubicBezTo>
                  <a:pt x="106677" y="35258"/>
                  <a:pt x="90541" y="66632"/>
                  <a:pt x="74404" y="98013"/>
                </a:cubicBezTo>
                <a:cubicBezTo>
                  <a:pt x="67103" y="82972"/>
                  <a:pt x="59737" y="67939"/>
                  <a:pt x="52348" y="52914"/>
                </a:cubicBezTo>
                <a:cubicBezTo>
                  <a:pt x="49783" y="47630"/>
                  <a:pt x="41583" y="45218"/>
                  <a:pt x="38602" y="51708"/>
                </a:cubicBezTo>
                <a:cubicBezTo>
                  <a:pt x="30007" y="70416"/>
                  <a:pt x="17598" y="87110"/>
                  <a:pt x="2141" y="100709"/>
                </a:cubicBezTo>
                <a:cubicBezTo>
                  <a:pt x="-4787" y="106848"/>
                  <a:pt x="6723" y="116802"/>
                  <a:pt x="13629" y="110685"/>
                </a:cubicBezTo>
                <a:cubicBezTo>
                  <a:pt x="26258" y="99453"/>
                  <a:pt x="36979" y="86235"/>
                  <a:pt x="45354" y="71550"/>
                </a:cubicBezTo>
                <a:lnTo>
                  <a:pt x="67432" y="116670"/>
                </a:lnTo>
                <a:cubicBezTo>
                  <a:pt x="70107" y="122174"/>
                  <a:pt x="77978" y="124147"/>
                  <a:pt x="81179" y="117876"/>
                </a:cubicBezTo>
                <a:lnTo>
                  <a:pt x="128580" y="25793"/>
                </a:lnTo>
                <a:cubicBezTo>
                  <a:pt x="139147" y="55900"/>
                  <a:pt x="147259" y="86822"/>
                  <a:pt x="152784" y="118249"/>
                </a:cubicBezTo>
                <a:cubicBezTo>
                  <a:pt x="153969" y="125024"/>
                  <a:pt x="163462" y="128422"/>
                  <a:pt x="166970" y="121318"/>
                </a:cubicBezTo>
                <a:cubicBezTo>
                  <a:pt x="177515" y="99979"/>
                  <a:pt x="188039" y="78638"/>
                  <a:pt x="198585" y="57299"/>
                </a:cubicBezTo>
                <a:cubicBezTo>
                  <a:pt x="214107" y="75321"/>
                  <a:pt x="228819" y="94022"/>
                  <a:pt x="242434" y="113469"/>
                </a:cubicBezTo>
                <a:cubicBezTo>
                  <a:pt x="247959" y="121297"/>
                  <a:pt x="260259" y="113711"/>
                  <a:pt x="254580" y="105686"/>
                </a:cubicBezTo>
                <a:cubicBezTo>
                  <a:pt x="238509" y="82896"/>
                  <a:pt x="221145" y="61039"/>
                  <a:pt x="202575" y="40220"/>
                </a:cubicBezTo>
                <a:cubicBezTo>
                  <a:pt x="199023" y="36229"/>
                  <a:pt x="192512" y="35089"/>
                  <a:pt x="189705" y="40746"/>
                </a:cubicBezTo>
                <a:lnTo>
                  <a:pt x="163001" y="94899"/>
                </a:lnTo>
                <a:cubicBezTo>
                  <a:pt x="156468" y="64295"/>
                  <a:pt x="147566" y="34241"/>
                  <a:pt x="136407" y="5009"/>
                </a:cubicBezTo>
                <a:cubicBezTo>
                  <a:pt x="134324" y="-823"/>
                  <a:pt x="125861" y="-2029"/>
                  <a:pt x="122835" y="389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1737742">
            <a:off x="10600281" y="5251215"/>
            <a:ext cx="282332" cy="357549"/>
          </a:xfrm>
          <a:custGeom>
            <a:avLst/>
            <a:gdLst/>
            <a:ahLst/>
            <a:cxnLst/>
            <a:rect l="l" t="t" r="r" b="b"/>
            <a:pathLst>
              <a:path w="100280" h="126996" extrusionOk="0">
                <a:moveTo>
                  <a:pt x="96357" y="74864"/>
                </a:moveTo>
                <a:cubicBezTo>
                  <a:pt x="82786" y="68484"/>
                  <a:pt x="69679" y="61157"/>
                  <a:pt x="57134" y="52940"/>
                </a:cubicBezTo>
                <a:cubicBezTo>
                  <a:pt x="68090" y="38401"/>
                  <a:pt x="80061" y="24657"/>
                  <a:pt x="92959" y="11809"/>
                </a:cubicBezTo>
                <a:cubicBezTo>
                  <a:pt x="99865" y="4925"/>
                  <a:pt x="88969" y="-4459"/>
                  <a:pt x="81997" y="2382"/>
                </a:cubicBezTo>
                <a:cubicBezTo>
                  <a:pt x="68721" y="15624"/>
                  <a:pt x="56406" y="29794"/>
                  <a:pt x="45141" y="44784"/>
                </a:cubicBezTo>
                <a:cubicBezTo>
                  <a:pt x="33594" y="36487"/>
                  <a:pt x="22607" y="27435"/>
                  <a:pt x="12255" y="17685"/>
                </a:cubicBezTo>
                <a:cubicBezTo>
                  <a:pt x="5480" y="11305"/>
                  <a:pt x="-4518" y="22793"/>
                  <a:pt x="2257" y="29173"/>
                </a:cubicBezTo>
                <a:cubicBezTo>
                  <a:pt x="12947" y="39230"/>
                  <a:pt x="24293" y="48568"/>
                  <a:pt x="36218" y="57127"/>
                </a:cubicBezTo>
                <a:cubicBezTo>
                  <a:pt x="23171" y="75947"/>
                  <a:pt x="11779" y="95863"/>
                  <a:pt x="2169" y="116652"/>
                </a:cubicBezTo>
                <a:cubicBezTo>
                  <a:pt x="-1953" y="125554"/>
                  <a:pt x="11246" y="131429"/>
                  <a:pt x="15324" y="122703"/>
                </a:cubicBezTo>
                <a:cubicBezTo>
                  <a:pt x="24609" y="102651"/>
                  <a:pt x="35613" y="83439"/>
                  <a:pt x="48211" y="65283"/>
                </a:cubicBezTo>
                <a:cubicBezTo>
                  <a:pt x="61447" y="73978"/>
                  <a:pt x="75279" y="81731"/>
                  <a:pt x="89604" y="88479"/>
                </a:cubicBezTo>
                <a:cubicBezTo>
                  <a:pt x="97936" y="92360"/>
                  <a:pt x="104951" y="78898"/>
                  <a:pt x="96357" y="7486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8821171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3"/>
          <p:cNvSpPr/>
          <p:nvPr/>
        </p:nvSpPr>
        <p:spPr>
          <a:xfrm rot="-898861">
            <a:off x="986397" y="578171"/>
            <a:ext cx="1949100" cy="2141211"/>
          </a:xfrm>
          <a:custGeom>
            <a:avLst/>
            <a:gdLst/>
            <a:ahLst/>
            <a:cxnLst/>
            <a:rect l="l" t="t" r="r" b="b"/>
            <a:pathLst>
              <a:path w="462239" h="507799" extrusionOk="0">
                <a:moveTo>
                  <a:pt x="459973" y="179541"/>
                </a:moveTo>
                <a:cubicBezTo>
                  <a:pt x="458636" y="122779"/>
                  <a:pt x="461727" y="55887"/>
                  <a:pt x="399242" y="30652"/>
                </a:cubicBezTo>
                <a:cubicBezTo>
                  <a:pt x="293347" y="-13921"/>
                  <a:pt x="170306" y="-1205"/>
                  <a:pt x="59171" y="14844"/>
                </a:cubicBezTo>
                <a:cubicBezTo>
                  <a:pt x="33585" y="19514"/>
                  <a:pt x="9512" y="39816"/>
                  <a:pt x="8569" y="67090"/>
                </a:cubicBezTo>
                <a:cubicBezTo>
                  <a:pt x="-7195" y="174126"/>
                  <a:pt x="2605" y="285590"/>
                  <a:pt x="7933" y="393766"/>
                </a:cubicBezTo>
                <a:cubicBezTo>
                  <a:pt x="10235" y="423781"/>
                  <a:pt x="16703" y="454453"/>
                  <a:pt x="42377" y="473550"/>
                </a:cubicBezTo>
                <a:cubicBezTo>
                  <a:pt x="111527" y="513693"/>
                  <a:pt x="199071" y="505691"/>
                  <a:pt x="276684" y="507664"/>
                </a:cubicBezTo>
                <a:cubicBezTo>
                  <a:pt x="477513" y="513540"/>
                  <a:pt x="465279" y="327137"/>
                  <a:pt x="459973" y="1795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" name="Google Shape;24;p3"/>
          <p:cNvSpPr txBox="1">
            <a:spLocks noGrp="1"/>
          </p:cNvSpPr>
          <p:nvPr>
            <p:ph type="ctrTitle"/>
          </p:nvPr>
        </p:nvSpPr>
        <p:spPr>
          <a:xfrm>
            <a:off x="2364667" y="2640033"/>
            <a:ext cx="7462800" cy="894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5" name="Google Shape;25;p3"/>
          <p:cNvSpPr txBox="1">
            <a:spLocks noGrp="1"/>
          </p:cNvSpPr>
          <p:nvPr>
            <p:ph type="subTitle" idx="1"/>
          </p:nvPr>
        </p:nvSpPr>
        <p:spPr>
          <a:xfrm>
            <a:off x="2364667" y="3552568"/>
            <a:ext cx="7462800" cy="515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>
                <a:solidFill>
                  <a:schemeClr val="accent2"/>
                </a:solidFill>
              </a:defRPr>
            </a:lvl1pPr>
            <a:lvl2pPr lvl="1" algn="ctr" rtl="0">
              <a:spcBef>
                <a:spcPts val="1333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4000">
                <a:solidFill>
                  <a:schemeClr val="accent2"/>
                </a:solidFill>
              </a:defRPr>
            </a:lvl2pPr>
            <a:lvl3pPr lvl="2" algn="ctr" rtl="0">
              <a:spcBef>
                <a:spcPts val="1333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4000">
                <a:solidFill>
                  <a:schemeClr val="accent2"/>
                </a:solidFill>
              </a:defRPr>
            </a:lvl3pPr>
            <a:lvl4pPr lvl="3" algn="ctr" rtl="0">
              <a:spcBef>
                <a:spcPts val="1333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4000">
                <a:solidFill>
                  <a:schemeClr val="accent2"/>
                </a:solidFill>
              </a:defRPr>
            </a:lvl4pPr>
            <a:lvl5pPr lvl="4" algn="ctr" rtl="0">
              <a:spcBef>
                <a:spcPts val="1333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4000">
                <a:solidFill>
                  <a:schemeClr val="accent2"/>
                </a:solidFill>
              </a:defRPr>
            </a:lvl5pPr>
            <a:lvl6pPr lvl="5" algn="ctr" rtl="0">
              <a:spcBef>
                <a:spcPts val="1333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4000">
                <a:solidFill>
                  <a:schemeClr val="accent2"/>
                </a:solidFill>
              </a:defRPr>
            </a:lvl6pPr>
            <a:lvl7pPr lvl="6" algn="ctr" rtl="0">
              <a:spcBef>
                <a:spcPts val="1333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4000">
                <a:solidFill>
                  <a:schemeClr val="accent2"/>
                </a:solidFill>
              </a:defRPr>
            </a:lvl7pPr>
            <a:lvl8pPr lvl="7" algn="ctr" rtl="0">
              <a:spcBef>
                <a:spcPts val="1333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4000">
                <a:solidFill>
                  <a:schemeClr val="accent2"/>
                </a:solidFill>
              </a:defRPr>
            </a:lvl8pPr>
            <a:lvl9pPr lvl="8" algn="ctr" rtl="0">
              <a:spcBef>
                <a:spcPts val="1333"/>
              </a:spcBef>
              <a:spcAft>
                <a:spcPts val="1333"/>
              </a:spcAft>
              <a:buClr>
                <a:schemeClr val="accent2"/>
              </a:buClr>
              <a:buSzPts val="3000"/>
              <a:buNone/>
              <a:defRPr sz="40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26" name="Google Shape;26;p3"/>
          <p:cNvSpPr/>
          <p:nvPr/>
        </p:nvSpPr>
        <p:spPr>
          <a:xfrm>
            <a:off x="1059009" y="746737"/>
            <a:ext cx="9865569" cy="5214308"/>
          </a:xfrm>
          <a:custGeom>
            <a:avLst/>
            <a:gdLst/>
            <a:ahLst/>
            <a:cxnLst/>
            <a:rect l="l" t="t" r="r" b="b"/>
            <a:pathLst>
              <a:path w="3506719" h="1853427" extrusionOk="0">
                <a:moveTo>
                  <a:pt x="3499305" y="1166353"/>
                </a:moveTo>
                <a:cubicBezTo>
                  <a:pt x="3487751" y="941889"/>
                  <a:pt x="3482379" y="741016"/>
                  <a:pt x="3468150" y="516750"/>
                </a:cubicBezTo>
                <a:cubicBezTo>
                  <a:pt x="3459578" y="392635"/>
                  <a:pt x="3434540" y="262425"/>
                  <a:pt x="3343926" y="170342"/>
                </a:cubicBezTo>
                <a:cubicBezTo>
                  <a:pt x="3249760" y="74400"/>
                  <a:pt x="3105299" y="78500"/>
                  <a:pt x="2981184" y="57847"/>
                </a:cubicBezTo>
                <a:cubicBezTo>
                  <a:pt x="2181223" y="-47983"/>
                  <a:pt x="1370738" y="7114"/>
                  <a:pt x="571983" y="97465"/>
                </a:cubicBezTo>
                <a:cubicBezTo>
                  <a:pt x="583142" y="79706"/>
                  <a:pt x="597415" y="64118"/>
                  <a:pt x="614122" y="51423"/>
                </a:cubicBezTo>
                <a:cubicBezTo>
                  <a:pt x="621729" y="45657"/>
                  <a:pt x="614122" y="33314"/>
                  <a:pt x="606317" y="39277"/>
                </a:cubicBezTo>
                <a:cubicBezTo>
                  <a:pt x="584019" y="56115"/>
                  <a:pt x="565669" y="77601"/>
                  <a:pt x="552470" y="102223"/>
                </a:cubicBezTo>
                <a:cubicBezTo>
                  <a:pt x="551023" y="104503"/>
                  <a:pt x="551176" y="107419"/>
                  <a:pt x="552843" y="109545"/>
                </a:cubicBezTo>
                <a:cubicBezTo>
                  <a:pt x="552996" y="111124"/>
                  <a:pt x="553654" y="112615"/>
                  <a:pt x="554728" y="113799"/>
                </a:cubicBezTo>
                <a:cubicBezTo>
                  <a:pt x="574416" y="135921"/>
                  <a:pt x="597985" y="154271"/>
                  <a:pt x="624273" y="167908"/>
                </a:cubicBezTo>
                <a:cubicBezTo>
                  <a:pt x="632429" y="172162"/>
                  <a:pt x="639401" y="158700"/>
                  <a:pt x="631025" y="154315"/>
                </a:cubicBezTo>
                <a:cubicBezTo>
                  <a:pt x="609956" y="143265"/>
                  <a:pt x="590728" y="129014"/>
                  <a:pt x="574021" y="112067"/>
                </a:cubicBezTo>
                <a:cubicBezTo>
                  <a:pt x="1426426" y="15774"/>
                  <a:pt x="2294047" y="-40901"/>
                  <a:pt x="3145004" y="97048"/>
                </a:cubicBezTo>
                <a:cubicBezTo>
                  <a:pt x="3209331" y="107550"/>
                  <a:pt x="3269536" y="123884"/>
                  <a:pt x="3319414" y="167886"/>
                </a:cubicBezTo>
                <a:cubicBezTo>
                  <a:pt x="3474552" y="310265"/>
                  <a:pt x="3450632" y="540604"/>
                  <a:pt x="3463897" y="732531"/>
                </a:cubicBezTo>
                <a:cubicBezTo>
                  <a:pt x="3470474" y="878856"/>
                  <a:pt x="3477052" y="1001085"/>
                  <a:pt x="3483783" y="1147410"/>
                </a:cubicBezTo>
                <a:cubicBezTo>
                  <a:pt x="3501191" y="1385138"/>
                  <a:pt x="3525965" y="1744218"/>
                  <a:pt x="3230532" y="1813916"/>
                </a:cubicBezTo>
                <a:cubicBezTo>
                  <a:pt x="3161470" y="1826939"/>
                  <a:pt x="3088899" y="1823212"/>
                  <a:pt x="3018938" y="1824396"/>
                </a:cubicBezTo>
                <a:cubicBezTo>
                  <a:pt x="2066294" y="1838384"/>
                  <a:pt x="1110998" y="1858664"/>
                  <a:pt x="159779" y="1795412"/>
                </a:cubicBezTo>
                <a:cubicBezTo>
                  <a:pt x="96198" y="1786642"/>
                  <a:pt x="52897" y="1750883"/>
                  <a:pt x="37988" y="1686381"/>
                </a:cubicBezTo>
                <a:cubicBezTo>
                  <a:pt x="23014" y="1627185"/>
                  <a:pt x="28429" y="1563604"/>
                  <a:pt x="29218" y="1503201"/>
                </a:cubicBezTo>
                <a:cubicBezTo>
                  <a:pt x="32288" y="1285666"/>
                  <a:pt x="37769" y="1068196"/>
                  <a:pt x="45640" y="850771"/>
                </a:cubicBezTo>
                <a:cubicBezTo>
                  <a:pt x="67279" y="849039"/>
                  <a:pt x="84052" y="831170"/>
                  <a:pt x="84403" y="809465"/>
                </a:cubicBezTo>
                <a:cubicBezTo>
                  <a:pt x="84775" y="785085"/>
                  <a:pt x="61119" y="766449"/>
                  <a:pt x="37528" y="771382"/>
                </a:cubicBezTo>
                <a:cubicBezTo>
                  <a:pt x="-10202" y="773070"/>
                  <a:pt x="-12460" y="837024"/>
                  <a:pt x="31082" y="849280"/>
                </a:cubicBezTo>
                <a:cubicBezTo>
                  <a:pt x="22860" y="1075914"/>
                  <a:pt x="17248" y="1302614"/>
                  <a:pt x="14222" y="1529401"/>
                </a:cubicBezTo>
                <a:cubicBezTo>
                  <a:pt x="6724" y="1697563"/>
                  <a:pt x="25184" y="1816372"/>
                  <a:pt x="222900" y="1815955"/>
                </a:cubicBezTo>
                <a:cubicBezTo>
                  <a:pt x="1165853" y="1869451"/>
                  <a:pt x="2110823" y="1854630"/>
                  <a:pt x="3054653" y="1838559"/>
                </a:cubicBezTo>
                <a:cubicBezTo>
                  <a:pt x="3124352" y="1837376"/>
                  <a:pt x="3196834" y="1840752"/>
                  <a:pt x="3264427" y="1820822"/>
                </a:cubicBezTo>
                <a:cubicBezTo>
                  <a:pt x="3445173" y="1765222"/>
                  <a:pt x="3508426" y="1558539"/>
                  <a:pt x="3506606" y="1387089"/>
                </a:cubicBezTo>
                <a:cubicBezTo>
                  <a:pt x="3507527" y="1313642"/>
                  <a:pt x="3502637" y="1239910"/>
                  <a:pt x="3499305" y="1166353"/>
                </a:cubicBezTo>
                <a:close/>
                <a:moveTo>
                  <a:pt x="14683" y="811175"/>
                </a:moveTo>
                <a:cubicBezTo>
                  <a:pt x="12863" y="794424"/>
                  <a:pt x="28933" y="781270"/>
                  <a:pt x="44807" y="788066"/>
                </a:cubicBezTo>
                <a:cubicBezTo>
                  <a:pt x="47241" y="789162"/>
                  <a:pt x="50112" y="788768"/>
                  <a:pt x="52152" y="787036"/>
                </a:cubicBezTo>
                <a:cubicBezTo>
                  <a:pt x="78987" y="795301"/>
                  <a:pt x="73002" y="833713"/>
                  <a:pt x="45815" y="836191"/>
                </a:cubicBezTo>
                <a:cubicBezTo>
                  <a:pt x="30424" y="837594"/>
                  <a:pt x="16656" y="826588"/>
                  <a:pt x="14683" y="8112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" name="Google Shape;27;p3"/>
          <p:cNvSpPr/>
          <p:nvPr/>
        </p:nvSpPr>
        <p:spPr>
          <a:xfrm rot="4673461">
            <a:off x="10062169" y="4833925"/>
            <a:ext cx="1085385" cy="1362939"/>
          </a:xfrm>
          <a:custGeom>
            <a:avLst/>
            <a:gdLst/>
            <a:ahLst/>
            <a:cxnLst/>
            <a:rect l="l" t="t" r="r" b="b"/>
            <a:pathLst>
              <a:path w="385904" h="484587" extrusionOk="0">
                <a:moveTo>
                  <a:pt x="316148" y="219239"/>
                </a:moveTo>
                <a:cubicBezTo>
                  <a:pt x="261491" y="116194"/>
                  <a:pt x="157744" y="32311"/>
                  <a:pt x="38101" y="26786"/>
                </a:cubicBezTo>
                <a:cubicBezTo>
                  <a:pt x="47463" y="22510"/>
                  <a:pt x="56935" y="18432"/>
                  <a:pt x="66471" y="14530"/>
                </a:cubicBezTo>
                <a:cubicBezTo>
                  <a:pt x="75241" y="10978"/>
                  <a:pt x="71273" y="-3010"/>
                  <a:pt x="62086" y="586"/>
                </a:cubicBezTo>
                <a:cubicBezTo>
                  <a:pt x="42552" y="8566"/>
                  <a:pt x="23390" y="17336"/>
                  <a:pt x="4578" y="26895"/>
                </a:cubicBezTo>
                <a:cubicBezTo>
                  <a:pt x="-2854" y="30645"/>
                  <a:pt x="-508" y="42440"/>
                  <a:pt x="6398" y="41585"/>
                </a:cubicBezTo>
                <a:cubicBezTo>
                  <a:pt x="7473" y="41870"/>
                  <a:pt x="8591" y="41957"/>
                  <a:pt x="9709" y="41826"/>
                </a:cubicBezTo>
                <a:cubicBezTo>
                  <a:pt x="22162" y="48710"/>
                  <a:pt x="33190" y="57875"/>
                  <a:pt x="42267" y="68837"/>
                </a:cubicBezTo>
                <a:cubicBezTo>
                  <a:pt x="48231" y="76094"/>
                  <a:pt x="60618" y="67368"/>
                  <a:pt x="54786" y="60265"/>
                </a:cubicBezTo>
                <a:cubicBezTo>
                  <a:pt x="49217" y="53468"/>
                  <a:pt x="42990" y="47241"/>
                  <a:pt x="36216" y="41650"/>
                </a:cubicBezTo>
                <a:cubicBezTo>
                  <a:pt x="257544" y="58730"/>
                  <a:pt x="357411" y="281133"/>
                  <a:pt x="371135" y="478147"/>
                </a:cubicBezTo>
                <a:cubicBezTo>
                  <a:pt x="372034" y="487859"/>
                  <a:pt x="386723" y="485952"/>
                  <a:pt x="385869" y="476678"/>
                </a:cubicBezTo>
                <a:cubicBezTo>
                  <a:pt x="377756" y="387730"/>
                  <a:pt x="358704" y="298409"/>
                  <a:pt x="316148" y="21923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 rot="4673461">
            <a:off x="10662533" y="5726429"/>
            <a:ext cx="247560" cy="447641"/>
          </a:xfrm>
          <a:custGeom>
            <a:avLst/>
            <a:gdLst/>
            <a:ahLst/>
            <a:cxnLst/>
            <a:rect l="l" t="t" r="r" b="b"/>
            <a:pathLst>
              <a:path w="88019" h="159157" extrusionOk="0">
                <a:moveTo>
                  <a:pt x="87774" y="149186"/>
                </a:moveTo>
                <a:cubicBezTo>
                  <a:pt x="74290" y="95537"/>
                  <a:pt x="49098" y="45526"/>
                  <a:pt x="14041" y="2730"/>
                </a:cubicBezTo>
                <a:cubicBezTo>
                  <a:pt x="8078" y="-4527"/>
                  <a:pt x="-4309" y="4199"/>
                  <a:pt x="1522" y="11302"/>
                </a:cubicBezTo>
                <a:cubicBezTo>
                  <a:pt x="35835" y="53069"/>
                  <a:pt x="60478" y="101916"/>
                  <a:pt x="73676" y="154338"/>
                </a:cubicBezTo>
                <a:cubicBezTo>
                  <a:pt x="76044" y="163678"/>
                  <a:pt x="90032" y="158065"/>
                  <a:pt x="87774" y="14918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167633">
            <a:off x="450936" y="4656294"/>
            <a:ext cx="1108065" cy="128181"/>
          </a:xfrm>
          <a:custGeom>
            <a:avLst/>
            <a:gdLst/>
            <a:ahLst/>
            <a:cxnLst/>
            <a:rect l="l" t="t" r="r" b="b"/>
            <a:pathLst>
              <a:path w="393896" h="45566" extrusionOk="0">
                <a:moveTo>
                  <a:pt x="386461" y="1"/>
                </a:moveTo>
                <a:cubicBezTo>
                  <a:pt x="259364" y="2172"/>
                  <a:pt x="132531" y="12432"/>
                  <a:pt x="6750" y="30696"/>
                </a:cubicBezTo>
                <a:cubicBezTo>
                  <a:pt x="-2393" y="32011"/>
                  <a:pt x="-2305" y="46876"/>
                  <a:pt x="7364" y="45473"/>
                </a:cubicBezTo>
                <a:cubicBezTo>
                  <a:pt x="133145" y="27210"/>
                  <a:pt x="259978" y="16949"/>
                  <a:pt x="387053" y="14778"/>
                </a:cubicBezTo>
                <a:cubicBezTo>
                  <a:pt x="396349" y="14647"/>
                  <a:pt x="396196" y="-152"/>
                  <a:pt x="3864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rot="-5167633">
            <a:off x="818716" y="3831037"/>
            <a:ext cx="371120" cy="57460"/>
          </a:xfrm>
          <a:custGeom>
            <a:avLst/>
            <a:gdLst/>
            <a:ahLst/>
            <a:cxnLst/>
            <a:rect l="l" t="t" r="r" b="b"/>
            <a:pathLst>
              <a:path w="131926" h="20426" extrusionOk="0">
                <a:moveTo>
                  <a:pt x="124504" y="198"/>
                </a:moveTo>
                <a:cubicBezTo>
                  <a:pt x="85193" y="-635"/>
                  <a:pt x="45860" y="1163"/>
                  <a:pt x="6791" y="5570"/>
                </a:cubicBezTo>
                <a:cubicBezTo>
                  <a:pt x="-2417" y="6622"/>
                  <a:pt x="-2308" y="21465"/>
                  <a:pt x="7405" y="20369"/>
                </a:cubicBezTo>
                <a:cubicBezTo>
                  <a:pt x="46474" y="15962"/>
                  <a:pt x="85807" y="14164"/>
                  <a:pt x="125118" y="14997"/>
                </a:cubicBezTo>
                <a:cubicBezTo>
                  <a:pt x="134392" y="15194"/>
                  <a:pt x="134195" y="417"/>
                  <a:pt x="124504" y="19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>
            <a:off x="7016333" y="616327"/>
            <a:ext cx="908065" cy="285776"/>
          </a:xfrm>
          <a:custGeom>
            <a:avLst/>
            <a:gdLst/>
            <a:ahLst/>
            <a:cxnLst/>
            <a:rect l="l" t="t" r="r" b="b"/>
            <a:pathLst>
              <a:path w="322772" h="101579" extrusionOk="0">
                <a:moveTo>
                  <a:pt x="308867" y="12831"/>
                </a:moveTo>
                <a:cubicBezTo>
                  <a:pt x="298146" y="35457"/>
                  <a:pt x="274994" y="116227"/>
                  <a:pt x="241691" y="74877"/>
                </a:cubicBezTo>
                <a:cubicBezTo>
                  <a:pt x="226606" y="51615"/>
                  <a:pt x="229566" y="5595"/>
                  <a:pt x="194224" y="334"/>
                </a:cubicBezTo>
                <a:cubicBezTo>
                  <a:pt x="178877" y="-1990"/>
                  <a:pt x="165349" y="8161"/>
                  <a:pt x="157325" y="20460"/>
                </a:cubicBezTo>
                <a:cubicBezTo>
                  <a:pt x="146363" y="37211"/>
                  <a:pt x="147130" y="60538"/>
                  <a:pt x="133361" y="75425"/>
                </a:cubicBezTo>
                <a:cubicBezTo>
                  <a:pt x="125907" y="83493"/>
                  <a:pt x="113761" y="87221"/>
                  <a:pt x="105692" y="77925"/>
                </a:cubicBezTo>
                <a:cubicBezTo>
                  <a:pt x="91836" y="58697"/>
                  <a:pt x="101308" y="30480"/>
                  <a:pt x="85040" y="12019"/>
                </a:cubicBezTo>
                <a:cubicBezTo>
                  <a:pt x="56538" y="-22380"/>
                  <a:pt x="11110" y="29318"/>
                  <a:pt x="630" y="55386"/>
                </a:cubicBezTo>
                <a:cubicBezTo>
                  <a:pt x="-3009" y="64441"/>
                  <a:pt x="10145" y="70339"/>
                  <a:pt x="13785" y="61415"/>
                </a:cubicBezTo>
                <a:cubicBezTo>
                  <a:pt x="27992" y="24319"/>
                  <a:pt x="78221" y="-12668"/>
                  <a:pt x="82496" y="51571"/>
                </a:cubicBezTo>
                <a:cubicBezTo>
                  <a:pt x="84097" y="65734"/>
                  <a:pt x="86640" y="82003"/>
                  <a:pt x="98129" y="91803"/>
                </a:cubicBezTo>
                <a:cubicBezTo>
                  <a:pt x="110954" y="102765"/>
                  <a:pt x="128560" y="98863"/>
                  <a:pt x="140355" y="88558"/>
                </a:cubicBezTo>
                <a:cubicBezTo>
                  <a:pt x="155703" y="75184"/>
                  <a:pt x="157632" y="55079"/>
                  <a:pt x="164867" y="37255"/>
                </a:cubicBezTo>
                <a:cubicBezTo>
                  <a:pt x="172102" y="19430"/>
                  <a:pt x="191308" y="5464"/>
                  <a:pt x="205690" y="25086"/>
                </a:cubicBezTo>
                <a:cubicBezTo>
                  <a:pt x="222397" y="47844"/>
                  <a:pt x="217508" y="92066"/>
                  <a:pt x="250965" y="100880"/>
                </a:cubicBezTo>
                <a:cubicBezTo>
                  <a:pt x="294375" y="108729"/>
                  <a:pt x="307464" y="48633"/>
                  <a:pt x="322022" y="18904"/>
                </a:cubicBezTo>
                <a:cubicBezTo>
                  <a:pt x="326034" y="9915"/>
                  <a:pt x="312836" y="4039"/>
                  <a:pt x="308867" y="1283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" name="Google Shape;32;p3"/>
          <p:cNvSpPr/>
          <p:nvPr/>
        </p:nvSpPr>
        <p:spPr>
          <a:xfrm>
            <a:off x="3772882" y="6015481"/>
            <a:ext cx="1836055" cy="89211"/>
          </a:xfrm>
          <a:custGeom>
            <a:avLst/>
            <a:gdLst/>
            <a:ahLst/>
            <a:cxnLst/>
            <a:rect l="l" t="t" r="r" b="b"/>
            <a:pathLst>
              <a:path w="652626" h="31710" extrusionOk="0">
                <a:moveTo>
                  <a:pt x="645179" y="13550"/>
                </a:moveTo>
                <a:cubicBezTo>
                  <a:pt x="432971" y="20774"/>
                  <a:pt x="220527" y="16258"/>
                  <a:pt x="8819" y="23"/>
                </a:cubicBezTo>
                <a:cubicBezTo>
                  <a:pt x="-280" y="-657"/>
                  <a:pt x="-3941" y="13989"/>
                  <a:pt x="5662" y="14712"/>
                </a:cubicBezTo>
                <a:cubicBezTo>
                  <a:pt x="218646" y="31045"/>
                  <a:pt x="432371" y="35612"/>
                  <a:pt x="645859" y="28393"/>
                </a:cubicBezTo>
                <a:cubicBezTo>
                  <a:pt x="655067" y="28043"/>
                  <a:pt x="654914" y="13178"/>
                  <a:pt x="645179" y="1355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" name="Google Shape;33;p3"/>
          <p:cNvSpPr/>
          <p:nvPr/>
        </p:nvSpPr>
        <p:spPr>
          <a:xfrm>
            <a:off x="5746073" y="6059972"/>
            <a:ext cx="351945" cy="41635"/>
          </a:xfrm>
          <a:custGeom>
            <a:avLst/>
            <a:gdLst/>
            <a:ahLst/>
            <a:cxnLst/>
            <a:rect l="l" t="t" r="r" b="b"/>
            <a:pathLst>
              <a:path w="125099" h="14799" extrusionOk="0">
                <a:moveTo>
                  <a:pt x="117661" y="0"/>
                </a:moveTo>
                <a:lnTo>
                  <a:pt x="6833" y="0"/>
                </a:lnTo>
                <a:cubicBezTo>
                  <a:pt x="-2463" y="0"/>
                  <a:pt x="-2288" y="14799"/>
                  <a:pt x="7446" y="14799"/>
                </a:cubicBezTo>
                <a:lnTo>
                  <a:pt x="118275" y="14799"/>
                </a:lnTo>
                <a:cubicBezTo>
                  <a:pt x="127571" y="14887"/>
                  <a:pt x="127374" y="0"/>
                  <a:pt x="11766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3"/>
          <p:cNvSpPr/>
          <p:nvPr/>
        </p:nvSpPr>
        <p:spPr>
          <a:xfrm>
            <a:off x="10280983" y="889496"/>
            <a:ext cx="387165" cy="308299"/>
          </a:xfrm>
          <a:custGeom>
            <a:avLst/>
            <a:gdLst/>
            <a:ahLst/>
            <a:cxnLst/>
            <a:rect l="l" t="t" r="r" b="b"/>
            <a:pathLst>
              <a:path w="137618" h="109585" extrusionOk="0">
                <a:moveTo>
                  <a:pt x="136999" y="99882"/>
                </a:moveTo>
                <a:cubicBezTo>
                  <a:pt x="113869" y="47085"/>
                  <a:pt x="65635" y="9548"/>
                  <a:pt x="8785" y="104"/>
                </a:cubicBezTo>
                <a:cubicBezTo>
                  <a:pt x="-292" y="-1365"/>
                  <a:pt x="-3910" y="13258"/>
                  <a:pt x="5627" y="14771"/>
                </a:cubicBezTo>
                <a:cubicBezTo>
                  <a:pt x="57435" y="23274"/>
                  <a:pt x="101482" y="57237"/>
                  <a:pt x="122902" y="105166"/>
                </a:cubicBezTo>
                <a:cubicBezTo>
                  <a:pt x="126738" y="113936"/>
                  <a:pt x="140705" y="108323"/>
                  <a:pt x="136999" y="9988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3"/>
          <p:cNvSpPr/>
          <p:nvPr/>
        </p:nvSpPr>
        <p:spPr>
          <a:xfrm>
            <a:off x="10487272" y="822701"/>
            <a:ext cx="176571" cy="121657"/>
          </a:xfrm>
          <a:custGeom>
            <a:avLst/>
            <a:gdLst/>
            <a:ahLst/>
            <a:cxnLst/>
            <a:rect l="l" t="t" r="r" b="b"/>
            <a:pathLst>
              <a:path w="62762" h="43243" extrusionOk="0">
                <a:moveTo>
                  <a:pt x="60351" y="30032"/>
                </a:moveTo>
                <a:cubicBezTo>
                  <a:pt x="45705" y="17367"/>
                  <a:pt x="28955" y="7372"/>
                  <a:pt x="10845" y="500"/>
                </a:cubicBezTo>
                <a:cubicBezTo>
                  <a:pt x="2273" y="-2745"/>
                  <a:pt x="-4765" y="10739"/>
                  <a:pt x="4092" y="14093"/>
                </a:cubicBezTo>
                <a:cubicBezTo>
                  <a:pt x="20996" y="20446"/>
                  <a:pt x="36672" y="29731"/>
                  <a:pt x="50353" y="41521"/>
                </a:cubicBezTo>
                <a:cubicBezTo>
                  <a:pt x="57413" y="47594"/>
                  <a:pt x="67410" y="36127"/>
                  <a:pt x="60351" y="300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04461514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"/>
          <p:cNvSpPr/>
          <p:nvPr/>
        </p:nvSpPr>
        <p:spPr>
          <a:xfrm>
            <a:off x="2281785" y="1406383"/>
            <a:ext cx="3939" cy="1863"/>
          </a:xfrm>
          <a:custGeom>
            <a:avLst/>
            <a:gdLst/>
            <a:ahLst/>
            <a:cxnLst/>
            <a:rect l="l" t="t" r="r" b="b"/>
            <a:pathLst>
              <a:path w="1400" h="662" extrusionOk="0">
                <a:moveTo>
                  <a:pt x="0" y="663"/>
                </a:moveTo>
                <a:cubicBezTo>
                  <a:pt x="2192" y="-368"/>
                  <a:pt x="1513" y="-61"/>
                  <a:pt x="0" y="66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" name="Google Shape;38;p4"/>
          <p:cNvSpPr/>
          <p:nvPr/>
        </p:nvSpPr>
        <p:spPr>
          <a:xfrm>
            <a:off x="1053255" y="674684"/>
            <a:ext cx="10558975" cy="5828245"/>
          </a:xfrm>
          <a:custGeom>
            <a:avLst/>
            <a:gdLst/>
            <a:ahLst/>
            <a:cxnLst/>
            <a:rect l="l" t="t" r="r" b="b"/>
            <a:pathLst>
              <a:path w="3753190" h="2071651" extrusionOk="0">
                <a:moveTo>
                  <a:pt x="3559557" y="312526"/>
                </a:moveTo>
                <a:cubicBezTo>
                  <a:pt x="3462673" y="190537"/>
                  <a:pt x="3320580" y="114262"/>
                  <a:pt x="3169958" y="80871"/>
                </a:cubicBezTo>
                <a:cubicBezTo>
                  <a:pt x="2666702" y="-4635"/>
                  <a:pt x="2149217" y="-1697"/>
                  <a:pt x="1639734" y="934"/>
                </a:cubicBezTo>
                <a:cubicBezTo>
                  <a:pt x="1246802" y="10932"/>
                  <a:pt x="855690" y="56206"/>
                  <a:pt x="467318" y="117923"/>
                </a:cubicBezTo>
                <a:cubicBezTo>
                  <a:pt x="174056" y="164557"/>
                  <a:pt x="89909" y="643718"/>
                  <a:pt x="35646" y="899687"/>
                </a:cubicBezTo>
                <a:cubicBezTo>
                  <a:pt x="-28637" y="1401979"/>
                  <a:pt x="-84588" y="1869849"/>
                  <a:pt x="614695" y="1936390"/>
                </a:cubicBezTo>
                <a:cubicBezTo>
                  <a:pt x="1341779" y="2005561"/>
                  <a:pt x="2076558" y="2008434"/>
                  <a:pt x="2804213" y="1931237"/>
                </a:cubicBezTo>
                <a:cubicBezTo>
                  <a:pt x="2974808" y="1913456"/>
                  <a:pt x="3089078" y="1906791"/>
                  <a:pt x="3089078" y="1906791"/>
                </a:cubicBezTo>
                <a:cubicBezTo>
                  <a:pt x="3099164" y="1977323"/>
                  <a:pt x="3363661" y="2103279"/>
                  <a:pt x="3459384" y="2064341"/>
                </a:cubicBezTo>
                <a:cubicBezTo>
                  <a:pt x="3373725" y="1984887"/>
                  <a:pt x="3328363" y="1836962"/>
                  <a:pt x="3328363" y="1836962"/>
                </a:cubicBezTo>
                <a:cubicBezTo>
                  <a:pt x="3697529" y="1838781"/>
                  <a:pt x="3736708" y="1487660"/>
                  <a:pt x="3747407" y="1232568"/>
                </a:cubicBezTo>
                <a:cubicBezTo>
                  <a:pt x="3760452" y="920406"/>
                  <a:pt x="3769770" y="568692"/>
                  <a:pt x="3559557" y="31252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" name="Google Shape;39;p4"/>
          <p:cNvSpPr/>
          <p:nvPr/>
        </p:nvSpPr>
        <p:spPr>
          <a:xfrm>
            <a:off x="705895" y="466400"/>
            <a:ext cx="10750127" cy="6016339"/>
          </a:xfrm>
          <a:custGeom>
            <a:avLst/>
            <a:gdLst/>
            <a:ahLst/>
            <a:cxnLst/>
            <a:rect l="l" t="t" r="r" b="b"/>
            <a:pathLst>
              <a:path w="3821135" h="2138509" extrusionOk="0">
                <a:moveTo>
                  <a:pt x="3819859" y="752034"/>
                </a:moveTo>
                <a:cubicBezTo>
                  <a:pt x="3812054" y="539103"/>
                  <a:pt x="3741062" y="308303"/>
                  <a:pt x="3556764" y="183793"/>
                </a:cubicBezTo>
                <a:cubicBezTo>
                  <a:pt x="3418070" y="94210"/>
                  <a:pt x="3245918" y="93267"/>
                  <a:pt x="3087294" y="70619"/>
                </a:cubicBezTo>
                <a:cubicBezTo>
                  <a:pt x="2233223" y="-29401"/>
                  <a:pt x="1371303" y="-1973"/>
                  <a:pt x="513768" y="25410"/>
                </a:cubicBezTo>
                <a:cubicBezTo>
                  <a:pt x="504472" y="25717"/>
                  <a:pt x="504626" y="40517"/>
                  <a:pt x="514360" y="40210"/>
                </a:cubicBezTo>
                <a:cubicBezTo>
                  <a:pt x="1396429" y="12037"/>
                  <a:pt x="2283672" y="-16268"/>
                  <a:pt x="3161333" y="94714"/>
                </a:cubicBezTo>
                <a:cubicBezTo>
                  <a:pt x="3242301" y="104953"/>
                  <a:pt x="3324781" y="113350"/>
                  <a:pt x="3403994" y="133740"/>
                </a:cubicBezTo>
                <a:cubicBezTo>
                  <a:pt x="3829331" y="245730"/>
                  <a:pt x="3826151" y="758590"/>
                  <a:pt x="3794098" y="1112320"/>
                </a:cubicBezTo>
                <a:cubicBezTo>
                  <a:pt x="3788682" y="1201882"/>
                  <a:pt x="3783289" y="1291422"/>
                  <a:pt x="3777873" y="1380984"/>
                </a:cubicBezTo>
                <a:cubicBezTo>
                  <a:pt x="3772919" y="1463047"/>
                  <a:pt x="3775440" y="1551052"/>
                  <a:pt x="3749985" y="1630069"/>
                </a:cubicBezTo>
                <a:cubicBezTo>
                  <a:pt x="3682304" y="1828398"/>
                  <a:pt x="3446681" y="1860474"/>
                  <a:pt x="3265453" y="1869353"/>
                </a:cubicBezTo>
                <a:cubicBezTo>
                  <a:pt x="3261550" y="1869572"/>
                  <a:pt x="3258525" y="1872861"/>
                  <a:pt x="3258634" y="1876786"/>
                </a:cubicBezTo>
                <a:cubicBezTo>
                  <a:pt x="3253372" y="1875865"/>
                  <a:pt x="3247256" y="1880315"/>
                  <a:pt x="3249865" y="1886191"/>
                </a:cubicBezTo>
                <a:cubicBezTo>
                  <a:pt x="3272885" y="1936245"/>
                  <a:pt x="3299743" y="1984457"/>
                  <a:pt x="3330196" y="2030367"/>
                </a:cubicBezTo>
                <a:cubicBezTo>
                  <a:pt x="3349928" y="2060119"/>
                  <a:pt x="3371305" y="2094321"/>
                  <a:pt x="3399850" y="2118065"/>
                </a:cubicBezTo>
                <a:cubicBezTo>
                  <a:pt x="3244186" y="2098991"/>
                  <a:pt x="3086110" y="2032976"/>
                  <a:pt x="3003959" y="1892242"/>
                </a:cubicBezTo>
                <a:cubicBezTo>
                  <a:pt x="2999859" y="1885183"/>
                  <a:pt x="2990103" y="1890752"/>
                  <a:pt x="2990453" y="1897526"/>
                </a:cubicBezTo>
                <a:cubicBezTo>
                  <a:pt x="2129739" y="1952338"/>
                  <a:pt x="1256221" y="2013003"/>
                  <a:pt x="401887" y="1860956"/>
                </a:cubicBezTo>
                <a:cubicBezTo>
                  <a:pt x="297351" y="1841224"/>
                  <a:pt x="184352" y="1811078"/>
                  <a:pt x="108098" y="1731974"/>
                </a:cubicBezTo>
                <a:cubicBezTo>
                  <a:pt x="16212" y="1636602"/>
                  <a:pt x="18953" y="1494092"/>
                  <a:pt x="16147" y="1370482"/>
                </a:cubicBezTo>
                <a:cubicBezTo>
                  <a:pt x="9487" y="1077504"/>
                  <a:pt x="25437" y="784439"/>
                  <a:pt x="63854" y="493916"/>
                </a:cubicBezTo>
                <a:cubicBezTo>
                  <a:pt x="68605" y="458026"/>
                  <a:pt x="73720" y="422223"/>
                  <a:pt x="79202" y="386486"/>
                </a:cubicBezTo>
                <a:cubicBezTo>
                  <a:pt x="80649" y="376795"/>
                  <a:pt x="66200" y="374800"/>
                  <a:pt x="64775" y="384140"/>
                </a:cubicBezTo>
                <a:cubicBezTo>
                  <a:pt x="20408" y="677030"/>
                  <a:pt x="-1230" y="972902"/>
                  <a:pt x="54" y="1269125"/>
                </a:cubicBezTo>
                <a:cubicBezTo>
                  <a:pt x="3869" y="1541932"/>
                  <a:pt x="-19854" y="1759752"/>
                  <a:pt x="293580" y="1850871"/>
                </a:cubicBezTo>
                <a:cubicBezTo>
                  <a:pt x="349290" y="1867336"/>
                  <a:pt x="406579" y="1877421"/>
                  <a:pt x="463868" y="1886739"/>
                </a:cubicBezTo>
                <a:cubicBezTo>
                  <a:pt x="1302153" y="2022671"/>
                  <a:pt x="2155128" y="1967049"/>
                  <a:pt x="2998127" y="1911755"/>
                </a:cubicBezTo>
                <a:cubicBezTo>
                  <a:pt x="3084838" y="2049463"/>
                  <a:pt x="3246971" y="2117276"/>
                  <a:pt x="3404016" y="2133610"/>
                </a:cubicBezTo>
                <a:cubicBezTo>
                  <a:pt x="3407984" y="2133961"/>
                  <a:pt x="3411624" y="2131330"/>
                  <a:pt x="3412501" y="2127427"/>
                </a:cubicBezTo>
                <a:cubicBezTo>
                  <a:pt x="3418552" y="2131461"/>
                  <a:pt x="3424954" y="2134969"/>
                  <a:pt x="3431619" y="2137885"/>
                </a:cubicBezTo>
                <a:cubicBezTo>
                  <a:pt x="3440060" y="2141546"/>
                  <a:pt x="3446966" y="2128063"/>
                  <a:pt x="3438372" y="2124292"/>
                </a:cubicBezTo>
                <a:cubicBezTo>
                  <a:pt x="3394128" y="2105152"/>
                  <a:pt x="3366021" y="2057137"/>
                  <a:pt x="3340479" y="2018506"/>
                </a:cubicBezTo>
                <a:cubicBezTo>
                  <a:pt x="3312196" y="1975643"/>
                  <a:pt x="3287092" y="1930742"/>
                  <a:pt x="3265409" y="1884174"/>
                </a:cubicBezTo>
                <a:cubicBezTo>
                  <a:pt x="3490267" y="1876413"/>
                  <a:pt x="3757769" y="1818401"/>
                  <a:pt x="3780987" y="1549825"/>
                </a:cubicBezTo>
                <a:cubicBezTo>
                  <a:pt x="3790809" y="1463069"/>
                  <a:pt x="3792848" y="1374976"/>
                  <a:pt x="3798132" y="1287826"/>
                </a:cubicBezTo>
                <a:cubicBezTo>
                  <a:pt x="3806945" y="1109339"/>
                  <a:pt x="3826261" y="930851"/>
                  <a:pt x="3819859" y="75203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0" name="Google Shape;40;p4"/>
          <p:cNvGrpSpPr/>
          <p:nvPr/>
        </p:nvGrpSpPr>
        <p:grpSpPr>
          <a:xfrm>
            <a:off x="733633" y="491494"/>
            <a:ext cx="1170972" cy="836719"/>
            <a:chOff x="550224" y="368620"/>
            <a:chExt cx="878229" cy="627539"/>
          </a:xfrm>
        </p:grpSpPr>
        <p:sp>
          <p:nvSpPr>
            <p:cNvPr id="41" name="Google Shape;41;p4"/>
            <p:cNvSpPr/>
            <p:nvPr/>
          </p:nvSpPr>
          <p:spPr>
            <a:xfrm>
              <a:off x="550224" y="368620"/>
              <a:ext cx="430805" cy="627539"/>
            </a:xfrm>
            <a:custGeom>
              <a:avLst/>
              <a:gdLst/>
              <a:ahLst/>
              <a:cxnLst/>
              <a:rect l="l" t="t" r="r" b="b"/>
              <a:pathLst>
                <a:path w="204173" h="297412" extrusionOk="0">
                  <a:moveTo>
                    <a:pt x="139600" y="3918"/>
                  </a:moveTo>
                  <a:cubicBezTo>
                    <a:pt x="98338" y="-8491"/>
                    <a:pt x="54708" y="9706"/>
                    <a:pt x="28442" y="42571"/>
                  </a:cubicBezTo>
                  <a:cubicBezTo>
                    <a:pt x="-1200" y="79689"/>
                    <a:pt x="-6483" y="131738"/>
                    <a:pt x="7088" y="176311"/>
                  </a:cubicBezTo>
                  <a:cubicBezTo>
                    <a:pt x="15375" y="203497"/>
                    <a:pt x="33244" y="222045"/>
                    <a:pt x="55322" y="238993"/>
                  </a:cubicBezTo>
                  <a:cubicBezTo>
                    <a:pt x="80842" y="258550"/>
                    <a:pt x="107305" y="276835"/>
                    <a:pt x="134360" y="294199"/>
                  </a:cubicBezTo>
                  <a:cubicBezTo>
                    <a:pt x="135671" y="295098"/>
                    <a:pt x="137291" y="295449"/>
                    <a:pt x="138855" y="295142"/>
                  </a:cubicBezTo>
                  <a:cubicBezTo>
                    <a:pt x="140391" y="296326"/>
                    <a:pt x="142213" y="297093"/>
                    <a:pt x="144138" y="297334"/>
                  </a:cubicBezTo>
                  <a:cubicBezTo>
                    <a:pt x="153237" y="298606"/>
                    <a:pt x="156855" y="283982"/>
                    <a:pt x="147295" y="282667"/>
                  </a:cubicBezTo>
                  <a:cubicBezTo>
                    <a:pt x="145827" y="282448"/>
                    <a:pt x="140981" y="260479"/>
                    <a:pt x="140148" y="257081"/>
                  </a:cubicBezTo>
                  <a:cubicBezTo>
                    <a:pt x="133825" y="231100"/>
                    <a:pt x="132067" y="204221"/>
                    <a:pt x="134952" y="177648"/>
                  </a:cubicBezTo>
                  <a:cubicBezTo>
                    <a:pt x="176609" y="182954"/>
                    <a:pt x="202633" y="143665"/>
                    <a:pt x="203883" y="105670"/>
                  </a:cubicBezTo>
                  <a:cubicBezTo>
                    <a:pt x="206974" y="59694"/>
                    <a:pt x="185444" y="17687"/>
                    <a:pt x="139600" y="3918"/>
                  </a:cubicBezTo>
                  <a:close/>
                  <a:moveTo>
                    <a:pt x="183054" y="133777"/>
                  </a:moveTo>
                  <a:cubicBezTo>
                    <a:pt x="174767" y="153268"/>
                    <a:pt x="153741" y="169383"/>
                    <a:pt x="131882" y="161709"/>
                  </a:cubicBezTo>
                  <a:cubicBezTo>
                    <a:pt x="129346" y="160810"/>
                    <a:pt x="126524" y="161336"/>
                    <a:pt x="124472" y="163068"/>
                  </a:cubicBezTo>
                  <a:cubicBezTo>
                    <a:pt x="123380" y="163770"/>
                    <a:pt x="122532" y="164800"/>
                    <a:pt x="122038" y="166006"/>
                  </a:cubicBezTo>
                  <a:cubicBezTo>
                    <a:pt x="121199" y="167475"/>
                    <a:pt x="120874" y="169185"/>
                    <a:pt x="121118" y="170852"/>
                  </a:cubicBezTo>
                  <a:cubicBezTo>
                    <a:pt x="116602" y="204944"/>
                    <a:pt x="119253" y="239629"/>
                    <a:pt x="128901" y="272647"/>
                  </a:cubicBezTo>
                  <a:cubicBezTo>
                    <a:pt x="113583" y="262540"/>
                    <a:pt x="98506" y="252082"/>
                    <a:pt x="83670" y="241229"/>
                  </a:cubicBezTo>
                  <a:cubicBezTo>
                    <a:pt x="67008" y="229039"/>
                    <a:pt x="48460" y="216783"/>
                    <a:pt x="35699" y="200274"/>
                  </a:cubicBezTo>
                  <a:cubicBezTo>
                    <a:pt x="-9706" y="138886"/>
                    <a:pt x="18840" y="27553"/>
                    <a:pt x="100223" y="15450"/>
                  </a:cubicBezTo>
                  <a:cubicBezTo>
                    <a:pt x="169505" y="7667"/>
                    <a:pt x="206601" y="72783"/>
                    <a:pt x="183054" y="1337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42;p4"/>
            <p:cNvSpPr/>
            <p:nvPr/>
          </p:nvSpPr>
          <p:spPr>
            <a:xfrm>
              <a:off x="1007307" y="372376"/>
              <a:ext cx="421145" cy="613504"/>
            </a:xfrm>
            <a:custGeom>
              <a:avLst/>
              <a:gdLst/>
              <a:ahLst/>
              <a:cxnLst/>
              <a:rect l="l" t="t" r="r" b="b"/>
              <a:pathLst>
                <a:path w="199595" h="290760" extrusionOk="0">
                  <a:moveTo>
                    <a:pt x="136439" y="3825"/>
                  </a:moveTo>
                  <a:cubicBezTo>
                    <a:pt x="96098" y="-8299"/>
                    <a:pt x="53476" y="9504"/>
                    <a:pt x="27803" y="41623"/>
                  </a:cubicBezTo>
                  <a:cubicBezTo>
                    <a:pt x="-1182" y="77908"/>
                    <a:pt x="-6334" y="128751"/>
                    <a:pt x="6930" y="172359"/>
                  </a:cubicBezTo>
                  <a:cubicBezTo>
                    <a:pt x="15021" y="198932"/>
                    <a:pt x="32494" y="217063"/>
                    <a:pt x="54090" y="233616"/>
                  </a:cubicBezTo>
                  <a:cubicBezTo>
                    <a:pt x="79040" y="252735"/>
                    <a:pt x="104911" y="270603"/>
                    <a:pt x="131352" y="287573"/>
                  </a:cubicBezTo>
                  <a:cubicBezTo>
                    <a:pt x="132626" y="288472"/>
                    <a:pt x="134211" y="288801"/>
                    <a:pt x="135737" y="288494"/>
                  </a:cubicBezTo>
                  <a:cubicBezTo>
                    <a:pt x="137241" y="289678"/>
                    <a:pt x="139037" y="290423"/>
                    <a:pt x="140933" y="290686"/>
                  </a:cubicBezTo>
                  <a:cubicBezTo>
                    <a:pt x="149813" y="291914"/>
                    <a:pt x="153343" y="277641"/>
                    <a:pt x="144003" y="276347"/>
                  </a:cubicBezTo>
                  <a:cubicBezTo>
                    <a:pt x="142556" y="276150"/>
                    <a:pt x="137842" y="254664"/>
                    <a:pt x="137009" y="251332"/>
                  </a:cubicBezTo>
                  <a:cubicBezTo>
                    <a:pt x="130839" y="225943"/>
                    <a:pt x="129125" y="199677"/>
                    <a:pt x="131944" y="173697"/>
                  </a:cubicBezTo>
                  <a:cubicBezTo>
                    <a:pt x="172768" y="178893"/>
                    <a:pt x="198091" y="140481"/>
                    <a:pt x="199318" y="103341"/>
                  </a:cubicBezTo>
                  <a:cubicBezTo>
                    <a:pt x="202300" y="58352"/>
                    <a:pt x="181253" y="17287"/>
                    <a:pt x="136439" y="3825"/>
                  </a:cubicBezTo>
                  <a:close/>
                  <a:moveTo>
                    <a:pt x="178907" y="130768"/>
                  </a:moveTo>
                  <a:cubicBezTo>
                    <a:pt x="170794" y="149799"/>
                    <a:pt x="150251" y="165541"/>
                    <a:pt x="128897" y="158042"/>
                  </a:cubicBezTo>
                  <a:cubicBezTo>
                    <a:pt x="126417" y="157187"/>
                    <a:pt x="123670" y="157692"/>
                    <a:pt x="121662" y="159380"/>
                  </a:cubicBezTo>
                  <a:cubicBezTo>
                    <a:pt x="120592" y="160082"/>
                    <a:pt x="119756" y="161068"/>
                    <a:pt x="119272" y="162252"/>
                  </a:cubicBezTo>
                  <a:cubicBezTo>
                    <a:pt x="118458" y="163699"/>
                    <a:pt x="118143" y="165343"/>
                    <a:pt x="118373" y="166988"/>
                  </a:cubicBezTo>
                  <a:cubicBezTo>
                    <a:pt x="113973" y="200335"/>
                    <a:pt x="116571" y="234230"/>
                    <a:pt x="126003" y="266503"/>
                  </a:cubicBezTo>
                  <a:cubicBezTo>
                    <a:pt x="111006" y="256615"/>
                    <a:pt x="96266" y="246399"/>
                    <a:pt x="81781" y="235809"/>
                  </a:cubicBezTo>
                  <a:cubicBezTo>
                    <a:pt x="65491" y="223882"/>
                    <a:pt x="47359" y="211911"/>
                    <a:pt x="34884" y="195775"/>
                  </a:cubicBezTo>
                  <a:cubicBezTo>
                    <a:pt x="-9491" y="135855"/>
                    <a:pt x="18419" y="26955"/>
                    <a:pt x="97961" y="15116"/>
                  </a:cubicBezTo>
                  <a:cubicBezTo>
                    <a:pt x="165664" y="7508"/>
                    <a:pt x="202015" y="71133"/>
                    <a:pt x="178907" y="1307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" name="Google Shape;43;p4"/>
            <p:cNvSpPr/>
            <p:nvPr/>
          </p:nvSpPr>
          <p:spPr>
            <a:xfrm>
              <a:off x="1305031" y="475050"/>
              <a:ext cx="59409" cy="175613"/>
            </a:xfrm>
            <a:custGeom>
              <a:avLst/>
              <a:gdLst/>
              <a:ahLst/>
              <a:cxnLst/>
              <a:rect l="l" t="t" r="r" b="b"/>
              <a:pathLst>
                <a:path w="28156" h="83229" extrusionOk="0">
                  <a:moveTo>
                    <a:pt x="12001" y="2074"/>
                  </a:moveTo>
                  <a:cubicBezTo>
                    <a:pt x="5687" y="-4723"/>
                    <a:pt x="-4289" y="6788"/>
                    <a:pt x="2004" y="13584"/>
                  </a:cubicBezTo>
                  <a:cubicBezTo>
                    <a:pt x="17298" y="29699"/>
                    <a:pt x="17395" y="54956"/>
                    <a:pt x="2223" y="71180"/>
                  </a:cubicBezTo>
                  <a:cubicBezTo>
                    <a:pt x="-4354" y="78459"/>
                    <a:pt x="6608" y="87887"/>
                    <a:pt x="13054" y="80608"/>
                  </a:cubicBezTo>
                  <a:cubicBezTo>
                    <a:pt x="33750" y="57455"/>
                    <a:pt x="32961" y="24678"/>
                    <a:pt x="12001" y="20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" name="Google Shape;44;p4"/>
            <p:cNvSpPr/>
            <p:nvPr/>
          </p:nvSpPr>
          <p:spPr>
            <a:xfrm>
              <a:off x="1260832" y="642594"/>
              <a:ext cx="30076" cy="31226"/>
            </a:xfrm>
            <a:custGeom>
              <a:avLst/>
              <a:gdLst/>
              <a:ahLst/>
              <a:cxnLst/>
              <a:rect l="l" t="t" r="r" b="b"/>
              <a:pathLst>
                <a:path w="14254" h="14799" extrusionOk="0">
                  <a:moveTo>
                    <a:pt x="6816" y="0"/>
                  </a:moveTo>
                  <a:cubicBezTo>
                    <a:pt x="-2458" y="0"/>
                    <a:pt x="-2283" y="14799"/>
                    <a:pt x="7430" y="14799"/>
                  </a:cubicBezTo>
                  <a:cubicBezTo>
                    <a:pt x="16726" y="14799"/>
                    <a:pt x="16529" y="0"/>
                    <a:pt x="68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45;p4"/>
            <p:cNvSpPr/>
            <p:nvPr/>
          </p:nvSpPr>
          <p:spPr>
            <a:xfrm>
              <a:off x="611671" y="601479"/>
              <a:ext cx="103968" cy="202921"/>
            </a:xfrm>
            <a:custGeom>
              <a:avLst/>
              <a:gdLst/>
              <a:ahLst/>
              <a:cxnLst/>
              <a:rect l="l" t="t" r="r" b="b"/>
              <a:pathLst>
                <a:path w="49274" h="96171" extrusionOk="0">
                  <a:moveTo>
                    <a:pt x="46778" y="83022"/>
                  </a:moveTo>
                  <a:cubicBezTo>
                    <a:pt x="27791" y="67456"/>
                    <a:pt x="9199" y="33057"/>
                    <a:pt x="16281" y="8194"/>
                  </a:cubicBezTo>
                  <a:cubicBezTo>
                    <a:pt x="18978" y="-1277"/>
                    <a:pt x="4442" y="-3163"/>
                    <a:pt x="1877" y="5848"/>
                  </a:cubicBezTo>
                  <a:cubicBezTo>
                    <a:pt x="-2947" y="22796"/>
                    <a:pt x="2271" y="39436"/>
                    <a:pt x="9112" y="55091"/>
                  </a:cubicBezTo>
                  <a:cubicBezTo>
                    <a:pt x="15689" y="70153"/>
                    <a:pt x="23933" y="83965"/>
                    <a:pt x="36802" y="94555"/>
                  </a:cubicBezTo>
                  <a:cubicBezTo>
                    <a:pt x="43994" y="100409"/>
                    <a:pt x="53991" y="88920"/>
                    <a:pt x="46778" y="830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" name="Google Shape;46;p4"/>
          <p:cNvSpPr txBox="1">
            <a:spLocks noGrp="1"/>
          </p:cNvSpPr>
          <p:nvPr>
            <p:ph type="body" idx="1"/>
          </p:nvPr>
        </p:nvSpPr>
        <p:spPr>
          <a:xfrm>
            <a:off x="2285733" y="1582433"/>
            <a:ext cx="7620400" cy="369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541853" algn="ctr" rtl="0"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Char char="✗"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marL="1219170" lvl="1" indent="-541853" algn="ctr" rtl="0">
              <a:spcBef>
                <a:spcPts val="1333"/>
              </a:spcBef>
              <a:spcAft>
                <a:spcPts val="0"/>
              </a:spcAft>
              <a:buSzPts val="2800"/>
              <a:buFont typeface="Nunito SemiBold"/>
              <a:buChar char="✗"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2pPr>
            <a:lvl3pPr marL="1828754" lvl="2" indent="-541853" algn="ctr" rtl="0">
              <a:spcBef>
                <a:spcPts val="1333"/>
              </a:spcBef>
              <a:spcAft>
                <a:spcPts val="0"/>
              </a:spcAft>
              <a:buSzPts val="2800"/>
              <a:buFont typeface="Nunito SemiBold"/>
              <a:buChar char="■"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3pPr>
            <a:lvl4pPr marL="2438339" lvl="3" indent="-541853" algn="ctr" rtl="0">
              <a:spcBef>
                <a:spcPts val="1333"/>
              </a:spcBef>
              <a:spcAft>
                <a:spcPts val="0"/>
              </a:spcAft>
              <a:buSzPts val="2800"/>
              <a:buFont typeface="Nunito SemiBold"/>
              <a:buChar char="●"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4pPr>
            <a:lvl5pPr marL="3047924" lvl="4" indent="-541853" algn="ctr" rtl="0">
              <a:spcBef>
                <a:spcPts val="1333"/>
              </a:spcBef>
              <a:spcAft>
                <a:spcPts val="0"/>
              </a:spcAft>
              <a:buSzPts val="2800"/>
              <a:buFont typeface="Nunito SemiBold"/>
              <a:buChar char="○"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5pPr>
            <a:lvl6pPr marL="3657509" lvl="5" indent="-541853" algn="ctr" rtl="0">
              <a:spcBef>
                <a:spcPts val="1333"/>
              </a:spcBef>
              <a:spcAft>
                <a:spcPts val="0"/>
              </a:spcAft>
              <a:buSzPts val="2800"/>
              <a:buFont typeface="Nunito SemiBold"/>
              <a:buChar char="■"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6pPr>
            <a:lvl7pPr marL="4267093" lvl="6" indent="-541853" algn="ctr" rtl="0">
              <a:spcBef>
                <a:spcPts val="1333"/>
              </a:spcBef>
              <a:spcAft>
                <a:spcPts val="0"/>
              </a:spcAft>
              <a:buSzPts val="2800"/>
              <a:buFont typeface="Nunito SemiBold"/>
              <a:buChar char="●"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7pPr>
            <a:lvl8pPr marL="4876678" lvl="7" indent="-541853" algn="ctr" rtl="0">
              <a:spcBef>
                <a:spcPts val="1333"/>
              </a:spcBef>
              <a:spcAft>
                <a:spcPts val="0"/>
              </a:spcAft>
              <a:buSzPts val="2800"/>
              <a:buFont typeface="Nunito SemiBold"/>
              <a:buChar char="○"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8pPr>
            <a:lvl9pPr marL="5486263" lvl="8" indent="-541853" algn="ctr" rtl="0">
              <a:spcBef>
                <a:spcPts val="1333"/>
              </a:spcBef>
              <a:spcAft>
                <a:spcPts val="1333"/>
              </a:spcAft>
              <a:buSzPts val="2800"/>
              <a:buFont typeface="Nunito SemiBold"/>
              <a:buChar char="■"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9pPr>
          </a:lstStyle>
          <a:p>
            <a:endParaRPr/>
          </a:p>
        </p:txBody>
      </p:sp>
      <p:sp>
        <p:nvSpPr>
          <p:cNvPr id="47" name="Google Shape;47;p4"/>
          <p:cNvSpPr txBox="1">
            <a:spLocks noGrp="1"/>
          </p:cNvSpPr>
          <p:nvPr>
            <p:ph type="sldNum" idx="12"/>
          </p:nvPr>
        </p:nvSpPr>
        <p:spPr>
          <a:xfrm>
            <a:off x="11205833" y="6257835"/>
            <a:ext cx="731600" cy="40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48" name="Google Shape;48;p4"/>
          <p:cNvSpPr/>
          <p:nvPr/>
        </p:nvSpPr>
        <p:spPr>
          <a:xfrm rot="-10653455">
            <a:off x="411872" y="4549353"/>
            <a:ext cx="1086664" cy="1364544"/>
          </a:xfrm>
          <a:custGeom>
            <a:avLst/>
            <a:gdLst/>
            <a:ahLst/>
            <a:cxnLst/>
            <a:rect l="l" t="t" r="r" b="b"/>
            <a:pathLst>
              <a:path w="385904" h="484587" extrusionOk="0">
                <a:moveTo>
                  <a:pt x="316148" y="219239"/>
                </a:moveTo>
                <a:cubicBezTo>
                  <a:pt x="261491" y="116194"/>
                  <a:pt x="157744" y="32311"/>
                  <a:pt x="38101" y="26786"/>
                </a:cubicBezTo>
                <a:cubicBezTo>
                  <a:pt x="47463" y="22510"/>
                  <a:pt x="56935" y="18432"/>
                  <a:pt x="66471" y="14530"/>
                </a:cubicBezTo>
                <a:cubicBezTo>
                  <a:pt x="75241" y="10978"/>
                  <a:pt x="71273" y="-3010"/>
                  <a:pt x="62086" y="586"/>
                </a:cubicBezTo>
                <a:cubicBezTo>
                  <a:pt x="42552" y="8566"/>
                  <a:pt x="23390" y="17336"/>
                  <a:pt x="4578" y="26895"/>
                </a:cubicBezTo>
                <a:cubicBezTo>
                  <a:pt x="-2854" y="30645"/>
                  <a:pt x="-508" y="42440"/>
                  <a:pt x="6398" y="41585"/>
                </a:cubicBezTo>
                <a:cubicBezTo>
                  <a:pt x="7473" y="41870"/>
                  <a:pt x="8591" y="41957"/>
                  <a:pt x="9709" y="41826"/>
                </a:cubicBezTo>
                <a:cubicBezTo>
                  <a:pt x="22162" y="48710"/>
                  <a:pt x="33190" y="57875"/>
                  <a:pt x="42267" y="68837"/>
                </a:cubicBezTo>
                <a:cubicBezTo>
                  <a:pt x="48231" y="76094"/>
                  <a:pt x="60618" y="67368"/>
                  <a:pt x="54786" y="60265"/>
                </a:cubicBezTo>
                <a:cubicBezTo>
                  <a:pt x="49217" y="53468"/>
                  <a:pt x="42990" y="47241"/>
                  <a:pt x="36216" y="41650"/>
                </a:cubicBezTo>
                <a:cubicBezTo>
                  <a:pt x="257544" y="58730"/>
                  <a:pt x="357411" y="281133"/>
                  <a:pt x="371135" y="478147"/>
                </a:cubicBezTo>
                <a:cubicBezTo>
                  <a:pt x="372034" y="487859"/>
                  <a:pt x="386723" y="485952"/>
                  <a:pt x="385869" y="476678"/>
                </a:cubicBezTo>
                <a:cubicBezTo>
                  <a:pt x="377756" y="387730"/>
                  <a:pt x="358704" y="298409"/>
                  <a:pt x="316148" y="21923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4"/>
          <p:cNvSpPr/>
          <p:nvPr/>
        </p:nvSpPr>
        <p:spPr>
          <a:xfrm rot="5624237">
            <a:off x="11052895" y="3822455"/>
            <a:ext cx="720159" cy="352312"/>
          </a:xfrm>
          <a:custGeom>
            <a:avLst/>
            <a:gdLst/>
            <a:ahLst/>
            <a:cxnLst/>
            <a:rect l="l" t="t" r="r" b="b"/>
            <a:pathLst>
              <a:path w="256043" h="125260" extrusionOk="0">
                <a:moveTo>
                  <a:pt x="122835" y="3891"/>
                </a:moveTo>
                <a:cubicBezTo>
                  <a:pt x="106677" y="35258"/>
                  <a:pt x="90541" y="66632"/>
                  <a:pt x="74404" y="98013"/>
                </a:cubicBezTo>
                <a:cubicBezTo>
                  <a:pt x="67103" y="82972"/>
                  <a:pt x="59737" y="67939"/>
                  <a:pt x="52348" y="52914"/>
                </a:cubicBezTo>
                <a:cubicBezTo>
                  <a:pt x="49783" y="47630"/>
                  <a:pt x="41583" y="45218"/>
                  <a:pt x="38602" y="51708"/>
                </a:cubicBezTo>
                <a:cubicBezTo>
                  <a:pt x="30007" y="70416"/>
                  <a:pt x="17598" y="87110"/>
                  <a:pt x="2141" y="100709"/>
                </a:cubicBezTo>
                <a:cubicBezTo>
                  <a:pt x="-4787" y="106848"/>
                  <a:pt x="6723" y="116802"/>
                  <a:pt x="13629" y="110685"/>
                </a:cubicBezTo>
                <a:cubicBezTo>
                  <a:pt x="26258" y="99453"/>
                  <a:pt x="36979" y="86235"/>
                  <a:pt x="45354" y="71550"/>
                </a:cubicBezTo>
                <a:lnTo>
                  <a:pt x="67432" y="116670"/>
                </a:lnTo>
                <a:cubicBezTo>
                  <a:pt x="70107" y="122174"/>
                  <a:pt x="77978" y="124147"/>
                  <a:pt x="81179" y="117876"/>
                </a:cubicBezTo>
                <a:lnTo>
                  <a:pt x="128580" y="25793"/>
                </a:lnTo>
                <a:cubicBezTo>
                  <a:pt x="139147" y="55900"/>
                  <a:pt x="147259" y="86822"/>
                  <a:pt x="152784" y="118249"/>
                </a:cubicBezTo>
                <a:cubicBezTo>
                  <a:pt x="153969" y="125024"/>
                  <a:pt x="163462" y="128422"/>
                  <a:pt x="166970" y="121318"/>
                </a:cubicBezTo>
                <a:cubicBezTo>
                  <a:pt x="177515" y="99979"/>
                  <a:pt x="188039" y="78638"/>
                  <a:pt x="198585" y="57299"/>
                </a:cubicBezTo>
                <a:cubicBezTo>
                  <a:pt x="214107" y="75321"/>
                  <a:pt x="228819" y="94022"/>
                  <a:pt x="242434" y="113469"/>
                </a:cubicBezTo>
                <a:cubicBezTo>
                  <a:pt x="247959" y="121297"/>
                  <a:pt x="260259" y="113711"/>
                  <a:pt x="254580" y="105686"/>
                </a:cubicBezTo>
                <a:cubicBezTo>
                  <a:pt x="238509" y="82896"/>
                  <a:pt x="221145" y="61039"/>
                  <a:pt x="202575" y="40220"/>
                </a:cubicBezTo>
                <a:cubicBezTo>
                  <a:pt x="199023" y="36229"/>
                  <a:pt x="192512" y="35089"/>
                  <a:pt x="189705" y="40746"/>
                </a:cubicBezTo>
                <a:lnTo>
                  <a:pt x="163001" y="94899"/>
                </a:lnTo>
                <a:cubicBezTo>
                  <a:pt x="156468" y="64295"/>
                  <a:pt x="147566" y="34241"/>
                  <a:pt x="136407" y="5009"/>
                </a:cubicBezTo>
                <a:cubicBezTo>
                  <a:pt x="134324" y="-823"/>
                  <a:pt x="125861" y="-2029"/>
                  <a:pt x="122835" y="389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" name="Google Shape;50;p4"/>
          <p:cNvSpPr/>
          <p:nvPr/>
        </p:nvSpPr>
        <p:spPr>
          <a:xfrm rot="5400000">
            <a:off x="8345524" y="-158950"/>
            <a:ext cx="151107" cy="1272065"/>
          </a:xfrm>
          <a:custGeom>
            <a:avLst/>
            <a:gdLst/>
            <a:ahLst/>
            <a:cxnLst/>
            <a:rect l="l" t="t" r="r" b="b"/>
            <a:pathLst>
              <a:path w="53711" h="452156" extrusionOk="0">
                <a:moveTo>
                  <a:pt x="39194" y="6047"/>
                </a:moveTo>
                <a:cubicBezTo>
                  <a:pt x="16217" y="151582"/>
                  <a:pt x="8039" y="298805"/>
                  <a:pt x="15" y="445744"/>
                </a:cubicBezTo>
                <a:cubicBezTo>
                  <a:pt x="-533" y="455478"/>
                  <a:pt x="14244" y="453439"/>
                  <a:pt x="14748" y="444275"/>
                </a:cubicBezTo>
                <a:cubicBezTo>
                  <a:pt x="22707" y="298586"/>
                  <a:pt x="30819" y="152678"/>
                  <a:pt x="53598" y="8393"/>
                </a:cubicBezTo>
                <a:cubicBezTo>
                  <a:pt x="55133" y="-1298"/>
                  <a:pt x="40597" y="-3271"/>
                  <a:pt x="39194" y="604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" name="Google Shape;51;p4"/>
          <p:cNvSpPr/>
          <p:nvPr/>
        </p:nvSpPr>
        <p:spPr>
          <a:xfrm rot="5400000">
            <a:off x="8612885" y="97747"/>
            <a:ext cx="107249" cy="532052"/>
          </a:xfrm>
          <a:custGeom>
            <a:avLst/>
            <a:gdLst/>
            <a:ahLst/>
            <a:cxnLst/>
            <a:rect l="l" t="t" r="r" b="b"/>
            <a:pathLst>
              <a:path w="38122" h="189118" extrusionOk="0">
                <a:moveTo>
                  <a:pt x="23673" y="6072"/>
                </a:moveTo>
                <a:cubicBezTo>
                  <a:pt x="15809" y="64288"/>
                  <a:pt x="7945" y="122498"/>
                  <a:pt x="82" y="180701"/>
                </a:cubicBezTo>
                <a:cubicBezTo>
                  <a:pt x="-1212" y="190414"/>
                  <a:pt x="13237" y="192409"/>
                  <a:pt x="14486" y="183047"/>
                </a:cubicBezTo>
                <a:cubicBezTo>
                  <a:pt x="22364" y="124844"/>
                  <a:pt x="30213" y="66634"/>
                  <a:pt x="38033" y="8418"/>
                </a:cubicBezTo>
                <a:cubicBezTo>
                  <a:pt x="39393" y="-1295"/>
                  <a:pt x="24879" y="-3290"/>
                  <a:pt x="23673" y="607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" name="Google Shape;52;p4"/>
          <p:cNvSpPr/>
          <p:nvPr/>
        </p:nvSpPr>
        <p:spPr>
          <a:xfrm flipH="1">
            <a:off x="648134" y="338347"/>
            <a:ext cx="387165" cy="308299"/>
          </a:xfrm>
          <a:custGeom>
            <a:avLst/>
            <a:gdLst/>
            <a:ahLst/>
            <a:cxnLst/>
            <a:rect l="l" t="t" r="r" b="b"/>
            <a:pathLst>
              <a:path w="137618" h="109585" extrusionOk="0">
                <a:moveTo>
                  <a:pt x="136999" y="99882"/>
                </a:moveTo>
                <a:cubicBezTo>
                  <a:pt x="113869" y="47085"/>
                  <a:pt x="65635" y="9548"/>
                  <a:pt x="8785" y="104"/>
                </a:cubicBezTo>
                <a:cubicBezTo>
                  <a:pt x="-292" y="-1365"/>
                  <a:pt x="-3910" y="13258"/>
                  <a:pt x="5627" y="14771"/>
                </a:cubicBezTo>
                <a:cubicBezTo>
                  <a:pt x="57435" y="23274"/>
                  <a:pt x="101482" y="57237"/>
                  <a:pt x="122902" y="105166"/>
                </a:cubicBezTo>
                <a:cubicBezTo>
                  <a:pt x="126738" y="113936"/>
                  <a:pt x="140705" y="108323"/>
                  <a:pt x="136999" y="9988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" name="Google Shape;53;p4"/>
          <p:cNvSpPr/>
          <p:nvPr/>
        </p:nvSpPr>
        <p:spPr>
          <a:xfrm flipH="1">
            <a:off x="679413" y="307517"/>
            <a:ext cx="176571" cy="121657"/>
          </a:xfrm>
          <a:custGeom>
            <a:avLst/>
            <a:gdLst/>
            <a:ahLst/>
            <a:cxnLst/>
            <a:rect l="l" t="t" r="r" b="b"/>
            <a:pathLst>
              <a:path w="62762" h="43243" extrusionOk="0">
                <a:moveTo>
                  <a:pt x="60351" y="30032"/>
                </a:moveTo>
                <a:cubicBezTo>
                  <a:pt x="45705" y="17367"/>
                  <a:pt x="28955" y="7372"/>
                  <a:pt x="10845" y="500"/>
                </a:cubicBezTo>
                <a:cubicBezTo>
                  <a:pt x="2273" y="-2745"/>
                  <a:pt x="-4765" y="10739"/>
                  <a:pt x="4092" y="14093"/>
                </a:cubicBezTo>
                <a:cubicBezTo>
                  <a:pt x="20996" y="20446"/>
                  <a:pt x="36672" y="29731"/>
                  <a:pt x="50353" y="41521"/>
                </a:cubicBezTo>
                <a:cubicBezTo>
                  <a:pt x="57413" y="47594"/>
                  <a:pt x="67410" y="36127"/>
                  <a:pt x="60351" y="300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2484157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5"/>
          <p:cNvSpPr/>
          <p:nvPr/>
        </p:nvSpPr>
        <p:spPr>
          <a:xfrm rot="-884877">
            <a:off x="10663059" y="4753112"/>
            <a:ext cx="1217088" cy="1237712"/>
          </a:xfrm>
          <a:custGeom>
            <a:avLst/>
            <a:gdLst/>
            <a:ahLst/>
            <a:cxnLst/>
            <a:rect l="l" t="t" r="r" b="b"/>
            <a:pathLst>
              <a:path w="549996" h="559316" extrusionOk="0">
                <a:moveTo>
                  <a:pt x="536665" y="198722"/>
                </a:moveTo>
                <a:cubicBezTo>
                  <a:pt x="507988" y="55467"/>
                  <a:pt x="324589" y="-49573"/>
                  <a:pt x="179295" y="24291"/>
                </a:cubicBezTo>
                <a:cubicBezTo>
                  <a:pt x="17974" y="106420"/>
                  <a:pt x="-81169" y="375917"/>
                  <a:pt x="88111" y="512244"/>
                </a:cubicBezTo>
                <a:cubicBezTo>
                  <a:pt x="141168" y="554536"/>
                  <a:pt x="210888" y="558504"/>
                  <a:pt x="276092" y="557584"/>
                </a:cubicBezTo>
                <a:cubicBezTo>
                  <a:pt x="484178" y="579947"/>
                  <a:pt x="588999" y="381814"/>
                  <a:pt x="536665" y="1987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>
            <a:off x="856701" y="442364"/>
            <a:ext cx="9257791" cy="1237008"/>
          </a:xfrm>
          <a:custGeom>
            <a:avLst/>
            <a:gdLst/>
            <a:ahLst/>
            <a:cxnLst/>
            <a:rect l="l" t="t" r="r" b="b"/>
            <a:pathLst>
              <a:path w="3290684" h="399035" extrusionOk="0">
                <a:moveTo>
                  <a:pt x="3288221" y="146895"/>
                </a:moveTo>
                <a:cubicBezTo>
                  <a:pt x="3288879" y="83708"/>
                  <a:pt x="3268160" y="25739"/>
                  <a:pt x="3196488" y="21201"/>
                </a:cubicBezTo>
                <a:cubicBezTo>
                  <a:pt x="2907830" y="16005"/>
                  <a:pt x="2618711" y="18197"/>
                  <a:pt x="2329921" y="14777"/>
                </a:cubicBezTo>
                <a:cubicBezTo>
                  <a:pt x="1580495" y="9866"/>
                  <a:pt x="931222" y="0"/>
                  <a:pt x="181841" y="0"/>
                </a:cubicBezTo>
                <a:cubicBezTo>
                  <a:pt x="-44245" y="0"/>
                  <a:pt x="4866" y="162044"/>
                  <a:pt x="3813" y="206244"/>
                </a:cubicBezTo>
                <a:cubicBezTo>
                  <a:pt x="-6272" y="347395"/>
                  <a:pt x="64456" y="394927"/>
                  <a:pt x="198174" y="383395"/>
                </a:cubicBezTo>
                <a:lnTo>
                  <a:pt x="1064019" y="387780"/>
                </a:lnTo>
                <a:lnTo>
                  <a:pt x="2795708" y="396549"/>
                </a:lnTo>
                <a:cubicBezTo>
                  <a:pt x="2909277" y="397119"/>
                  <a:pt x="3023284" y="400671"/>
                  <a:pt x="3136832" y="398128"/>
                </a:cubicBezTo>
                <a:cubicBezTo>
                  <a:pt x="3275790" y="400627"/>
                  <a:pt x="3299512" y="257767"/>
                  <a:pt x="3288221" y="1468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/>
          <p:nvPr/>
        </p:nvSpPr>
        <p:spPr>
          <a:xfrm>
            <a:off x="490926" y="562837"/>
            <a:ext cx="11173145" cy="5736772"/>
          </a:xfrm>
          <a:custGeom>
            <a:avLst/>
            <a:gdLst/>
            <a:ahLst/>
            <a:cxnLst/>
            <a:rect l="l" t="t" r="r" b="b"/>
            <a:pathLst>
              <a:path w="3971497" h="2039137" extrusionOk="0">
                <a:moveTo>
                  <a:pt x="3947725" y="299512"/>
                </a:moveTo>
                <a:cubicBezTo>
                  <a:pt x="3924134" y="113307"/>
                  <a:pt x="3885284" y="33501"/>
                  <a:pt x="3686450" y="8902"/>
                </a:cubicBezTo>
                <a:cubicBezTo>
                  <a:pt x="3601997" y="-3398"/>
                  <a:pt x="3538196" y="330"/>
                  <a:pt x="3453085" y="1250"/>
                </a:cubicBezTo>
                <a:cubicBezTo>
                  <a:pt x="2545650" y="21443"/>
                  <a:pt x="1638390" y="51765"/>
                  <a:pt x="731371" y="878"/>
                </a:cubicBezTo>
                <a:cubicBezTo>
                  <a:pt x="642467" y="-87"/>
                  <a:pt x="553519" y="1250"/>
                  <a:pt x="464769" y="6534"/>
                </a:cubicBezTo>
                <a:cubicBezTo>
                  <a:pt x="385183" y="11292"/>
                  <a:pt x="302374" y="15304"/>
                  <a:pt x="224563" y="33743"/>
                </a:cubicBezTo>
                <a:cubicBezTo>
                  <a:pt x="159908" y="49090"/>
                  <a:pt x="106653" y="83204"/>
                  <a:pt x="86570" y="149329"/>
                </a:cubicBezTo>
                <a:cubicBezTo>
                  <a:pt x="9067" y="671747"/>
                  <a:pt x="-7925" y="1209227"/>
                  <a:pt x="2994" y="1737127"/>
                </a:cubicBezTo>
                <a:cubicBezTo>
                  <a:pt x="7729" y="2035301"/>
                  <a:pt x="225024" y="2012784"/>
                  <a:pt x="454881" y="2012828"/>
                </a:cubicBezTo>
                <a:cubicBezTo>
                  <a:pt x="1452075" y="2021379"/>
                  <a:pt x="2463170" y="2030543"/>
                  <a:pt x="3459136" y="2039138"/>
                </a:cubicBezTo>
                <a:cubicBezTo>
                  <a:pt x="3468432" y="2039138"/>
                  <a:pt x="3468235" y="2024426"/>
                  <a:pt x="3458544" y="2024339"/>
                </a:cubicBezTo>
                <a:cubicBezTo>
                  <a:pt x="2395752" y="2013552"/>
                  <a:pt x="1331030" y="2008487"/>
                  <a:pt x="268237" y="1995157"/>
                </a:cubicBezTo>
                <a:cubicBezTo>
                  <a:pt x="201871" y="1991167"/>
                  <a:pt x="129981" y="1978933"/>
                  <a:pt x="80870" y="1929997"/>
                </a:cubicBezTo>
                <a:cubicBezTo>
                  <a:pt x="27856" y="1877181"/>
                  <a:pt x="19898" y="1797332"/>
                  <a:pt x="17289" y="1726406"/>
                </a:cubicBezTo>
                <a:cubicBezTo>
                  <a:pt x="11150" y="1553355"/>
                  <a:pt x="12904" y="1379647"/>
                  <a:pt x="17289" y="1206596"/>
                </a:cubicBezTo>
                <a:cubicBezTo>
                  <a:pt x="24962" y="897125"/>
                  <a:pt x="46317" y="588368"/>
                  <a:pt x="81352" y="280328"/>
                </a:cubicBezTo>
                <a:cubicBezTo>
                  <a:pt x="89990" y="206026"/>
                  <a:pt x="89333" y="112868"/>
                  <a:pt x="163591" y="71825"/>
                </a:cubicBezTo>
                <a:cubicBezTo>
                  <a:pt x="194285" y="54286"/>
                  <a:pt x="229825" y="46349"/>
                  <a:pt x="264444" y="40978"/>
                </a:cubicBezTo>
                <a:cubicBezTo>
                  <a:pt x="347341" y="28174"/>
                  <a:pt x="431728" y="22408"/>
                  <a:pt x="515502" y="18746"/>
                </a:cubicBezTo>
                <a:cubicBezTo>
                  <a:pt x="692894" y="11029"/>
                  <a:pt x="870483" y="17869"/>
                  <a:pt x="1047743" y="26113"/>
                </a:cubicBezTo>
                <a:cubicBezTo>
                  <a:pt x="1755029" y="63845"/>
                  <a:pt x="2462863" y="37711"/>
                  <a:pt x="3170346" y="20654"/>
                </a:cubicBezTo>
                <a:cubicBezTo>
                  <a:pt x="3346028" y="20478"/>
                  <a:pt x="3500947" y="3289"/>
                  <a:pt x="3675948" y="22605"/>
                </a:cubicBezTo>
                <a:cubicBezTo>
                  <a:pt x="3819576" y="42556"/>
                  <a:pt x="3893001" y="73821"/>
                  <a:pt x="3920034" y="229880"/>
                </a:cubicBezTo>
                <a:cubicBezTo>
                  <a:pt x="4003348" y="663591"/>
                  <a:pt x="3918609" y="1093707"/>
                  <a:pt x="3926392" y="1543489"/>
                </a:cubicBezTo>
                <a:cubicBezTo>
                  <a:pt x="3926568" y="1553092"/>
                  <a:pt x="3940665" y="1547436"/>
                  <a:pt x="3940490" y="1538337"/>
                </a:cubicBezTo>
                <a:cubicBezTo>
                  <a:pt x="3933321" y="1127383"/>
                  <a:pt x="4008215" y="711694"/>
                  <a:pt x="3947725" y="29951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" name="Google Shape;58;p5"/>
          <p:cNvSpPr txBox="1">
            <a:spLocks noGrp="1"/>
          </p:cNvSpPr>
          <p:nvPr>
            <p:ph type="title"/>
          </p:nvPr>
        </p:nvSpPr>
        <p:spPr>
          <a:xfrm>
            <a:off x="1177833" y="911467"/>
            <a:ext cx="8568400" cy="52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body" idx="1"/>
          </p:nvPr>
        </p:nvSpPr>
        <p:spPr>
          <a:xfrm>
            <a:off x="1584233" y="2008467"/>
            <a:ext cx="8568400" cy="378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91054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/>
            </a:lvl1pPr>
            <a:lvl2pPr marL="1219170" lvl="1" indent="-491054" rtl="0">
              <a:spcBef>
                <a:spcPts val="1333"/>
              </a:spcBef>
              <a:spcAft>
                <a:spcPts val="0"/>
              </a:spcAft>
              <a:buSzPts val="2200"/>
              <a:buChar char="✗"/>
              <a:defRPr/>
            </a:lvl2pPr>
            <a:lvl3pPr marL="1828754" lvl="2" indent="-491054" rtl="0">
              <a:spcBef>
                <a:spcPts val="1333"/>
              </a:spcBef>
              <a:spcAft>
                <a:spcPts val="0"/>
              </a:spcAft>
              <a:buSzPts val="2200"/>
              <a:buChar char="■"/>
              <a:defRPr/>
            </a:lvl3pPr>
            <a:lvl4pPr marL="2438339" lvl="3" indent="-491054" rtl="0">
              <a:spcBef>
                <a:spcPts val="1333"/>
              </a:spcBef>
              <a:spcAft>
                <a:spcPts val="0"/>
              </a:spcAft>
              <a:buSzPts val="2200"/>
              <a:buChar char="●"/>
              <a:defRPr/>
            </a:lvl4pPr>
            <a:lvl5pPr marL="3047924" lvl="4" indent="-491054" rtl="0">
              <a:spcBef>
                <a:spcPts val="1333"/>
              </a:spcBef>
              <a:spcAft>
                <a:spcPts val="0"/>
              </a:spcAft>
              <a:buSzPts val="2200"/>
              <a:buChar char="○"/>
              <a:defRPr/>
            </a:lvl5pPr>
            <a:lvl6pPr marL="3657509" lvl="5" indent="-491054" rtl="0">
              <a:spcBef>
                <a:spcPts val="1333"/>
              </a:spcBef>
              <a:spcAft>
                <a:spcPts val="0"/>
              </a:spcAft>
              <a:buSzPts val="2200"/>
              <a:buChar char="■"/>
              <a:defRPr/>
            </a:lvl6pPr>
            <a:lvl7pPr marL="4267093" lvl="6" indent="-491054" rtl="0">
              <a:spcBef>
                <a:spcPts val="1333"/>
              </a:spcBef>
              <a:spcAft>
                <a:spcPts val="0"/>
              </a:spcAft>
              <a:buSzPts val="2200"/>
              <a:buChar char="●"/>
              <a:defRPr/>
            </a:lvl7pPr>
            <a:lvl8pPr marL="4876678" lvl="7" indent="-491054" rtl="0">
              <a:spcBef>
                <a:spcPts val="1333"/>
              </a:spcBef>
              <a:spcAft>
                <a:spcPts val="0"/>
              </a:spcAft>
              <a:buSzPts val="2200"/>
              <a:buChar char="○"/>
              <a:defRPr/>
            </a:lvl8pPr>
            <a:lvl9pPr marL="5486263" lvl="8" indent="-491054" rtl="0">
              <a:spcBef>
                <a:spcPts val="1333"/>
              </a:spcBef>
              <a:spcAft>
                <a:spcPts val="1333"/>
              </a:spcAft>
              <a:buSzPts val="2200"/>
              <a:buChar char="■"/>
              <a:defRPr/>
            </a:lvl9pPr>
          </a:lstStyle>
          <a:p>
            <a:endParaRPr/>
          </a:p>
        </p:txBody>
      </p:sp>
      <p:sp>
        <p:nvSpPr>
          <p:cNvPr id="60" name="Google Shape;60;p5"/>
          <p:cNvSpPr txBox="1">
            <a:spLocks noGrp="1"/>
          </p:cNvSpPr>
          <p:nvPr>
            <p:ph type="sldNum" idx="12"/>
          </p:nvPr>
        </p:nvSpPr>
        <p:spPr>
          <a:xfrm>
            <a:off x="11205833" y="6257835"/>
            <a:ext cx="731600" cy="40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61" name="Google Shape;61;p5"/>
          <p:cNvSpPr/>
          <p:nvPr/>
        </p:nvSpPr>
        <p:spPr>
          <a:xfrm>
            <a:off x="4287149" y="494923"/>
            <a:ext cx="1836055" cy="89211"/>
          </a:xfrm>
          <a:custGeom>
            <a:avLst/>
            <a:gdLst/>
            <a:ahLst/>
            <a:cxnLst/>
            <a:rect l="l" t="t" r="r" b="b"/>
            <a:pathLst>
              <a:path w="652626" h="31710" extrusionOk="0">
                <a:moveTo>
                  <a:pt x="645179" y="13550"/>
                </a:moveTo>
                <a:cubicBezTo>
                  <a:pt x="432971" y="20774"/>
                  <a:pt x="220527" y="16258"/>
                  <a:pt x="8819" y="23"/>
                </a:cubicBezTo>
                <a:cubicBezTo>
                  <a:pt x="-280" y="-657"/>
                  <a:pt x="-3941" y="13989"/>
                  <a:pt x="5662" y="14712"/>
                </a:cubicBezTo>
                <a:cubicBezTo>
                  <a:pt x="218646" y="31045"/>
                  <a:pt x="432371" y="35612"/>
                  <a:pt x="645859" y="28393"/>
                </a:cubicBezTo>
                <a:cubicBezTo>
                  <a:pt x="655067" y="28043"/>
                  <a:pt x="654914" y="13178"/>
                  <a:pt x="645179" y="1355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" name="Google Shape;62;p5"/>
          <p:cNvSpPr/>
          <p:nvPr/>
        </p:nvSpPr>
        <p:spPr>
          <a:xfrm>
            <a:off x="6260340" y="539412"/>
            <a:ext cx="351945" cy="41635"/>
          </a:xfrm>
          <a:custGeom>
            <a:avLst/>
            <a:gdLst/>
            <a:ahLst/>
            <a:cxnLst/>
            <a:rect l="l" t="t" r="r" b="b"/>
            <a:pathLst>
              <a:path w="125099" h="14799" extrusionOk="0">
                <a:moveTo>
                  <a:pt x="117661" y="0"/>
                </a:moveTo>
                <a:lnTo>
                  <a:pt x="6833" y="0"/>
                </a:lnTo>
                <a:cubicBezTo>
                  <a:pt x="-2463" y="0"/>
                  <a:pt x="-2288" y="14799"/>
                  <a:pt x="7446" y="14799"/>
                </a:cubicBezTo>
                <a:lnTo>
                  <a:pt x="118275" y="14799"/>
                </a:lnTo>
                <a:cubicBezTo>
                  <a:pt x="127571" y="14887"/>
                  <a:pt x="127374" y="0"/>
                  <a:pt x="11766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5"/>
          <p:cNvSpPr/>
          <p:nvPr/>
        </p:nvSpPr>
        <p:spPr>
          <a:xfrm>
            <a:off x="11162116" y="529829"/>
            <a:ext cx="387165" cy="308299"/>
          </a:xfrm>
          <a:custGeom>
            <a:avLst/>
            <a:gdLst/>
            <a:ahLst/>
            <a:cxnLst/>
            <a:rect l="l" t="t" r="r" b="b"/>
            <a:pathLst>
              <a:path w="137618" h="109585" extrusionOk="0">
                <a:moveTo>
                  <a:pt x="136999" y="99882"/>
                </a:moveTo>
                <a:cubicBezTo>
                  <a:pt x="113869" y="47085"/>
                  <a:pt x="65635" y="9548"/>
                  <a:pt x="8785" y="104"/>
                </a:cubicBezTo>
                <a:cubicBezTo>
                  <a:pt x="-292" y="-1365"/>
                  <a:pt x="-3910" y="13258"/>
                  <a:pt x="5627" y="14771"/>
                </a:cubicBezTo>
                <a:cubicBezTo>
                  <a:pt x="57435" y="23274"/>
                  <a:pt x="101482" y="57237"/>
                  <a:pt x="122902" y="105166"/>
                </a:cubicBezTo>
                <a:cubicBezTo>
                  <a:pt x="126738" y="113936"/>
                  <a:pt x="140705" y="108323"/>
                  <a:pt x="136999" y="9988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5"/>
          <p:cNvSpPr/>
          <p:nvPr/>
        </p:nvSpPr>
        <p:spPr>
          <a:xfrm>
            <a:off x="326324" y="5459148"/>
            <a:ext cx="995005" cy="1034280"/>
          </a:xfrm>
          <a:custGeom>
            <a:avLst/>
            <a:gdLst/>
            <a:ahLst/>
            <a:cxnLst/>
            <a:rect l="l" t="t" r="r" b="b"/>
            <a:pathLst>
              <a:path w="353675" h="367635" extrusionOk="0">
                <a:moveTo>
                  <a:pt x="349850" y="316408"/>
                </a:moveTo>
                <a:cubicBezTo>
                  <a:pt x="344216" y="307967"/>
                  <a:pt x="337265" y="300140"/>
                  <a:pt x="331061" y="292094"/>
                </a:cubicBezTo>
                <a:cubicBezTo>
                  <a:pt x="325295" y="284639"/>
                  <a:pt x="312907" y="293387"/>
                  <a:pt x="318542" y="300688"/>
                </a:cubicBezTo>
                <a:cubicBezTo>
                  <a:pt x="320142" y="302661"/>
                  <a:pt x="330951" y="317022"/>
                  <a:pt x="332574" y="318447"/>
                </a:cubicBezTo>
                <a:cubicBezTo>
                  <a:pt x="270198" y="313689"/>
                  <a:pt x="197781" y="305292"/>
                  <a:pt x="142554" y="274598"/>
                </a:cubicBezTo>
                <a:cubicBezTo>
                  <a:pt x="87348" y="239760"/>
                  <a:pt x="52202" y="175937"/>
                  <a:pt x="31747" y="115404"/>
                </a:cubicBezTo>
                <a:cubicBezTo>
                  <a:pt x="20542" y="80171"/>
                  <a:pt x="14804" y="43432"/>
                  <a:pt x="14733" y="6461"/>
                </a:cubicBezTo>
                <a:cubicBezTo>
                  <a:pt x="14733" y="-3318"/>
                  <a:pt x="-44" y="-1323"/>
                  <a:pt x="0" y="7930"/>
                </a:cubicBezTo>
                <a:cubicBezTo>
                  <a:pt x="1184" y="107971"/>
                  <a:pt x="41065" y="213209"/>
                  <a:pt x="119862" y="277470"/>
                </a:cubicBezTo>
                <a:cubicBezTo>
                  <a:pt x="177501" y="318403"/>
                  <a:pt x="263467" y="328116"/>
                  <a:pt x="332705" y="333158"/>
                </a:cubicBezTo>
                <a:cubicBezTo>
                  <a:pt x="322510" y="340196"/>
                  <a:pt x="316437" y="346182"/>
                  <a:pt x="307470" y="353702"/>
                </a:cubicBezTo>
                <a:cubicBezTo>
                  <a:pt x="300301" y="359863"/>
                  <a:pt x="307821" y="372250"/>
                  <a:pt x="315275" y="365848"/>
                </a:cubicBezTo>
                <a:lnTo>
                  <a:pt x="340028" y="344647"/>
                </a:lnTo>
                <a:cubicBezTo>
                  <a:pt x="350048" y="337171"/>
                  <a:pt x="359037" y="328927"/>
                  <a:pt x="349850" y="31640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5"/>
          <p:cNvSpPr/>
          <p:nvPr/>
        </p:nvSpPr>
        <p:spPr>
          <a:xfrm>
            <a:off x="11437699" y="3943239"/>
            <a:ext cx="267869" cy="230389"/>
          </a:xfrm>
          <a:custGeom>
            <a:avLst/>
            <a:gdLst/>
            <a:ahLst/>
            <a:cxnLst/>
            <a:rect l="l" t="t" r="r" b="b"/>
            <a:pathLst>
              <a:path w="95214" h="81892" extrusionOk="0">
                <a:moveTo>
                  <a:pt x="92489" y="65480"/>
                </a:moveTo>
                <a:lnTo>
                  <a:pt x="61028" y="43753"/>
                </a:lnTo>
                <a:cubicBezTo>
                  <a:pt x="70521" y="33157"/>
                  <a:pt x="80036" y="22580"/>
                  <a:pt x="89530" y="12028"/>
                </a:cubicBezTo>
                <a:cubicBezTo>
                  <a:pt x="96107" y="4771"/>
                  <a:pt x="85145" y="-4635"/>
                  <a:pt x="78567" y="2600"/>
                </a:cubicBezTo>
                <a:lnTo>
                  <a:pt x="48991" y="35487"/>
                </a:lnTo>
                <a:lnTo>
                  <a:pt x="12684" y="10383"/>
                </a:lnTo>
                <a:cubicBezTo>
                  <a:pt x="5098" y="5144"/>
                  <a:pt x="-4856" y="16610"/>
                  <a:pt x="2687" y="21872"/>
                </a:cubicBezTo>
                <a:lnTo>
                  <a:pt x="38796" y="46844"/>
                </a:lnTo>
                <a:lnTo>
                  <a:pt x="18275" y="69865"/>
                </a:lnTo>
                <a:cubicBezTo>
                  <a:pt x="11697" y="77122"/>
                  <a:pt x="22660" y="86527"/>
                  <a:pt x="29237" y="79292"/>
                </a:cubicBezTo>
                <a:lnTo>
                  <a:pt x="50942" y="55175"/>
                </a:lnTo>
                <a:lnTo>
                  <a:pt x="82601" y="77100"/>
                </a:lnTo>
                <a:cubicBezTo>
                  <a:pt x="90078" y="82296"/>
                  <a:pt x="100119" y="70829"/>
                  <a:pt x="92489" y="654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5"/>
          <p:cNvSpPr/>
          <p:nvPr/>
        </p:nvSpPr>
        <p:spPr>
          <a:xfrm>
            <a:off x="6471862" y="6143069"/>
            <a:ext cx="1135532" cy="206881"/>
          </a:xfrm>
          <a:custGeom>
            <a:avLst/>
            <a:gdLst/>
            <a:ahLst/>
            <a:cxnLst/>
            <a:rect l="l" t="t" r="r" b="b"/>
            <a:pathLst>
              <a:path w="403625" h="73536" extrusionOk="0">
                <a:moveTo>
                  <a:pt x="402034" y="57995"/>
                </a:moveTo>
                <a:cubicBezTo>
                  <a:pt x="349920" y="-4643"/>
                  <a:pt x="347223" y="-12273"/>
                  <a:pt x="293815" y="54948"/>
                </a:cubicBezTo>
                <a:cubicBezTo>
                  <a:pt x="244682" y="-17404"/>
                  <a:pt x="251829" y="2986"/>
                  <a:pt x="191361" y="49225"/>
                </a:cubicBezTo>
                <a:cubicBezTo>
                  <a:pt x="145320" y="-15189"/>
                  <a:pt x="150911" y="-15343"/>
                  <a:pt x="96669" y="42648"/>
                </a:cubicBezTo>
                <a:cubicBezTo>
                  <a:pt x="86321" y="25893"/>
                  <a:pt x="71785" y="12113"/>
                  <a:pt x="54508" y="2657"/>
                </a:cubicBezTo>
                <a:cubicBezTo>
                  <a:pt x="43897" y="-1442"/>
                  <a:pt x="13290" y="41442"/>
                  <a:pt x="2152" y="49554"/>
                </a:cubicBezTo>
                <a:cubicBezTo>
                  <a:pt x="-4644" y="56548"/>
                  <a:pt x="6230" y="65932"/>
                  <a:pt x="12983" y="58982"/>
                </a:cubicBezTo>
                <a:lnTo>
                  <a:pt x="52009" y="18838"/>
                </a:lnTo>
                <a:cubicBezTo>
                  <a:pt x="82462" y="34426"/>
                  <a:pt x="86825" y="72531"/>
                  <a:pt x="100243" y="59552"/>
                </a:cubicBezTo>
                <a:lnTo>
                  <a:pt x="120852" y="38307"/>
                </a:lnTo>
                <a:cubicBezTo>
                  <a:pt x="130455" y="27871"/>
                  <a:pt x="145298" y="3447"/>
                  <a:pt x="155800" y="26621"/>
                </a:cubicBezTo>
                <a:cubicBezTo>
                  <a:pt x="197105" y="84085"/>
                  <a:pt x="181473" y="72663"/>
                  <a:pt x="233785" y="33330"/>
                </a:cubicBezTo>
                <a:cubicBezTo>
                  <a:pt x="249659" y="14036"/>
                  <a:pt x="257223" y="29405"/>
                  <a:pt x="267264" y="44731"/>
                </a:cubicBezTo>
                <a:lnTo>
                  <a:pt x="286843" y="71040"/>
                </a:lnTo>
                <a:cubicBezTo>
                  <a:pt x="300195" y="86058"/>
                  <a:pt x="326855" y="28594"/>
                  <a:pt x="341106" y="23990"/>
                </a:cubicBezTo>
                <a:cubicBezTo>
                  <a:pt x="357462" y="17522"/>
                  <a:pt x="377238" y="56614"/>
                  <a:pt x="389493" y="66611"/>
                </a:cubicBezTo>
                <a:cubicBezTo>
                  <a:pt x="395632" y="73671"/>
                  <a:pt x="408020" y="64945"/>
                  <a:pt x="402034" y="5799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" name="Google Shape;67;p5"/>
          <p:cNvSpPr/>
          <p:nvPr/>
        </p:nvSpPr>
        <p:spPr>
          <a:xfrm>
            <a:off x="11368405" y="463034"/>
            <a:ext cx="176571" cy="121657"/>
          </a:xfrm>
          <a:custGeom>
            <a:avLst/>
            <a:gdLst/>
            <a:ahLst/>
            <a:cxnLst/>
            <a:rect l="l" t="t" r="r" b="b"/>
            <a:pathLst>
              <a:path w="62762" h="43243" extrusionOk="0">
                <a:moveTo>
                  <a:pt x="60351" y="30032"/>
                </a:moveTo>
                <a:cubicBezTo>
                  <a:pt x="45705" y="17367"/>
                  <a:pt x="28955" y="7372"/>
                  <a:pt x="10845" y="500"/>
                </a:cubicBezTo>
                <a:cubicBezTo>
                  <a:pt x="2273" y="-2745"/>
                  <a:pt x="-4765" y="10739"/>
                  <a:pt x="4092" y="14093"/>
                </a:cubicBezTo>
                <a:cubicBezTo>
                  <a:pt x="20996" y="20446"/>
                  <a:pt x="36672" y="29731"/>
                  <a:pt x="50353" y="41521"/>
                </a:cubicBezTo>
                <a:cubicBezTo>
                  <a:pt x="57413" y="47594"/>
                  <a:pt x="67410" y="36127"/>
                  <a:pt x="60351" y="300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34009100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 half">
  <p:cSld name="Title + 1 column half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6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lt1"/>
              </a:gs>
              <a:gs pos="26000">
                <a:schemeClr val="lt1"/>
              </a:gs>
              <a:gs pos="48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" name="Google Shape;70;p6"/>
          <p:cNvSpPr/>
          <p:nvPr/>
        </p:nvSpPr>
        <p:spPr>
          <a:xfrm rot="10800000">
            <a:off x="637494" y="665999"/>
            <a:ext cx="5188773" cy="5852601"/>
          </a:xfrm>
          <a:custGeom>
            <a:avLst/>
            <a:gdLst/>
            <a:ahLst/>
            <a:cxnLst/>
            <a:rect l="l" t="t" r="r" b="b"/>
            <a:pathLst>
              <a:path w="873041" h="513236" extrusionOk="0">
                <a:moveTo>
                  <a:pt x="807026" y="87874"/>
                </a:moveTo>
                <a:cubicBezTo>
                  <a:pt x="687888" y="-12496"/>
                  <a:pt x="94894" y="-27493"/>
                  <a:pt x="35062" y="46020"/>
                </a:cubicBezTo>
                <a:cubicBezTo>
                  <a:pt x="-6967" y="97718"/>
                  <a:pt x="2767" y="252111"/>
                  <a:pt x="1233" y="323344"/>
                </a:cubicBezTo>
                <a:cubicBezTo>
                  <a:pt x="-5849" y="404706"/>
                  <a:pt x="16010" y="492163"/>
                  <a:pt x="108027" y="508036"/>
                </a:cubicBezTo>
                <a:cubicBezTo>
                  <a:pt x="181211" y="520007"/>
                  <a:pt x="256478" y="507488"/>
                  <a:pt x="330298" y="508036"/>
                </a:cubicBezTo>
                <a:cubicBezTo>
                  <a:pt x="482038" y="490497"/>
                  <a:pt x="728667" y="541318"/>
                  <a:pt x="831077" y="410055"/>
                </a:cubicBezTo>
                <a:cubicBezTo>
                  <a:pt x="891479" y="316196"/>
                  <a:pt x="889396" y="168425"/>
                  <a:pt x="807026" y="878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" name="Google Shape;71;p6"/>
          <p:cNvSpPr/>
          <p:nvPr/>
        </p:nvSpPr>
        <p:spPr>
          <a:xfrm>
            <a:off x="479518" y="494934"/>
            <a:ext cx="5158861" cy="5867065"/>
          </a:xfrm>
          <a:custGeom>
            <a:avLst/>
            <a:gdLst/>
            <a:ahLst/>
            <a:cxnLst/>
            <a:rect l="l" t="t" r="r" b="b"/>
            <a:pathLst>
              <a:path w="1717712" h="1953518" extrusionOk="0">
                <a:moveTo>
                  <a:pt x="1717677" y="1051758"/>
                </a:moveTo>
                <a:cubicBezTo>
                  <a:pt x="1717041" y="813899"/>
                  <a:pt x="1713292" y="575995"/>
                  <a:pt x="1710661" y="338136"/>
                </a:cubicBezTo>
                <a:cubicBezTo>
                  <a:pt x="1721382" y="143007"/>
                  <a:pt x="1668478" y="-11692"/>
                  <a:pt x="1396636" y="695"/>
                </a:cubicBezTo>
                <a:cubicBezTo>
                  <a:pt x="1075945" y="147"/>
                  <a:pt x="626492" y="30556"/>
                  <a:pt x="313102" y="62895"/>
                </a:cubicBezTo>
                <a:cubicBezTo>
                  <a:pt x="228254" y="71248"/>
                  <a:pt x="127029" y="84929"/>
                  <a:pt x="80877" y="166423"/>
                </a:cubicBezTo>
                <a:cubicBezTo>
                  <a:pt x="57506" y="207641"/>
                  <a:pt x="52222" y="256313"/>
                  <a:pt x="47991" y="302574"/>
                </a:cubicBezTo>
                <a:cubicBezTo>
                  <a:pt x="26527" y="536443"/>
                  <a:pt x="5742" y="770773"/>
                  <a:pt x="765" y="1005673"/>
                </a:cubicBezTo>
                <a:cubicBezTo>
                  <a:pt x="-2436" y="1229303"/>
                  <a:pt x="2826" y="1455674"/>
                  <a:pt x="47355" y="1675512"/>
                </a:cubicBezTo>
                <a:cubicBezTo>
                  <a:pt x="105433" y="1930275"/>
                  <a:pt x="294247" y="1910587"/>
                  <a:pt x="507266" y="1924377"/>
                </a:cubicBezTo>
                <a:cubicBezTo>
                  <a:pt x="802152" y="1942663"/>
                  <a:pt x="1097629" y="1958514"/>
                  <a:pt x="1393172" y="1952046"/>
                </a:cubicBezTo>
                <a:cubicBezTo>
                  <a:pt x="1441055" y="1950775"/>
                  <a:pt x="1490210" y="1947420"/>
                  <a:pt x="1535440" y="1930429"/>
                </a:cubicBezTo>
                <a:cubicBezTo>
                  <a:pt x="1677402" y="1878007"/>
                  <a:pt x="1689065" y="1706645"/>
                  <a:pt x="1699874" y="1577005"/>
                </a:cubicBezTo>
                <a:cubicBezTo>
                  <a:pt x="1715068" y="1402398"/>
                  <a:pt x="1718093" y="1226979"/>
                  <a:pt x="1717677" y="1051758"/>
                </a:cubicBezTo>
                <a:close/>
                <a:moveTo>
                  <a:pt x="1684308" y="1587616"/>
                </a:moveTo>
                <a:cubicBezTo>
                  <a:pt x="1671833" y="1818701"/>
                  <a:pt x="1618008" y="1947946"/>
                  <a:pt x="1360789" y="1937861"/>
                </a:cubicBezTo>
                <a:cubicBezTo>
                  <a:pt x="1016574" y="1942663"/>
                  <a:pt x="672358" y="1921374"/>
                  <a:pt x="329042" y="1897608"/>
                </a:cubicBezTo>
                <a:cubicBezTo>
                  <a:pt x="86951" y="1886316"/>
                  <a:pt x="53428" y="1699979"/>
                  <a:pt x="34726" y="1498208"/>
                </a:cubicBezTo>
                <a:cubicBezTo>
                  <a:pt x="-9452" y="1099970"/>
                  <a:pt x="26790" y="698817"/>
                  <a:pt x="62702" y="301390"/>
                </a:cubicBezTo>
                <a:cubicBezTo>
                  <a:pt x="68753" y="111151"/>
                  <a:pt x="183835" y="84798"/>
                  <a:pt x="348357" y="74011"/>
                </a:cubicBezTo>
                <a:cubicBezTo>
                  <a:pt x="645698" y="44939"/>
                  <a:pt x="1089889" y="7404"/>
                  <a:pt x="1389160" y="15363"/>
                </a:cubicBezTo>
                <a:cubicBezTo>
                  <a:pt x="1422529" y="16262"/>
                  <a:pt x="1545876" y="-5817"/>
                  <a:pt x="1635416" y="89906"/>
                </a:cubicBezTo>
                <a:cubicBezTo>
                  <a:pt x="1708337" y="167848"/>
                  <a:pt x="1693692" y="282645"/>
                  <a:pt x="1696388" y="380999"/>
                </a:cubicBezTo>
                <a:cubicBezTo>
                  <a:pt x="1696805" y="783117"/>
                  <a:pt x="1718115" y="1186353"/>
                  <a:pt x="1684242" y="15876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" name="Google Shape;72;p6"/>
          <p:cNvSpPr txBox="1">
            <a:spLocks noGrp="1"/>
          </p:cNvSpPr>
          <p:nvPr>
            <p:ph type="title"/>
          </p:nvPr>
        </p:nvSpPr>
        <p:spPr>
          <a:xfrm>
            <a:off x="1177833" y="1339984"/>
            <a:ext cx="3839200" cy="12692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6"/>
          <p:cNvSpPr txBox="1">
            <a:spLocks noGrp="1"/>
          </p:cNvSpPr>
          <p:nvPr>
            <p:ph type="body" idx="1"/>
          </p:nvPr>
        </p:nvSpPr>
        <p:spPr>
          <a:xfrm>
            <a:off x="1178033" y="2771217"/>
            <a:ext cx="3839200" cy="274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667"/>
            </a:lvl1pPr>
            <a:lvl2pPr marL="1219170" lvl="1" indent="-474121" rtl="0">
              <a:spcBef>
                <a:spcPts val="1333"/>
              </a:spcBef>
              <a:spcAft>
                <a:spcPts val="0"/>
              </a:spcAft>
              <a:buSzPts val="2000"/>
              <a:buChar char="✗"/>
              <a:defRPr sz="2667"/>
            </a:lvl2pPr>
            <a:lvl3pPr marL="1828754" lvl="2" indent="-474121" rtl="0">
              <a:spcBef>
                <a:spcPts val="1333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 rtl="0">
              <a:spcBef>
                <a:spcPts val="1333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 rtl="0">
              <a:spcBef>
                <a:spcPts val="1333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 rtl="0">
              <a:spcBef>
                <a:spcPts val="1333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 rtl="0">
              <a:spcBef>
                <a:spcPts val="1333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 rtl="0">
              <a:spcBef>
                <a:spcPts val="1333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 rtl="0">
              <a:spcBef>
                <a:spcPts val="1333"/>
              </a:spcBef>
              <a:spcAft>
                <a:spcPts val="1333"/>
              </a:spcAft>
              <a:buSzPts val="2000"/>
              <a:buChar char="■"/>
              <a:defRPr sz="2667"/>
            </a:lvl9pPr>
          </a:lstStyle>
          <a:p>
            <a:endParaRPr/>
          </a:p>
        </p:txBody>
      </p:sp>
      <p:sp>
        <p:nvSpPr>
          <p:cNvPr id="74" name="Google Shape;74;p6"/>
          <p:cNvSpPr txBox="1">
            <a:spLocks noGrp="1"/>
          </p:cNvSpPr>
          <p:nvPr>
            <p:ph type="sldNum" idx="12"/>
          </p:nvPr>
        </p:nvSpPr>
        <p:spPr>
          <a:xfrm>
            <a:off x="11205833" y="6257835"/>
            <a:ext cx="731600" cy="40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75" name="Google Shape;75;p6"/>
          <p:cNvSpPr/>
          <p:nvPr/>
        </p:nvSpPr>
        <p:spPr>
          <a:xfrm rot="5400000">
            <a:off x="4819390" y="3442248"/>
            <a:ext cx="1836055" cy="89211"/>
          </a:xfrm>
          <a:custGeom>
            <a:avLst/>
            <a:gdLst/>
            <a:ahLst/>
            <a:cxnLst/>
            <a:rect l="l" t="t" r="r" b="b"/>
            <a:pathLst>
              <a:path w="652626" h="31710" extrusionOk="0">
                <a:moveTo>
                  <a:pt x="645179" y="13550"/>
                </a:moveTo>
                <a:cubicBezTo>
                  <a:pt x="432971" y="20774"/>
                  <a:pt x="220527" y="16258"/>
                  <a:pt x="8819" y="23"/>
                </a:cubicBezTo>
                <a:cubicBezTo>
                  <a:pt x="-280" y="-657"/>
                  <a:pt x="-3941" y="13989"/>
                  <a:pt x="5662" y="14712"/>
                </a:cubicBezTo>
                <a:cubicBezTo>
                  <a:pt x="218646" y="31045"/>
                  <a:pt x="432371" y="35612"/>
                  <a:pt x="645859" y="28393"/>
                </a:cubicBezTo>
                <a:cubicBezTo>
                  <a:pt x="655067" y="28043"/>
                  <a:pt x="654914" y="13178"/>
                  <a:pt x="645179" y="1355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6"/>
          <p:cNvSpPr/>
          <p:nvPr/>
        </p:nvSpPr>
        <p:spPr>
          <a:xfrm rot="5400000">
            <a:off x="5540742" y="4697172"/>
            <a:ext cx="351945" cy="41635"/>
          </a:xfrm>
          <a:custGeom>
            <a:avLst/>
            <a:gdLst/>
            <a:ahLst/>
            <a:cxnLst/>
            <a:rect l="l" t="t" r="r" b="b"/>
            <a:pathLst>
              <a:path w="125099" h="14799" extrusionOk="0">
                <a:moveTo>
                  <a:pt x="117661" y="0"/>
                </a:moveTo>
                <a:lnTo>
                  <a:pt x="6833" y="0"/>
                </a:lnTo>
                <a:cubicBezTo>
                  <a:pt x="-2463" y="0"/>
                  <a:pt x="-2288" y="14799"/>
                  <a:pt x="7446" y="14799"/>
                </a:cubicBezTo>
                <a:lnTo>
                  <a:pt x="118275" y="14799"/>
                </a:lnTo>
                <a:cubicBezTo>
                  <a:pt x="127571" y="14887"/>
                  <a:pt x="127374" y="0"/>
                  <a:pt x="11766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6"/>
          <p:cNvSpPr/>
          <p:nvPr/>
        </p:nvSpPr>
        <p:spPr>
          <a:xfrm rot="10800000">
            <a:off x="723383" y="5986900"/>
            <a:ext cx="387165" cy="308299"/>
          </a:xfrm>
          <a:custGeom>
            <a:avLst/>
            <a:gdLst/>
            <a:ahLst/>
            <a:cxnLst/>
            <a:rect l="l" t="t" r="r" b="b"/>
            <a:pathLst>
              <a:path w="137618" h="109585" extrusionOk="0">
                <a:moveTo>
                  <a:pt x="136999" y="99882"/>
                </a:moveTo>
                <a:cubicBezTo>
                  <a:pt x="113869" y="47085"/>
                  <a:pt x="65635" y="9548"/>
                  <a:pt x="8785" y="104"/>
                </a:cubicBezTo>
                <a:cubicBezTo>
                  <a:pt x="-292" y="-1365"/>
                  <a:pt x="-3910" y="13258"/>
                  <a:pt x="5627" y="14771"/>
                </a:cubicBezTo>
                <a:cubicBezTo>
                  <a:pt x="57435" y="23274"/>
                  <a:pt x="101482" y="57237"/>
                  <a:pt x="122902" y="105166"/>
                </a:cubicBezTo>
                <a:cubicBezTo>
                  <a:pt x="126738" y="113936"/>
                  <a:pt x="140705" y="108323"/>
                  <a:pt x="136999" y="9988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" name="Google Shape;78;p6"/>
          <p:cNvSpPr/>
          <p:nvPr/>
        </p:nvSpPr>
        <p:spPr>
          <a:xfrm rot="5130764">
            <a:off x="330190" y="549114"/>
            <a:ext cx="994517" cy="1033772"/>
          </a:xfrm>
          <a:custGeom>
            <a:avLst/>
            <a:gdLst/>
            <a:ahLst/>
            <a:cxnLst/>
            <a:rect l="l" t="t" r="r" b="b"/>
            <a:pathLst>
              <a:path w="353675" h="367635" extrusionOk="0">
                <a:moveTo>
                  <a:pt x="349850" y="316408"/>
                </a:moveTo>
                <a:cubicBezTo>
                  <a:pt x="344216" y="307967"/>
                  <a:pt x="337265" y="300140"/>
                  <a:pt x="331061" y="292094"/>
                </a:cubicBezTo>
                <a:cubicBezTo>
                  <a:pt x="325295" y="284639"/>
                  <a:pt x="312907" y="293387"/>
                  <a:pt x="318542" y="300688"/>
                </a:cubicBezTo>
                <a:cubicBezTo>
                  <a:pt x="320142" y="302661"/>
                  <a:pt x="330951" y="317022"/>
                  <a:pt x="332574" y="318447"/>
                </a:cubicBezTo>
                <a:cubicBezTo>
                  <a:pt x="270198" y="313689"/>
                  <a:pt x="197781" y="305292"/>
                  <a:pt x="142554" y="274598"/>
                </a:cubicBezTo>
                <a:cubicBezTo>
                  <a:pt x="87348" y="239760"/>
                  <a:pt x="52202" y="175937"/>
                  <a:pt x="31747" y="115404"/>
                </a:cubicBezTo>
                <a:cubicBezTo>
                  <a:pt x="20542" y="80171"/>
                  <a:pt x="14804" y="43432"/>
                  <a:pt x="14733" y="6461"/>
                </a:cubicBezTo>
                <a:cubicBezTo>
                  <a:pt x="14733" y="-3318"/>
                  <a:pt x="-44" y="-1323"/>
                  <a:pt x="0" y="7930"/>
                </a:cubicBezTo>
                <a:cubicBezTo>
                  <a:pt x="1184" y="107971"/>
                  <a:pt x="41065" y="213209"/>
                  <a:pt x="119862" y="277470"/>
                </a:cubicBezTo>
                <a:cubicBezTo>
                  <a:pt x="177501" y="318403"/>
                  <a:pt x="263467" y="328116"/>
                  <a:pt x="332705" y="333158"/>
                </a:cubicBezTo>
                <a:cubicBezTo>
                  <a:pt x="322510" y="340196"/>
                  <a:pt x="316437" y="346182"/>
                  <a:pt x="307470" y="353702"/>
                </a:cubicBezTo>
                <a:cubicBezTo>
                  <a:pt x="300301" y="359863"/>
                  <a:pt x="307821" y="372250"/>
                  <a:pt x="315275" y="365848"/>
                </a:cubicBezTo>
                <a:lnTo>
                  <a:pt x="340028" y="344647"/>
                </a:lnTo>
                <a:cubicBezTo>
                  <a:pt x="350048" y="337171"/>
                  <a:pt x="359037" y="328927"/>
                  <a:pt x="349850" y="31640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" name="Google Shape;79;p6"/>
          <p:cNvSpPr/>
          <p:nvPr/>
        </p:nvSpPr>
        <p:spPr>
          <a:xfrm>
            <a:off x="3993032" y="400739"/>
            <a:ext cx="267869" cy="230389"/>
          </a:xfrm>
          <a:custGeom>
            <a:avLst/>
            <a:gdLst/>
            <a:ahLst/>
            <a:cxnLst/>
            <a:rect l="l" t="t" r="r" b="b"/>
            <a:pathLst>
              <a:path w="95214" h="81892" extrusionOk="0">
                <a:moveTo>
                  <a:pt x="92489" y="65480"/>
                </a:moveTo>
                <a:lnTo>
                  <a:pt x="61028" y="43753"/>
                </a:lnTo>
                <a:cubicBezTo>
                  <a:pt x="70521" y="33157"/>
                  <a:pt x="80036" y="22580"/>
                  <a:pt x="89530" y="12028"/>
                </a:cubicBezTo>
                <a:cubicBezTo>
                  <a:pt x="96107" y="4771"/>
                  <a:pt x="85145" y="-4635"/>
                  <a:pt x="78567" y="2600"/>
                </a:cubicBezTo>
                <a:lnTo>
                  <a:pt x="48991" y="35487"/>
                </a:lnTo>
                <a:lnTo>
                  <a:pt x="12684" y="10383"/>
                </a:lnTo>
                <a:cubicBezTo>
                  <a:pt x="5098" y="5144"/>
                  <a:pt x="-4856" y="16610"/>
                  <a:pt x="2687" y="21872"/>
                </a:cubicBezTo>
                <a:lnTo>
                  <a:pt x="38796" y="46844"/>
                </a:lnTo>
                <a:lnTo>
                  <a:pt x="18275" y="69865"/>
                </a:lnTo>
                <a:cubicBezTo>
                  <a:pt x="11697" y="77122"/>
                  <a:pt x="22660" y="86527"/>
                  <a:pt x="29237" y="79292"/>
                </a:cubicBezTo>
                <a:lnTo>
                  <a:pt x="50942" y="55175"/>
                </a:lnTo>
                <a:lnTo>
                  <a:pt x="82601" y="77100"/>
                </a:lnTo>
                <a:cubicBezTo>
                  <a:pt x="90078" y="82296"/>
                  <a:pt x="100119" y="70829"/>
                  <a:pt x="92489" y="654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" name="Google Shape;80;p6"/>
          <p:cNvSpPr/>
          <p:nvPr/>
        </p:nvSpPr>
        <p:spPr>
          <a:xfrm>
            <a:off x="1994262" y="6170762"/>
            <a:ext cx="1135532" cy="206881"/>
          </a:xfrm>
          <a:custGeom>
            <a:avLst/>
            <a:gdLst/>
            <a:ahLst/>
            <a:cxnLst/>
            <a:rect l="l" t="t" r="r" b="b"/>
            <a:pathLst>
              <a:path w="403625" h="73536" extrusionOk="0">
                <a:moveTo>
                  <a:pt x="402034" y="57995"/>
                </a:moveTo>
                <a:cubicBezTo>
                  <a:pt x="349920" y="-4643"/>
                  <a:pt x="347223" y="-12273"/>
                  <a:pt x="293815" y="54948"/>
                </a:cubicBezTo>
                <a:cubicBezTo>
                  <a:pt x="244682" y="-17404"/>
                  <a:pt x="251829" y="2986"/>
                  <a:pt x="191361" y="49225"/>
                </a:cubicBezTo>
                <a:cubicBezTo>
                  <a:pt x="145320" y="-15189"/>
                  <a:pt x="150911" y="-15343"/>
                  <a:pt x="96669" y="42648"/>
                </a:cubicBezTo>
                <a:cubicBezTo>
                  <a:pt x="86321" y="25893"/>
                  <a:pt x="71785" y="12113"/>
                  <a:pt x="54508" y="2657"/>
                </a:cubicBezTo>
                <a:cubicBezTo>
                  <a:pt x="43897" y="-1442"/>
                  <a:pt x="13290" y="41442"/>
                  <a:pt x="2152" y="49554"/>
                </a:cubicBezTo>
                <a:cubicBezTo>
                  <a:pt x="-4644" y="56548"/>
                  <a:pt x="6230" y="65932"/>
                  <a:pt x="12983" y="58982"/>
                </a:cubicBezTo>
                <a:lnTo>
                  <a:pt x="52009" y="18838"/>
                </a:lnTo>
                <a:cubicBezTo>
                  <a:pt x="82462" y="34426"/>
                  <a:pt x="86825" y="72531"/>
                  <a:pt x="100243" y="59552"/>
                </a:cubicBezTo>
                <a:lnTo>
                  <a:pt x="120852" y="38307"/>
                </a:lnTo>
                <a:cubicBezTo>
                  <a:pt x="130455" y="27871"/>
                  <a:pt x="145298" y="3447"/>
                  <a:pt x="155800" y="26621"/>
                </a:cubicBezTo>
                <a:cubicBezTo>
                  <a:pt x="197105" y="84085"/>
                  <a:pt x="181473" y="72663"/>
                  <a:pt x="233785" y="33330"/>
                </a:cubicBezTo>
                <a:cubicBezTo>
                  <a:pt x="249659" y="14036"/>
                  <a:pt x="257223" y="29405"/>
                  <a:pt x="267264" y="44731"/>
                </a:cubicBezTo>
                <a:lnTo>
                  <a:pt x="286843" y="71040"/>
                </a:lnTo>
                <a:cubicBezTo>
                  <a:pt x="300195" y="86058"/>
                  <a:pt x="326855" y="28594"/>
                  <a:pt x="341106" y="23990"/>
                </a:cubicBezTo>
                <a:cubicBezTo>
                  <a:pt x="357462" y="17522"/>
                  <a:pt x="377238" y="56614"/>
                  <a:pt x="389493" y="66611"/>
                </a:cubicBezTo>
                <a:cubicBezTo>
                  <a:pt x="395632" y="73671"/>
                  <a:pt x="408020" y="64945"/>
                  <a:pt x="402034" y="5799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" name="Google Shape;81;p6"/>
          <p:cNvSpPr/>
          <p:nvPr/>
        </p:nvSpPr>
        <p:spPr>
          <a:xfrm rot="10800000">
            <a:off x="727688" y="6240338"/>
            <a:ext cx="176571" cy="121657"/>
          </a:xfrm>
          <a:custGeom>
            <a:avLst/>
            <a:gdLst/>
            <a:ahLst/>
            <a:cxnLst/>
            <a:rect l="l" t="t" r="r" b="b"/>
            <a:pathLst>
              <a:path w="62762" h="43243" extrusionOk="0">
                <a:moveTo>
                  <a:pt x="60351" y="30032"/>
                </a:moveTo>
                <a:cubicBezTo>
                  <a:pt x="45705" y="17367"/>
                  <a:pt x="28955" y="7372"/>
                  <a:pt x="10845" y="500"/>
                </a:cubicBezTo>
                <a:cubicBezTo>
                  <a:pt x="2273" y="-2745"/>
                  <a:pt x="-4765" y="10739"/>
                  <a:pt x="4092" y="14093"/>
                </a:cubicBezTo>
                <a:cubicBezTo>
                  <a:pt x="20996" y="20446"/>
                  <a:pt x="36672" y="29731"/>
                  <a:pt x="50353" y="41521"/>
                </a:cubicBezTo>
                <a:cubicBezTo>
                  <a:pt x="57413" y="47594"/>
                  <a:pt x="67410" y="36127"/>
                  <a:pt x="60351" y="300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68890963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Google Shape;83;p7"/>
          <p:cNvSpPr/>
          <p:nvPr/>
        </p:nvSpPr>
        <p:spPr>
          <a:xfrm rot="-884877">
            <a:off x="10663059" y="4753112"/>
            <a:ext cx="1217088" cy="1237712"/>
          </a:xfrm>
          <a:custGeom>
            <a:avLst/>
            <a:gdLst/>
            <a:ahLst/>
            <a:cxnLst/>
            <a:rect l="l" t="t" r="r" b="b"/>
            <a:pathLst>
              <a:path w="549996" h="559316" extrusionOk="0">
                <a:moveTo>
                  <a:pt x="536665" y="198722"/>
                </a:moveTo>
                <a:cubicBezTo>
                  <a:pt x="507988" y="55467"/>
                  <a:pt x="324589" y="-49573"/>
                  <a:pt x="179295" y="24291"/>
                </a:cubicBezTo>
                <a:cubicBezTo>
                  <a:pt x="17974" y="106420"/>
                  <a:pt x="-81169" y="375917"/>
                  <a:pt x="88111" y="512244"/>
                </a:cubicBezTo>
                <a:cubicBezTo>
                  <a:pt x="141168" y="554536"/>
                  <a:pt x="210888" y="558504"/>
                  <a:pt x="276092" y="557584"/>
                </a:cubicBezTo>
                <a:cubicBezTo>
                  <a:pt x="484178" y="579947"/>
                  <a:pt x="588999" y="381814"/>
                  <a:pt x="536665" y="1987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" name="Google Shape;84;p7"/>
          <p:cNvSpPr/>
          <p:nvPr/>
        </p:nvSpPr>
        <p:spPr>
          <a:xfrm>
            <a:off x="856701" y="442364"/>
            <a:ext cx="9257791" cy="1237008"/>
          </a:xfrm>
          <a:custGeom>
            <a:avLst/>
            <a:gdLst/>
            <a:ahLst/>
            <a:cxnLst/>
            <a:rect l="l" t="t" r="r" b="b"/>
            <a:pathLst>
              <a:path w="3290684" h="399035" extrusionOk="0">
                <a:moveTo>
                  <a:pt x="3288221" y="146895"/>
                </a:moveTo>
                <a:cubicBezTo>
                  <a:pt x="3288879" y="83708"/>
                  <a:pt x="3268160" y="25739"/>
                  <a:pt x="3196488" y="21201"/>
                </a:cubicBezTo>
                <a:cubicBezTo>
                  <a:pt x="2907830" y="16005"/>
                  <a:pt x="2618711" y="18197"/>
                  <a:pt x="2329921" y="14777"/>
                </a:cubicBezTo>
                <a:cubicBezTo>
                  <a:pt x="1580495" y="9866"/>
                  <a:pt x="931222" y="0"/>
                  <a:pt x="181841" y="0"/>
                </a:cubicBezTo>
                <a:cubicBezTo>
                  <a:pt x="-44245" y="0"/>
                  <a:pt x="4866" y="162044"/>
                  <a:pt x="3813" y="206244"/>
                </a:cubicBezTo>
                <a:cubicBezTo>
                  <a:pt x="-6272" y="347395"/>
                  <a:pt x="64456" y="394927"/>
                  <a:pt x="198174" y="383395"/>
                </a:cubicBezTo>
                <a:lnTo>
                  <a:pt x="1064019" y="387780"/>
                </a:lnTo>
                <a:lnTo>
                  <a:pt x="2795708" y="396549"/>
                </a:lnTo>
                <a:cubicBezTo>
                  <a:pt x="2909277" y="397119"/>
                  <a:pt x="3023284" y="400671"/>
                  <a:pt x="3136832" y="398128"/>
                </a:cubicBezTo>
                <a:cubicBezTo>
                  <a:pt x="3275790" y="400627"/>
                  <a:pt x="3299512" y="257767"/>
                  <a:pt x="3288221" y="1468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490926" y="562837"/>
            <a:ext cx="11173145" cy="5736772"/>
          </a:xfrm>
          <a:custGeom>
            <a:avLst/>
            <a:gdLst/>
            <a:ahLst/>
            <a:cxnLst/>
            <a:rect l="l" t="t" r="r" b="b"/>
            <a:pathLst>
              <a:path w="3971497" h="2039137" extrusionOk="0">
                <a:moveTo>
                  <a:pt x="3947725" y="299512"/>
                </a:moveTo>
                <a:cubicBezTo>
                  <a:pt x="3924134" y="113307"/>
                  <a:pt x="3885284" y="33501"/>
                  <a:pt x="3686450" y="8902"/>
                </a:cubicBezTo>
                <a:cubicBezTo>
                  <a:pt x="3601997" y="-3398"/>
                  <a:pt x="3538196" y="330"/>
                  <a:pt x="3453085" y="1250"/>
                </a:cubicBezTo>
                <a:cubicBezTo>
                  <a:pt x="2545650" y="21443"/>
                  <a:pt x="1638390" y="51765"/>
                  <a:pt x="731371" y="878"/>
                </a:cubicBezTo>
                <a:cubicBezTo>
                  <a:pt x="642467" y="-87"/>
                  <a:pt x="553519" y="1250"/>
                  <a:pt x="464769" y="6534"/>
                </a:cubicBezTo>
                <a:cubicBezTo>
                  <a:pt x="385183" y="11292"/>
                  <a:pt x="302374" y="15304"/>
                  <a:pt x="224563" y="33743"/>
                </a:cubicBezTo>
                <a:cubicBezTo>
                  <a:pt x="159908" y="49090"/>
                  <a:pt x="106653" y="83204"/>
                  <a:pt x="86570" y="149329"/>
                </a:cubicBezTo>
                <a:cubicBezTo>
                  <a:pt x="9067" y="671747"/>
                  <a:pt x="-7925" y="1209227"/>
                  <a:pt x="2994" y="1737127"/>
                </a:cubicBezTo>
                <a:cubicBezTo>
                  <a:pt x="7729" y="2035301"/>
                  <a:pt x="225024" y="2012784"/>
                  <a:pt x="454881" y="2012828"/>
                </a:cubicBezTo>
                <a:cubicBezTo>
                  <a:pt x="1452075" y="2021379"/>
                  <a:pt x="2463170" y="2030543"/>
                  <a:pt x="3459136" y="2039138"/>
                </a:cubicBezTo>
                <a:cubicBezTo>
                  <a:pt x="3468432" y="2039138"/>
                  <a:pt x="3468235" y="2024426"/>
                  <a:pt x="3458544" y="2024339"/>
                </a:cubicBezTo>
                <a:cubicBezTo>
                  <a:pt x="2395752" y="2013552"/>
                  <a:pt x="1331030" y="2008487"/>
                  <a:pt x="268237" y="1995157"/>
                </a:cubicBezTo>
                <a:cubicBezTo>
                  <a:pt x="201871" y="1991167"/>
                  <a:pt x="129981" y="1978933"/>
                  <a:pt x="80870" y="1929997"/>
                </a:cubicBezTo>
                <a:cubicBezTo>
                  <a:pt x="27856" y="1877181"/>
                  <a:pt x="19898" y="1797332"/>
                  <a:pt x="17289" y="1726406"/>
                </a:cubicBezTo>
                <a:cubicBezTo>
                  <a:pt x="11150" y="1553355"/>
                  <a:pt x="12904" y="1379647"/>
                  <a:pt x="17289" y="1206596"/>
                </a:cubicBezTo>
                <a:cubicBezTo>
                  <a:pt x="24962" y="897125"/>
                  <a:pt x="46317" y="588368"/>
                  <a:pt x="81352" y="280328"/>
                </a:cubicBezTo>
                <a:cubicBezTo>
                  <a:pt x="89990" y="206026"/>
                  <a:pt x="89333" y="112868"/>
                  <a:pt x="163591" y="71825"/>
                </a:cubicBezTo>
                <a:cubicBezTo>
                  <a:pt x="194285" y="54286"/>
                  <a:pt x="229825" y="46349"/>
                  <a:pt x="264444" y="40978"/>
                </a:cubicBezTo>
                <a:cubicBezTo>
                  <a:pt x="347341" y="28174"/>
                  <a:pt x="431728" y="22408"/>
                  <a:pt x="515502" y="18746"/>
                </a:cubicBezTo>
                <a:cubicBezTo>
                  <a:pt x="692894" y="11029"/>
                  <a:pt x="870483" y="17869"/>
                  <a:pt x="1047743" y="26113"/>
                </a:cubicBezTo>
                <a:cubicBezTo>
                  <a:pt x="1755029" y="63845"/>
                  <a:pt x="2462863" y="37711"/>
                  <a:pt x="3170346" y="20654"/>
                </a:cubicBezTo>
                <a:cubicBezTo>
                  <a:pt x="3346028" y="20478"/>
                  <a:pt x="3500947" y="3289"/>
                  <a:pt x="3675948" y="22605"/>
                </a:cubicBezTo>
                <a:cubicBezTo>
                  <a:pt x="3819576" y="42556"/>
                  <a:pt x="3893001" y="73821"/>
                  <a:pt x="3920034" y="229880"/>
                </a:cubicBezTo>
                <a:cubicBezTo>
                  <a:pt x="4003348" y="663591"/>
                  <a:pt x="3918609" y="1093707"/>
                  <a:pt x="3926392" y="1543489"/>
                </a:cubicBezTo>
                <a:cubicBezTo>
                  <a:pt x="3926568" y="1553092"/>
                  <a:pt x="3940665" y="1547436"/>
                  <a:pt x="3940490" y="1538337"/>
                </a:cubicBezTo>
                <a:cubicBezTo>
                  <a:pt x="3933321" y="1127383"/>
                  <a:pt x="4008215" y="711694"/>
                  <a:pt x="3947725" y="29951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>
            <a:spLocks noGrp="1"/>
          </p:cNvSpPr>
          <p:nvPr>
            <p:ph type="title"/>
          </p:nvPr>
        </p:nvSpPr>
        <p:spPr>
          <a:xfrm>
            <a:off x="1177833" y="911467"/>
            <a:ext cx="8568400" cy="52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87" name="Google Shape;87;p7"/>
          <p:cNvSpPr txBox="1">
            <a:spLocks noGrp="1"/>
          </p:cNvSpPr>
          <p:nvPr>
            <p:ph type="body" idx="1"/>
          </p:nvPr>
        </p:nvSpPr>
        <p:spPr>
          <a:xfrm>
            <a:off x="1584233" y="2008467"/>
            <a:ext cx="4003600" cy="3682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667"/>
            </a:lvl1pPr>
            <a:lvl2pPr marL="1219170" lvl="1" indent="-474121" rtl="0">
              <a:spcBef>
                <a:spcPts val="1333"/>
              </a:spcBef>
              <a:spcAft>
                <a:spcPts val="0"/>
              </a:spcAft>
              <a:buSzPts val="2000"/>
              <a:buChar char="✗"/>
              <a:defRPr sz="2667"/>
            </a:lvl2pPr>
            <a:lvl3pPr marL="1828754" lvl="2" indent="-474121" rtl="0">
              <a:spcBef>
                <a:spcPts val="1333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 rtl="0">
              <a:spcBef>
                <a:spcPts val="1333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 rtl="0">
              <a:spcBef>
                <a:spcPts val="1333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 rtl="0">
              <a:spcBef>
                <a:spcPts val="1333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 rtl="0">
              <a:spcBef>
                <a:spcPts val="1333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 rtl="0">
              <a:spcBef>
                <a:spcPts val="1333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 rtl="0">
              <a:spcBef>
                <a:spcPts val="1333"/>
              </a:spcBef>
              <a:spcAft>
                <a:spcPts val="1333"/>
              </a:spcAft>
              <a:buSzPts val="2000"/>
              <a:buChar char="■"/>
              <a:defRPr sz="2667"/>
            </a:lvl9pPr>
          </a:lstStyle>
          <a:p>
            <a:endParaRPr/>
          </a:p>
        </p:txBody>
      </p:sp>
      <p:sp>
        <p:nvSpPr>
          <p:cNvPr id="88" name="Google Shape;88;p7"/>
          <p:cNvSpPr txBox="1">
            <a:spLocks noGrp="1"/>
          </p:cNvSpPr>
          <p:nvPr>
            <p:ph type="body" idx="2"/>
          </p:nvPr>
        </p:nvSpPr>
        <p:spPr>
          <a:xfrm>
            <a:off x="6149152" y="2008467"/>
            <a:ext cx="4003600" cy="3682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667"/>
            </a:lvl1pPr>
            <a:lvl2pPr marL="1219170" lvl="1" indent="-474121" rtl="0">
              <a:spcBef>
                <a:spcPts val="1333"/>
              </a:spcBef>
              <a:spcAft>
                <a:spcPts val="0"/>
              </a:spcAft>
              <a:buSzPts val="2000"/>
              <a:buChar char="✗"/>
              <a:defRPr sz="2667"/>
            </a:lvl2pPr>
            <a:lvl3pPr marL="1828754" lvl="2" indent="-474121" rtl="0">
              <a:spcBef>
                <a:spcPts val="1333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 rtl="0">
              <a:spcBef>
                <a:spcPts val="1333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 rtl="0">
              <a:spcBef>
                <a:spcPts val="1333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 rtl="0">
              <a:spcBef>
                <a:spcPts val="1333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 rtl="0">
              <a:spcBef>
                <a:spcPts val="1333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 rtl="0">
              <a:spcBef>
                <a:spcPts val="1333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 rtl="0">
              <a:spcBef>
                <a:spcPts val="1333"/>
              </a:spcBef>
              <a:spcAft>
                <a:spcPts val="1333"/>
              </a:spcAft>
              <a:buSzPts val="2000"/>
              <a:buChar char="■"/>
              <a:defRPr sz="2667"/>
            </a:lvl9pPr>
          </a:lstStyle>
          <a:p>
            <a:endParaRPr/>
          </a:p>
        </p:txBody>
      </p:sp>
      <p:sp>
        <p:nvSpPr>
          <p:cNvPr id="89" name="Google Shape;89;p7"/>
          <p:cNvSpPr txBox="1">
            <a:spLocks noGrp="1"/>
          </p:cNvSpPr>
          <p:nvPr>
            <p:ph type="sldNum" idx="12"/>
          </p:nvPr>
        </p:nvSpPr>
        <p:spPr>
          <a:xfrm>
            <a:off x="11205833" y="6257835"/>
            <a:ext cx="731600" cy="40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90" name="Google Shape;90;p7"/>
          <p:cNvSpPr/>
          <p:nvPr/>
        </p:nvSpPr>
        <p:spPr>
          <a:xfrm>
            <a:off x="10851766" y="316035"/>
            <a:ext cx="985341" cy="1237312"/>
          </a:xfrm>
          <a:custGeom>
            <a:avLst/>
            <a:gdLst/>
            <a:ahLst/>
            <a:cxnLst/>
            <a:rect l="l" t="t" r="r" b="b"/>
            <a:pathLst>
              <a:path w="385904" h="484587" extrusionOk="0">
                <a:moveTo>
                  <a:pt x="316148" y="219239"/>
                </a:moveTo>
                <a:cubicBezTo>
                  <a:pt x="261491" y="116194"/>
                  <a:pt x="157744" y="32311"/>
                  <a:pt x="38101" y="26786"/>
                </a:cubicBezTo>
                <a:cubicBezTo>
                  <a:pt x="47463" y="22510"/>
                  <a:pt x="56935" y="18432"/>
                  <a:pt x="66471" y="14530"/>
                </a:cubicBezTo>
                <a:cubicBezTo>
                  <a:pt x="75241" y="10978"/>
                  <a:pt x="71273" y="-3010"/>
                  <a:pt x="62086" y="586"/>
                </a:cubicBezTo>
                <a:cubicBezTo>
                  <a:pt x="42552" y="8566"/>
                  <a:pt x="23390" y="17336"/>
                  <a:pt x="4578" y="26895"/>
                </a:cubicBezTo>
                <a:cubicBezTo>
                  <a:pt x="-2854" y="30645"/>
                  <a:pt x="-508" y="42440"/>
                  <a:pt x="6398" y="41585"/>
                </a:cubicBezTo>
                <a:cubicBezTo>
                  <a:pt x="7473" y="41870"/>
                  <a:pt x="8591" y="41957"/>
                  <a:pt x="9709" y="41826"/>
                </a:cubicBezTo>
                <a:cubicBezTo>
                  <a:pt x="22162" y="48710"/>
                  <a:pt x="33190" y="57875"/>
                  <a:pt x="42267" y="68837"/>
                </a:cubicBezTo>
                <a:cubicBezTo>
                  <a:pt x="48231" y="76094"/>
                  <a:pt x="60618" y="67368"/>
                  <a:pt x="54786" y="60265"/>
                </a:cubicBezTo>
                <a:cubicBezTo>
                  <a:pt x="49217" y="53468"/>
                  <a:pt x="42990" y="47241"/>
                  <a:pt x="36216" y="41650"/>
                </a:cubicBezTo>
                <a:cubicBezTo>
                  <a:pt x="257544" y="58730"/>
                  <a:pt x="357411" y="281133"/>
                  <a:pt x="371135" y="478147"/>
                </a:cubicBezTo>
                <a:cubicBezTo>
                  <a:pt x="372034" y="487859"/>
                  <a:pt x="386723" y="485952"/>
                  <a:pt x="385869" y="476678"/>
                </a:cubicBezTo>
                <a:cubicBezTo>
                  <a:pt x="377756" y="387730"/>
                  <a:pt x="358704" y="298409"/>
                  <a:pt x="316148" y="21923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" name="Google Shape;91;p7"/>
          <p:cNvSpPr/>
          <p:nvPr/>
        </p:nvSpPr>
        <p:spPr>
          <a:xfrm>
            <a:off x="11396892" y="3796060"/>
            <a:ext cx="349497" cy="308144"/>
          </a:xfrm>
          <a:custGeom>
            <a:avLst/>
            <a:gdLst/>
            <a:ahLst/>
            <a:cxnLst/>
            <a:rect l="l" t="t" r="r" b="b"/>
            <a:pathLst>
              <a:path w="124229" h="109530" extrusionOk="0">
                <a:moveTo>
                  <a:pt x="79291" y="1720"/>
                </a:moveTo>
                <a:cubicBezTo>
                  <a:pt x="8212" y="-15360"/>
                  <a:pt x="-40965" y="100205"/>
                  <a:pt x="47829" y="108799"/>
                </a:cubicBezTo>
                <a:cubicBezTo>
                  <a:pt x="119983" y="119191"/>
                  <a:pt x="160785" y="15554"/>
                  <a:pt x="79291" y="1720"/>
                </a:cubicBezTo>
                <a:close/>
                <a:moveTo>
                  <a:pt x="106609" y="64095"/>
                </a:moveTo>
                <a:cubicBezTo>
                  <a:pt x="93827" y="96675"/>
                  <a:pt x="39761" y="106168"/>
                  <a:pt x="18275" y="78083"/>
                </a:cubicBezTo>
                <a:cubicBezTo>
                  <a:pt x="2292" y="46095"/>
                  <a:pt x="38489" y="11651"/>
                  <a:pt x="70390" y="15247"/>
                </a:cubicBezTo>
                <a:cubicBezTo>
                  <a:pt x="97620" y="15401"/>
                  <a:pt x="116651" y="36974"/>
                  <a:pt x="106609" y="6409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" name="Google Shape;92;p7"/>
          <p:cNvSpPr/>
          <p:nvPr/>
        </p:nvSpPr>
        <p:spPr>
          <a:xfrm>
            <a:off x="5902355" y="6299608"/>
            <a:ext cx="1184197" cy="81987"/>
          </a:xfrm>
          <a:custGeom>
            <a:avLst/>
            <a:gdLst/>
            <a:ahLst/>
            <a:cxnLst/>
            <a:rect l="l" t="t" r="r" b="b"/>
            <a:pathLst>
              <a:path w="420923" h="29142" extrusionOk="0">
                <a:moveTo>
                  <a:pt x="413489" y="13189"/>
                </a:moveTo>
                <a:cubicBezTo>
                  <a:pt x="278455" y="16526"/>
                  <a:pt x="143334" y="12132"/>
                  <a:pt x="8805" y="34"/>
                </a:cubicBezTo>
                <a:cubicBezTo>
                  <a:pt x="-293" y="-799"/>
                  <a:pt x="-3933" y="13847"/>
                  <a:pt x="5670" y="14702"/>
                </a:cubicBezTo>
                <a:cubicBezTo>
                  <a:pt x="141449" y="26940"/>
                  <a:pt x="277798" y="31404"/>
                  <a:pt x="414081" y="28076"/>
                </a:cubicBezTo>
                <a:cubicBezTo>
                  <a:pt x="423377" y="27769"/>
                  <a:pt x="423223" y="12970"/>
                  <a:pt x="413489" y="1318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7"/>
          <p:cNvSpPr/>
          <p:nvPr/>
        </p:nvSpPr>
        <p:spPr>
          <a:xfrm>
            <a:off x="7158362" y="6340678"/>
            <a:ext cx="115853" cy="41572"/>
          </a:xfrm>
          <a:custGeom>
            <a:avLst/>
            <a:gdLst/>
            <a:ahLst/>
            <a:cxnLst/>
            <a:rect l="l" t="t" r="r" b="b"/>
            <a:pathLst>
              <a:path w="41180" h="14777" extrusionOk="0">
                <a:moveTo>
                  <a:pt x="33693" y="0"/>
                </a:moveTo>
                <a:lnTo>
                  <a:pt x="6835" y="0"/>
                </a:lnTo>
                <a:cubicBezTo>
                  <a:pt x="-2461" y="0"/>
                  <a:pt x="-2286" y="14777"/>
                  <a:pt x="7427" y="14777"/>
                </a:cubicBezTo>
                <a:lnTo>
                  <a:pt x="34307" y="14777"/>
                </a:lnTo>
                <a:cubicBezTo>
                  <a:pt x="43669" y="14777"/>
                  <a:pt x="43471" y="0"/>
                  <a:pt x="336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7"/>
          <p:cNvSpPr/>
          <p:nvPr/>
        </p:nvSpPr>
        <p:spPr>
          <a:xfrm>
            <a:off x="7384870" y="6340232"/>
            <a:ext cx="399637" cy="54241"/>
          </a:xfrm>
          <a:custGeom>
            <a:avLst/>
            <a:gdLst/>
            <a:ahLst/>
            <a:cxnLst/>
            <a:rect l="l" t="t" r="r" b="b"/>
            <a:pathLst>
              <a:path w="142051" h="19280" extrusionOk="0">
                <a:moveTo>
                  <a:pt x="136384" y="4500"/>
                </a:moveTo>
                <a:lnTo>
                  <a:pt x="8783" y="5"/>
                </a:lnTo>
                <a:cubicBezTo>
                  <a:pt x="-272" y="-323"/>
                  <a:pt x="-3933" y="14344"/>
                  <a:pt x="5648" y="14695"/>
                </a:cubicBezTo>
                <a:lnTo>
                  <a:pt x="133227" y="19277"/>
                </a:lnTo>
                <a:cubicBezTo>
                  <a:pt x="142282" y="19518"/>
                  <a:pt x="146031" y="4851"/>
                  <a:pt x="136384" y="450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7"/>
          <p:cNvSpPr/>
          <p:nvPr/>
        </p:nvSpPr>
        <p:spPr>
          <a:xfrm>
            <a:off x="434048" y="1370193"/>
            <a:ext cx="151107" cy="1272065"/>
          </a:xfrm>
          <a:custGeom>
            <a:avLst/>
            <a:gdLst/>
            <a:ahLst/>
            <a:cxnLst/>
            <a:rect l="l" t="t" r="r" b="b"/>
            <a:pathLst>
              <a:path w="53711" h="452156" extrusionOk="0">
                <a:moveTo>
                  <a:pt x="39194" y="6047"/>
                </a:moveTo>
                <a:cubicBezTo>
                  <a:pt x="16217" y="151582"/>
                  <a:pt x="8039" y="298805"/>
                  <a:pt x="15" y="445744"/>
                </a:cubicBezTo>
                <a:cubicBezTo>
                  <a:pt x="-533" y="455478"/>
                  <a:pt x="14244" y="453439"/>
                  <a:pt x="14748" y="444275"/>
                </a:cubicBezTo>
                <a:cubicBezTo>
                  <a:pt x="22707" y="298586"/>
                  <a:pt x="30819" y="152678"/>
                  <a:pt x="53598" y="8393"/>
                </a:cubicBezTo>
                <a:cubicBezTo>
                  <a:pt x="55133" y="-1298"/>
                  <a:pt x="40597" y="-3271"/>
                  <a:pt x="39194" y="604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" name="Google Shape;96;p7"/>
          <p:cNvSpPr/>
          <p:nvPr/>
        </p:nvSpPr>
        <p:spPr>
          <a:xfrm>
            <a:off x="342669" y="1494769"/>
            <a:ext cx="107249" cy="532052"/>
          </a:xfrm>
          <a:custGeom>
            <a:avLst/>
            <a:gdLst/>
            <a:ahLst/>
            <a:cxnLst/>
            <a:rect l="l" t="t" r="r" b="b"/>
            <a:pathLst>
              <a:path w="38122" h="189118" extrusionOk="0">
                <a:moveTo>
                  <a:pt x="23673" y="6072"/>
                </a:moveTo>
                <a:cubicBezTo>
                  <a:pt x="15809" y="64288"/>
                  <a:pt x="7945" y="122498"/>
                  <a:pt x="82" y="180701"/>
                </a:cubicBezTo>
                <a:cubicBezTo>
                  <a:pt x="-1212" y="190414"/>
                  <a:pt x="13237" y="192409"/>
                  <a:pt x="14486" y="183047"/>
                </a:cubicBezTo>
                <a:cubicBezTo>
                  <a:pt x="22364" y="124844"/>
                  <a:pt x="30213" y="66634"/>
                  <a:pt x="38033" y="8418"/>
                </a:cubicBezTo>
                <a:cubicBezTo>
                  <a:pt x="39393" y="-1295"/>
                  <a:pt x="24879" y="-3290"/>
                  <a:pt x="23673" y="607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14706333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8"/>
          <p:cNvSpPr/>
          <p:nvPr/>
        </p:nvSpPr>
        <p:spPr>
          <a:xfrm rot="-884877">
            <a:off x="10663059" y="4753112"/>
            <a:ext cx="1217088" cy="1237712"/>
          </a:xfrm>
          <a:custGeom>
            <a:avLst/>
            <a:gdLst/>
            <a:ahLst/>
            <a:cxnLst/>
            <a:rect l="l" t="t" r="r" b="b"/>
            <a:pathLst>
              <a:path w="549996" h="559316" extrusionOk="0">
                <a:moveTo>
                  <a:pt x="536665" y="198722"/>
                </a:moveTo>
                <a:cubicBezTo>
                  <a:pt x="507988" y="55467"/>
                  <a:pt x="324589" y="-49573"/>
                  <a:pt x="179295" y="24291"/>
                </a:cubicBezTo>
                <a:cubicBezTo>
                  <a:pt x="17974" y="106420"/>
                  <a:pt x="-81169" y="375917"/>
                  <a:pt x="88111" y="512244"/>
                </a:cubicBezTo>
                <a:cubicBezTo>
                  <a:pt x="141168" y="554536"/>
                  <a:pt x="210888" y="558504"/>
                  <a:pt x="276092" y="557584"/>
                </a:cubicBezTo>
                <a:cubicBezTo>
                  <a:pt x="484178" y="579947"/>
                  <a:pt x="588999" y="381814"/>
                  <a:pt x="536665" y="1987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8"/>
          <p:cNvSpPr/>
          <p:nvPr/>
        </p:nvSpPr>
        <p:spPr>
          <a:xfrm>
            <a:off x="856701" y="442364"/>
            <a:ext cx="9257791" cy="1237008"/>
          </a:xfrm>
          <a:custGeom>
            <a:avLst/>
            <a:gdLst/>
            <a:ahLst/>
            <a:cxnLst/>
            <a:rect l="l" t="t" r="r" b="b"/>
            <a:pathLst>
              <a:path w="3290684" h="399035" extrusionOk="0">
                <a:moveTo>
                  <a:pt x="3288221" y="146895"/>
                </a:moveTo>
                <a:cubicBezTo>
                  <a:pt x="3288879" y="83708"/>
                  <a:pt x="3268160" y="25739"/>
                  <a:pt x="3196488" y="21201"/>
                </a:cubicBezTo>
                <a:cubicBezTo>
                  <a:pt x="2907830" y="16005"/>
                  <a:pt x="2618711" y="18197"/>
                  <a:pt x="2329921" y="14777"/>
                </a:cubicBezTo>
                <a:cubicBezTo>
                  <a:pt x="1580495" y="9866"/>
                  <a:pt x="931222" y="0"/>
                  <a:pt x="181841" y="0"/>
                </a:cubicBezTo>
                <a:cubicBezTo>
                  <a:pt x="-44245" y="0"/>
                  <a:pt x="4866" y="162044"/>
                  <a:pt x="3813" y="206244"/>
                </a:cubicBezTo>
                <a:cubicBezTo>
                  <a:pt x="-6272" y="347395"/>
                  <a:pt x="64456" y="394927"/>
                  <a:pt x="198174" y="383395"/>
                </a:cubicBezTo>
                <a:lnTo>
                  <a:pt x="1064019" y="387780"/>
                </a:lnTo>
                <a:lnTo>
                  <a:pt x="2795708" y="396549"/>
                </a:lnTo>
                <a:cubicBezTo>
                  <a:pt x="2909277" y="397119"/>
                  <a:pt x="3023284" y="400671"/>
                  <a:pt x="3136832" y="398128"/>
                </a:cubicBezTo>
                <a:cubicBezTo>
                  <a:pt x="3275790" y="400627"/>
                  <a:pt x="3299512" y="257767"/>
                  <a:pt x="3288221" y="1468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8"/>
          <p:cNvSpPr/>
          <p:nvPr/>
        </p:nvSpPr>
        <p:spPr>
          <a:xfrm>
            <a:off x="490926" y="562837"/>
            <a:ext cx="11173145" cy="5736772"/>
          </a:xfrm>
          <a:custGeom>
            <a:avLst/>
            <a:gdLst/>
            <a:ahLst/>
            <a:cxnLst/>
            <a:rect l="l" t="t" r="r" b="b"/>
            <a:pathLst>
              <a:path w="3971497" h="2039137" extrusionOk="0">
                <a:moveTo>
                  <a:pt x="3947725" y="299512"/>
                </a:moveTo>
                <a:cubicBezTo>
                  <a:pt x="3924134" y="113307"/>
                  <a:pt x="3885284" y="33501"/>
                  <a:pt x="3686450" y="8902"/>
                </a:cubicBezTo>
                <a:cubicBezTo>
                  <a:pt x="3601997" y="-3398"/>
                  <a:pt x="3538196" y="330"/>
                  <a:pt x="3453085" y="1250"/>
                </a:cubicBezTo>
                <a:cubicBezTo>
                  <a:pt x="2545650" y="21443"/>
                  <a:pt x="1638390" y="51765"/>
                  <a:pt x="731371" y="878"/>
                </a:cubicBezTo>
                <a:cubicBezTo>
                  <a:pt x="642467" y="-87"/>
                  <a:pt x="553519" y="1250"/>
                  <a:pt x="464769" y="6534"/>
                </a:cubicBezTo>
                <a:cubicBezTo>
                  <a:pt x="385183" y="11292"/>
                  <a:pt x="302374" y="15304"/>
                  <a:pt x="224563" y="33743"/>
                </a:cubicBezTo>
                <a:cubicBezTo>
                  <a:pt x="159908" y="49090"/>
                  <a:pt x="106653" y="83204"/>
                  <a:pt x="86570" y="149329"/>
                </a:cubicBezTo>
                <a:cubicBezTo>
                  <a:pt x="9067" y="671747"/>
                  <a:pt x="-7925" y="1209227"/>
                  <a:pt x="2994" y="1737127"/>
                </a:cubicBezTo>
                <a:cubicBezTo>
                  <a:pt x="7729" y="2035301"/>
                  <a:pt x="225024" y="2012784"/>
                  <a:pt x="454881" y="2012828"/>
                </a:cubicBezTo>
                <a:cubicBezTo>
                  <a:pt x="1452075" y="2021379"/>
                  <a:pt x="2463170" y="2030543"/>
                  <a:pt x="3459136" y="2039138"/>
                </a:cubicBezTo>
                <a:cubicBezTo>
                  <a:pt x="3468432" y="2039138"/>
                  <a:pt x="3468235" y="2024426"/>
                  <a:pt x="3458544" y="2024339"/>
                </a:cubicBezTo>
                <a:cubicBezTo>
                  <a:pt x="2395752" y="2013552"/>
                  <a:pt x="1331030" y="2008487"/>
                  <a:pt x="268237" y="1995157"/>
                </a:cubicBezTo>
                <a:cubicBezTo>
                  <a:pt x="201871" y="1991167"/>
                  <a:pt x="129981" y="1978933"/>
                  <a:pt x="80870" y="1929997"/>
                </a:cubicBezTo>
                <a:cubicBezTo>
                  <a:pt x="27856" y="1877181"/>
                  <a:pt x="19898" y="1797332"/>
                  <a:pt x="17289" y="1726406"/>
                </a:cubicBezTo>
                <a:cubicBezTo>
                  <a:pt x="11150" y="1553355"/>
                  <a:pt x="12904" y="1379647"/>
                  <a:pt x="17289" y="1206596"/>
                </a:cubicBezTo>
                <a:cubicBezTo>
                  <a:pt x="24962" y="897125"/>
                  <a:pt x="46317" y="588368"/>
                  <a:pt x="81352" y="280328"/>
                </a:cubicBezTo>
                <a:cubicBezTo>
                  <a:pt x="89990" y="206026"/>
                  <a:pt x="89333" y="112868"/>
                  <a:pt x="163591" y="71825"/>
                </a:cubicBezTo>
                <a:cubicBezTo>
                  <a:pt x="194285" y="54286"/>
                  <a:pt x="229825" y="46349"/>
                  <a:pt x="264444" y="40978"/>
                </a:cubicBezTo>
                <a:cubicBezTo>
                  <a:pt x="347341" y="28174"/>
                  <a:pt x="431728" y="22408"/>
                  <a:pt x="515502" y="18746"/>
                </a:cubicBezTo>
                <a:cubicBezTo>
                  <a:pt x="692894" y="11029"/>
                  <a:pt x="870483" y="17869"/>
                  <a:pt x="1047743" y="26113"/>
                </a:cubicBezTo>
                <a:cubicBezTo>
                  <a:pt x="1755029" y="63845"/>
                  <a:pt x="2462863" y="37711"/>
                  <a:pt x="3170346" y="20654"/>
                </a:cubicBezTo>
                <a:cubicBezTo>
                  <a:pt x="3346028" y="20478"/>
                  <a:pt x="3500947" y="3289"/>
                  <a:pt x="3675948" y="22605"/>
                </a:cubicBezTo>
                <a:cubicBezTo>
                  <a:pt x="3819576" y="42556"/>
                  <a:pt x="3893001" y="73821"/>
                  <a:pt x="3920034" y="229880"/>
                </a:cubicBezTo>
                <a:cubicBezTo>
                  <a:pt x="4003348" y="663591"/>
                  <a:pt x="3918609" y="1093707"/>
                  <a:pt x="3926392" y="1543489"/>
                </a:cubicBezTo>
                <a:cubicBezTo>
                  <a:pt x="3926568" y="1553092"/>
                  <a:pt x="3940665" y="1547436"/>
                  <a:pt x="3940490" y="1538337"/>
                </a:cubicBezTo>
                <a:cubicBezTo>
                  <a:pt x="3933321" y="1127383"/>
                  <a:pt x="4008215" y="711694"/>
                  <a:pt x="3947725" y="29951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" name="Google Shape;101;p8"/>
          <p:cNvSpPr txBox="1">
            <a:spLocks noGrp="1"/>
          </p:cNvSpPr>
          <p:nvPr>
            <p:ph type="title"/>
          </p:nvPr>
        </p:nvSpPr>
        <p:spPr>
          <a:xfrm>
            <a:off x="1177833" y="911467"/>
            <a:ext cx="8568400" cy="52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102" name="Google Shape;102;p8"/>
          <p:cNvSpPr txBox="1">
            <a:spLocks noGrp="1"/>
          </p:cNvSpPr>
          <p:nvPr>
            <p:ph type="body" idx="1"/>
          </p:nvPr>
        </p:nvSpPr>
        <p:spPr>
          <a:xfrm>
            <a:off x="1584233" y="2008467"/>
            <a:ext cx="2669200" cy="371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57189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2400"/>
            </a:lvl1pPr>
            <a:lvl2pPr marL="1219170" lvl="1" indent="-457189" rtl="0">
              <a:spcBef>
                <a:spcPts val="1333"/>
              </a:spcBef>
              <a:spcAft>
                <a:spcPts val="0"/>
              </a:spcAft>
              <a:buSzPts val="1800"/>
              <a:buChar char="✗"/>
              <a:defRPr sz="2400"/>
            </a:lvl2pPr>
            <a:lvl3pPr marL="1828754" lvl="2" indent="-457189" rtl="0">
              <a:spcBef>
                <a:spcPts val="1333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339" lvl="3" indent="-457189" rtl="0">
              <a:spcBef>
                <a:spcPts val="1333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rtl="0">
              <a:spcBef>
                <a:spcPts val="1333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rtl="0">
              <a:spcBef>
                <a:spcPts val="1333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rtl="0">
              <a:spcBef>
                <a:spcPts val="1333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rtl="0">
              <a:spcBef>
                <a:spcPts val="1333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rtl="0">
              <a:spcBef>
                <a:spcPts val="1333"/>
              </a:spcBef>
              <a:spcAft>
                <a:spcPts val="1333"/>
              </a:spcAft>
              <a:buSzPts val="1800"/>
              <a:buChar char="■"/>
              <a:defRPr sz="2400"/>
            </a:lvl9pPr>
          </a:lstStyle>
          <a:p>
            <a:endParaRPr/>
          </a:p>
        </p:txBody>
      </p:sp>
      <p:sp>
        <p:nvSpPr>
          <p:cNvPr id="103" name="Google Shape;103;p8"/>
          <p:cNvSpPr txBox="1">
            <a:spLocks noGrp="1"/>
          </p:cNvSpPr>
          <p:nvPr>
            <p:ph type="body" idx="2"/>
          </p:nvPr>
        </p:nvSpPr>
        <p:spPr>
          <a:xfrm>
            <a:off x="4533851" y="2008467"/>
            <a:ext cx="2669200" cy="371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57189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2400"/>
            </a:lvl1pPr>
            <a:lvl2pPr marL="1219170" lvl="1" indent="-457189" rtl="0">
              <a:spcBef>
                <a:spcPts val="1333"/>
              </a:spcBef>
              <a:spcAft>
                <a:spcPts val="0"/>
              </a:spcAft>
              <a:buSzPts val="1800"/>
              <a:buChar char="✗"/>
              <a:defRPr sz="2400"/>
            </a:lvl2pPr>
            <a:lvl3pPr marL="1828754" lvl="2" indent="-457189" rtl="0">
              <a:spcBef>
                <a:spcPts val="1333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339" lvl="3" indent="-457189" rtl="0">
              <a:spcBef>
                <a:spcPts val="1333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rtl="0">
              <a:spcBef>
                <a:spcPts val="1333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rtl="0">
              <a:spcBef>
                <a:spcPts val="1333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rtl="0">
              <a:spcBef>
                <a:spcPts val="1333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rtl="0">
              <a:spcBef>
                <a:spcPts val="1333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rtl="0">
              <a:spcBef>
                <a:spcPts val="1333"/>
              </a:spcBef>
              <a:spcAft>
                <a:spcPts val="1333"/>
              </a:spcAft>
              <a:buSzPts val="1800"/>
              <a:buChar char="■"/>
              <a:defRPr sz="2400"/>
            </a:lvl9pPr>
          </a:lstStyle>
          <a:p>
            <a:endParaRPr/>
          </a:p>
        </p:txBody>
      </p:sp>
      <p:sp>
        <p:nvSpPr>
          <p:cNvPr id="104" name="Google Shape;104;p8"/>
          <p:cNvSpPr txBox="1">
            <a:spLocks noGrp="1"/>
          </p:cNvSpPr>
          <p:nvPr>
            <p:ph type="body" idx="3"/>
          </p:nvPr>
        </p:nvSpPr>
        <p:spPr>
          <a:xfrm>
            <a:off x="7483468" y="2008467"/>
            <a:ext cx="2669200" cy="371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57189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2400"/>
            </a:lvl1pPr>
            <a:lvl2pPr marL="1219170" lvl="1" indent="-457189" rtl="0">
              <a:spcBef>
                <a:spcPts val="1333"/>
              </a:spcBef>
              <a:spcAft>
                <a:spcPts val="0"/>
              </a:spcAft>
              <a:buSzPts val="1800"/>
              <a:buChar char="✗"/>
              <a:defRPr sz="2400"/>
            </a:lvl2pPr>
            <a:lvl3pPr marL="1828754" lvl="2" indent="-457189" rtl="0">
              <a:spcBef>
                <a:spcPts val="1333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339" lvl="3" indent="-457189" rtl="0">
              <a:spcBef>
                <a:spcPts val="1333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rtl="0">
              <a:spcBef>
                <a:spcPts val="1333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rtl="0">
              <a:spcBef>
                <a:spcPts val="1333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rtl="0">
              <a:spcBef>
                <a:spcPts val="1333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rtl="0">
              <a:spcBef>
                <a:spcPts val="1333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rtl="0">
              <a:spcBef>
                <a:spcPts val="1333"/>
              </a:spcBef>
              <a:spcAft>
                <a:spcPts val="1333"/>
              </a:spcAft>
              <a:buSzPts val="1800"/>
              <a:buChar char="■"/>
              <a:defRPr sz="2400"/>
            </a:lvl9pPr>
          </a:lstStyle>
          <a:p>
            <a:endParaRPr/>
          </a:p>
        </p:txBody>
      </p:sp>
      <p:sp>
        <p:nvSpPr>
          <p:cNvPr id="105" name="Google Shape;105;p8"/>
          <p:cNvSpPr txBox="1">
            <a:spLocks noGrp="1"/>
          </p:cNvSpPr>
          <p:nvPr>
            <p:ph type="sldNum" idx="12"/>
          </p:nvPr>
        </p:nvSpPr>
        <p:spPr>
          <a:xfrm>
            <a:off x="11205833" y="6257835"/>
            <a:ext cx="731600" cy="40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06" name="Google Shape;106;p8"/>
          <p:cNvSpPr/>
          <p:nvPr/>
        </p:nvSpPr>
        <p:spPr>
          <a:xfrm rot="10338673">
            <a:off x="11663971" y="1555035"/>
            <a:ext cx="151213" cy="1272960"/>
          </a:xfrm>
          <a:custGeom>
            <a:avLst/>
            <a:gdLst/>
            <a:ahLst/>
            <a:cxnLst/>
            <a:rect l="l" t="t" r="r" b="b"/>
            <a:pathLst>
              <a:path w="53711" h="452156" extrusionOk="0">
                <a:moveTo>
                  <a:pt x="39194" y="6047"/>
                </a:moveTo>
                <a:cubicBezTo>
                  <a:pt x="16217" y="151582"/>
                  <a:pt x="8039" y="298805"/>
                  <a:pt x="15" y="445744"/>
                </a:cubicBezTo>
                <a:cubicBezTo>
                  <a:pt x="-533" y="455478"/>
                  <a:pt x="14244" y="453439"/>
                  <a:pt x="14748" y="444275"/>
                </a:cubicBezTo>
                <a:cubicBezTo>
                  <a:pt x="22707" y="298586"/>
                  <a:pt x="30819" y="152678"/>
                  <a:pt x="53598" y="8393"/>
                </a:cubicBezTo>
                <a:cubicBezTo>
                  <a:pt x="55133" y="-1298"/>
                  <a:pt x="40597" y="-3271"/>
                  <a:pt x="39194" y="604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" name="Google Shape;107;p8"/>
          <p:cNvSpPr/>
          <p:nvPr/>
        </p:nvSpPr>
        <p:spPr>
          <a:xfrm rot="10338673">
            <a:off x="11831130" y="2153643"/>
            <a:ext cx="107325" cy="532427"/>
          </a:xfrm>
          <a:custGeom>
            <a:avLst/>
            <a:gdLst/>
            <a:ahLst/>
            <a:cxnLst/>
            <a:rect l="l" t="t" r="r" b="b"/>
            <a:pathLst>
              <a:path w="38122" h="189118" extrusionOk="0">
                <a:moveTo>
                  <a:pt x="23673" y="6072"/>
                </a:moveTo>
                <a:cubicBezTo>
                  <a:pt x="15809" y="64288"/>
                  <a:pt x="7945" y="122498"/>
                  <a:pt x="82" y="180701"/>
                </a:cubicBezTo>
                <a:cubicBezTo>
                  <a:pt x="-1212" y="190414"/>
                  <a:pt x="13237" y="192409"/>
                  <a:pt x="14486" y="183047"/>
                </a:cubicBezTo>
                <a:cubicBezTo>
                  <a:pt x="22364" y="124844"/>
                  <a:pt x="30213" y="66634"/>
                  <a:pt x="38033" y="8418"/>
                </a:cubicBezTo>
                <a:cubicBezTo>
                  <a:pt x="39393" y="-1295"/>
                  <a:pt x="24879" y="-3290"/>
                  <a:pt x="23673" y="607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8"/>
          <p:cNvSpPr/>
          <p:nvPr/>
        </p:nvSpPr>
        <p:spPr>
          <a:xfrm>
            <a:off x="4203022" y="508141"/>
            <a:ext cx="1184197" cy="81987"/>
          </a:xfrm>
          <a:custGeom>
            <a:avLst/>
            <a:gdLst/>
            <a:ahLst/>
            <a:cxnLst/>
            <a:rect l="l" t="t" r="r" b="b"/>
            <a:pathLst>
              <a:path w="420923" h="29142" extrusionOk="0">
                <a:moveTo>
                  <a:pt x="413489" y="13189"/>
                </a:moveTo>
                <a:cubicBezTo>
                  <a:pt x="278455" y="16526"/>
                  <a:pt x="143334" y="12132"/>
                  <a:pt x="8805" y="34"/>
                </a:cubicBezTo>
                <a:cubicBezTo>
                  <a:pt x="-293" y="-799"/>
                  <a:pt x="-3933" y="13847"/>
                  <a:pt x="5670" y="14702"/>
                </a:cubicBezTo>
                <a:cubicBezTo>
                  <a:pt x="141449" y="26940"/>
                  <a:pt x="277798" y="31404"/>
                  <a:pt x="414081" y="28076"/>
                </a:cubicBezTo>
                <a:cubicBezTo>
                  <a:pt x="423377" y="27769"/>
                  <a:pt x="423223" y="12970"/>
                  <a:pt x="413489" y="1318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" name="Google Shape;109;p8"/>
          <p:cNvSpPr/>
          <p:nvPr/>
        </p:nvSpPr>
        <p:spPr>
          <a:xfrm>
            <a:off x="5459028" y="549211"/>
            <a:ext cx="115853" cy="41572"/>
          </a:xfrm>
          <a:custGeom>
            <a:avLst/>
            <a:gdLst/>
            <a:ahLst/>
            <a:cxnLst/>
            <a:rect l="l" t="t" r="r" b="b"/>
            <a:pathLst>
              <a:path w="41180" h="14777" extrusionOk="0">
                <a:moveTo>
                  <a:pt x="33693" y="0"/>
                </a:moveTo>
                <a:lnTo>
                  <a:pt x="6835" y="0"/>
                </a:lnTo>
                <a:cubicBezTo>
                  <a:pt x="-2461" y="0"/>
                  <a:pt x="-2286" y="14777"/>
                  <a:pt x="7427" y="14777"/>
                </a:cubicBezTo>
                <a:lnTo>
                  <a:pt x="34307" y="14777"/>
                </a:lnTo>
                <a:cubicBezTo>
                  <a:pt x="43669" y="14777"/>
                  <a:pt x="43471" y="0"/>
                  <a:pt x="336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" name="Google Shape;110;p8"/>
          <p:cNvSpPr/>
          <p:nvPr/>
        </p:nvSpPr>
        <p:spPr>
          <a:xfrm>
            <a:off x="5685536" y="548765"/>
            <a:ext cx="399637" cy="54241"/>
          </a:xfrm>
          <a:custGeom>
            <a:avLst/>
            <a:gdLst/>
            <a:ahLst/>
            <a:cxnLst/>
            <a:rect l="l" t="t" r="r" b="b"/>
            <a:pathLst>
              <a:path w="142051" h="19280" extrusionOk="0">
                <a:moveTo>
                  <a:pt x="136384" y="4500"/>
                </a:moveTo>
                <a:lnTo>
                  <a:pt x="8783" y="5"/>
                </a:lnTo>
                <a:cubicBezTo>
                  <a:pt x="-272" y="-323"/>
                  <a:pt x="-3933" y="14344"/>
                  <a:pt x="5648" y="14695"/>
                </a:cubicBezTo>
                <a:lnTo>
                  <a:pt x="133227" y="19277"/>
                </a:lnTo>
                <a:cubicBezTo>
                  <a:pt x="142282" y="19518"/>
                  <a:pt x="146031" y="4851"/>
                  <a:pt x="136384" y="450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" name="Google Shape;111;p8"/>
          <p:cNvSpPr/>
          <p:nvPr/>
        </p:nvSpPr>
        <p:spPr>
          <a:xfrm rot="5534346">
            <a:off x="29788" y="4545749"/>
            <a:ext cx="908759" cy="285993"/>
          </a:xfrm>
          <a:custGeom>
            <a:avLst/>
            <a:gdLst/>
            <a:ahLst/>
            <a:cxnLst/>
            <a:rect l="l" t="t" r="r" b="b"/>
            <a:pathLst>
              <a:path w="322772" h="101579" extrusionOk="0">
                <a:moveTo>
                  <a:pt x="308867" y="12831"/>
                </a:moveTo>
                <a:cubicBezTo>
                  <a:pt x="298146" y="35457"/>
                  <a:pt x="274994" y="116227"/>
                  <a:pt x="241691" y="74877"/>
                </a:cubicBezTo>
                <a:cubicBezTo>
                  <a:pt x="226606" y="51615"/>
                  <a:pt x="229566" y="5595"/>
                  <a:pt x="194224" y="334"/>
                </a:cubicBezTo>
                <a:cubicBezTo>
                  <a:pt x="178877" y="-1990"/>
                  <a:pt x="165349" y="8161"/>
                  <a:pt x="157325" y="20460"/>
                </a:cubicBezTo>
                <a:cubicBezTo>
                  <a:pt x="146363" y="37211"/>
                  <a:pt x="147130" y="60538"/>
                  <a:pt x="133361" y="75425"/>
                </a:cubicBezTo>
                <a:cubicBezTo>
                  <a:pt x="125907" y="83493"/>
                  <a:pt x="113761" y="87221"/>
                  <a:pt x="105692" y="77925"/>
                </a:cubicBezTo>
                <a:cubicBezTo>
                  <a:pt x="91836" y="58697"/>
                  <a:pt x="101308" y="30480"/>
                  <a:pt x="85040" y="12019"/>
                </a:cubicBezTo>
                <a:cubicBezTo>
                  <a:pt x="56538" y="-22380"/>
                  <a:pt x="11110" y="29318"/>
                  <a:pt x="630" y="55386"/>
                </a:cubicBezTo>
                <a:cubicBezTo>
                  <a:pt x="-3009" y="64441"/>
                  <a:pt x="10145" y="70339"/>
                  <a:pt x="13785" y="61415"/>
                </a:cubicBezTo>
                <a:cubicBezTo>
                  <a:pt x="27992" y="24319"/>
                  <a:pt x="78221" y="-12668"/>
                  <a:pt x="82496" y="51571"/>
                </a:cubicBezTo>
                <a:cubicBezTo>
                  <a:pt x="84097" y="65734"/>
                  <a:pt x="86640" y="82003"/>
                  <a:pt x="98129" y="91803"/>
                </a:cubicBezTo>
                <a:cubicBezTo>
                  <a:pt x="110954" y="102765"/>
                  <a:pt x="128560" y="98863"/>
                  <a:pt x="140355" y="88558"/>
                </a:cubicBezTo>
                <a:cubicBezTo>
                  <a:pt x="155703" y="75184"/>
                  <a:pt x="157632" y="55079"/>
                  <a:pt x="164867" y="37255"/>
                </a:cubicBezTo>
                <a:cubicBezTo>
                  <a:pt x="172102" y="19430"/>
                  <a:pt x="191308" y="5464"/>
                  <a:pt x="205690" y="25086"/>
                </a:cubicBezTo>
                <a:cubicBezTo>
                  <a:pt x="222397" y="47844"/>
                  <a:pt x="217508" y="92066"/>
                  <a:pt x="250965" y="100880"/>
                </a:cubicBezTo>
                <a:cubicBezTo>
                  <a:pt x="294375" y="108729"/>
                  <a:pt x="307464" y="48633"/>
                  <a:pt x="322022" y="18904"/>
                </a:cubicBezTo>
                <a:cubicBezTo>
                  <a:pt x="326034" y="9915"/>
                  <a:pt x="312836" y="4039"/>
                  <a:pt x="308867" y="1283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" name="Google Shape;112;p8"/>
          <p:cNvSpPr/>
          <p:nvPr/>
        </p:nvSpPr>
        <p:spPr>
          <a:xfrm>
            <a:off x="8122707" y="6354739"/>
            <a:ext cx="1174159" cy="63036"/>
          </a:xfrm>
          <a:custGeom>
            <a:avLst/>
            <a:gdLst/>
            <a:ahLst/>
            <a:cxnLst/>
            <a:rect l="l" t="t" r="r" b="b"/>
            <a:pathLst>
              <a:path w="417355" h="22406" extrusionOk="0">
                <a:moveTo>
                  <a:pt x="409929" y="3189"/>
                </a:moveTo>
                <a:lnTo>
                  <a:pt x="209122" y="5951"/>
                </a:lnTo>
                <a:cubicBezTo>
                  <a:pt x="142580" y="6872"/>
                  <a:pt x="74658" y="11476"/>
                  <a:pt x="8775" y="119"/>
                </a:cubicBezTo>
                <a:cubicBezTo>
                  <a:pt x="-302" y="-1459"/>
                  <a:pt x="-3897" y="13142"/>
                  <a:pt x="5618" y="14787"/>
                </a:cubicBezTo>
                <a:cubicBezTo>
                  <a:pt x="71391" y="26122"/>
                  <a:pt x="139029" y="21715"/>
                  <a:pt x="205351" y="20794"/>
                </a:cubicBezTo>
                <a:lnTo>
                  <a:pt x="410521" y="17966"/>
                </a:lnTo>
                <a:cubicBezTo>
                  <a:pt x="419817" y="17747"/>
                  <a:pt x="419641" y="2969"/>
                  <a:pt x="409929" y="318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" name="Google Shape;113;p8"/>
          <p:cNvSpPr/>
          <p:nvPr/>
        </p:nvSpPr>
        <p:spPr>
          <a:xfrm>
            <a:off x="8623179" y="6496483"/>
            <a:ext cx="380520" cy="46856"/>
          </a:xfrm>
          <a:custGeom>
            <a:avLst/>
            <a:gdLst/>
            <a:ahLst/>
            <a:cxnLst/>
            <a:rect l="l" t="t" r="r" b="b"/>
            <a:pathLst>
              <a:path w="135256" h="16655" extrusionOk="0">
                <a:moveTo>
                  <a:pt x="129610" y="810"/>
                </a:moveTo>
                <a:cubicBezTo>
                  <a:pt x="88677" y="-549"/>
                  <a:pt x="47766" y="-198"/>
                  <a:pt x="6832" y="1863"/>
                </a:cubicBezTo>
                <a:cubicBezTo>
                  <a:pt x="-2442" y="2345"/>
                  <a:pt x="-2310" y="17210"/>
                  <a:pt x="7446" y="16640"/>
                </a:cubicBezTo>
                <a:cubicBezTo>
                  <a:pt x="47130" y="14601"/>
                  <a:pt x="86835" y="14228"/>
                  <a:pt x="126562" y="15478"/>
                </a:cubicBezTo>
                <a:cubicBezTo>
                  <a:pt x="135507" y="15785"/>
                  <a:pt x="139191" y="1117"/>
                  <a:pt x="129610" y="81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46831606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p9"/>
          <p:cNvSpPr/>
          <p:nvPr/>
        </p:nvSpPr>
        <p:spPr>
          <a:xfrm rot="-884877">
            <a:off x="10663059" y="4753112"/>
            <a:ext cx="1217088" cy="1237712"/>
          </a:xfrm>
          <a:custGeom>
            <a:avLst/>
            <a:gdLst/>
            <a:ahLst/>
            <a:cxnLst/>
            <a:rect l="l" t="t" r="r" b="b"/>
            <a:pathLst>
              <a:path w="549996" h="559316" extrusionOk="0">
                <a:moveTo>
                  <a:pt x="536665" y="198722"/>
                </a:moveTo>
                <a:cubicBezTo>
                  <a:pt x="507988" y="55467"/>
                  <a:pt x="324589" y="-49573"/>
                  <a:pt x="179295" y="24291"/>
                </a:cubicBezTo>
                <a:cubicBezTo>
                  <a:pt x="17974" y="106420"/>
                  <a:pt x="-81169" y="375917"/>
                  <a:pt x="88111" y="512244"/>
                </a:cubicBezTo>
                <a:cubicBezTo>
                  <a:pt x="141168" y="554536"/>
                  <a:pt x="210888" y="558504"/>
                  <a:pt x="276092" y="557584"/>
                </a:cubicBezTo>
                <a:cubicBezTo>
                  <a:pt x="484178" y="579947"/>
                  <a:pt x="588999" y="381814"/>
                  <a:pt x="536665" y="1987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9"/>
          <p:cNvSpPr/>
          <p:nvPr/>
        </p:nvSpPr>
        <p:spPr>
          <a:xfrm>
            <a:off x="856701" y="442364"/>
            <a:ext cx="9257791" cy="1237008"/>
          </a:xfrm>
          <a:custGeom>
            <a:avLst/>
            <a:gdLst/>
            <a:ahLst/>
            <a:cxnLst/>
            <a:rect l="l" t="t" r="r" b="b"/>
            <a:pathLst>
              <a:path w="3290684" h="399035" extrusionOk="0">
                <a:moveTo>
                  <a:pt x="3288221" y="146895"/>
                </a:moveTo>
                <a:cubicBezTo>
                  <a:pt x="3288879" y="83708"/>
                  <a:pt x="3268160" y="25739"/>
                  <a:pt x="3196488" y="21201"/>
                </a:cubicBezTo>
                <a:cubicBezTo>
                  <a:pt x="2907830" y="16005"/>
                  <a:pt x="2618711" y="18197"/>
                  <a:pt x="2329921" y="14777"/>
                </a:cubicBezTo>
                <a:cubicBezTo>
                  <a:pt x="1580495" y="9866"/>
                  <a:pt x="931222" y="0"/>
                  <a:pt x="181841" y="0"/>
                </a:cubicBezTo>
                <a:cubicBezTo>
                  <a:pt x="-44245" y="0"/>
                  <a:pt x="4866" y="162044"/>
                  <a:pt x="3813" y="206244"/>
                </a:cubicBezTo>
                <a:cubicBezTo>
                  <a:pt x="-6272" y="347395"/>
                  <a:pt x="64456" y="394927"/>
                  <a:pt x="198174" y="383395"/>
                </a:cubicBezTo>
                <a:lnTo>
                  <a:pt x="1064019" y="387780"/>
                </a:lnTo>
                <a:lnTo>
                  <a:pt x="2795708" y="396549"/>
                </a:lnTo>
                <a:cubicBezTo>
                  <a:pt x="2909277" y="397119"/>
                  <a:pt x="3023284" y="400671"/>
                  <a:pt x="3136832" y="398128"/>
                </a:cubicBezTo>
                <a:cubicBezTo>
                  <a:pt x="3275790" y="400627"/>
                  <a:pt x="3299512" y="257767"/>
                  <a:pt x="3288221" y="1468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9"/>
          <p:cNvSpPr/>
          <p:nvPr/>
        </p:nvSpPr>
        <p:spPr>
          <a:xfrm>
            <a:off x="490926" y="562837"/>
            <a:ext cx="11173145" cy="5736772"/>
          </a:xfrm>
          <a:custGeom>
            <a:avLst/>
            <a:gdLst/>
            <a:ahLst/>
            <a:cxnLst/>
            <a:rect l="l" t="t" r="r" b="b"/>
            <a:pathLst>
              <a:path w="3971497" h="2039137" extrusionOk="0">
                <a:moveTo>
                  <a:pt x="3947725" y="299512"/>
                </a:moveTo>
                <a:cubicBezTo>
                  <a:pt x="3924134" y="113307"/>
                  <a:pt x="3885284" y="33501"/>
                  <a:pt x="3686450" y="8902"/>
                </a:cubicBezTo>
                <a:cubicBezTo>
                  <a:pt x="3601997" y="-3398"/>
                  <a:pt x="3538196" y="330"/>
                  <a:pt x="3453085" y="1250"/>
                </a:cubicBezTo>
                <a:cubicBezTo>
                  <a:pt x="2545650" y="21443"/>
                  <a:pt x="1638390" y="51765"/>
                  <a:pt x="731371" y="878"/>
                </a:cubicBezTo>
                <a:cubicBezTo>
                  <a:pt x="642467" y="-87"/>
                  <a:pt x="553519" y="1250"/>
                  <a:pt x="464769" y="6534"/>
                </a:cubicBezTo>
                <a:cubicBezTo>
                  <a:pt x="385183" y="11292"/>
                  <a:pt x="302374" y="15304"/>
                  <a:pt x="224563" y="33743"/>
                </a:cubicBezTo>
                <a:cubicBezTo>
                  <a:pt x="159908" y="49090"/>
                  <a:pt x="106653" y="83204"/>
                  <a:pt x="86570" y="149329"/>
                </a:cubicBezTo>
                <a:cubicBezTo>
                  <a:pt x="9067" y="671747"/>
                  <a:pt x="-7925" y="1209227"/>
                  <a:pt x="2994" y="1737127"/>
                </a:cubicBezTo>
                <a:cubicBezTo>
                  <a:pt x="7729" y="2035301"/>
                  <a:pt x="225024" y="2012784"/>
                  <a:pt x="454881" y="2012828"/>
                </a:cubicBezTo>
                <a:cubicBezTo>
                  <a:pt x="1452075" y="2021379"/>
                  <a:pt x="2463170" y="2030543"/>
                  <a:pt x="3459136" y="2039138"/>
                </a:cubicBezTo>
                <a:cubicBezTo>
                  <a:pt x="3468432" y="2039138"/>
                  <a:pt x="3468235" y="2024426"/>
                  <a:pt x="3458544" y="2024339"/>
                </a:cubicBezTo>
                <a:cubicBezTo>
                  <a:pt x="2395752" y="2013552"/>
                  <a:pt x="1331030" y="2008487"/>
                  <a:pt x="268237" y="1995157"/>
                </a:cubicBezTo>
                <a:cubicBezTo>
                  <a:pt x="201871" y="1991167"/>
                  <a:pt x="129981" y="1978933"/>
                  <a:pt x="80870" y="1929997"/>
                </a:cubicBezTo>
                <a:cubicBezTo>
                  <a:pt x="27856" y="1877181"/>
                  <a:pt x="19898" y="1797332"/>
                  <a:pt x="17289" y="1726406"/>
                </a:cubicBezTo>
                <a:cubicBezTo>
                  <a:pt x="11150" y="1553355"/>
                  <a:pt x="12904" y="1379647"/>
                  <a:pt x="17289" y="1206596"/>
                </a:cubicBezTo>
                <a:cubicBezTo>
                  <a:pt x="24962" y="897125"/>
                  <a:pt x="46317" y="588368"/>
                  <a:pt x="81352" y="280328"/>
                </a:cubicBezTo>
                <a:cubicBezTo>
                  <a:pt x="89990" y="206026"/>
                  <a:pt x="89333" y="112868"/>
                  <a:pt x="163591" y="71825"/>
                </a:cubicBezTo>
                <a:cubicBezTo>
                  <a:pt x="194285" y="54286"/>
                  <a:pt x="229825" y="46349"/>
                  <a:pt x="264444" y="40978"/>
                </a:cubicBezTo>
                <a:cubicBezTo>
                  <a:pt x="347341" y="28174"/>
                  <a:pt x="431728" y="22408"/>
                  <a:pt x="515502" y="18746"/>
                </a:cubicBezTo>
                <a:cubicBezTo>
                  <a:pt x="692894" y="11029"/>
                  <a:pt x="870483" y="17869"/>
                  <a:pt x="1047743" y="26113"/>
                </a:cubicBezTo>
                <a:cubicBezTo>
                  <a:pt x="1755029" y="63845"/>
                  <a:pt x="2462863" y="37711"/>
                  <a:pt x="3170346" y="20654"/>
                </a:cubicBezTo>
                <a:cubicBezTo>
                  <a:pt x="3346028" y="20478"/>
                  <a:pt x="3500947" y="3289"/>
                  <a:pt x="3675948" y="22605"/>
                </a:cubicBezTo>
                <a:cubicBezTo>
                  <a:pt x="3819576" y="42556"/>
                  <a:pt x="3893001" y="73821"/>
                  <a:pt x="3920034" y="229880"/>
                </a:cubicBezTo>
                <a:cubicBezTo>
                  <a:pt x="4003348" y="663591"/>
                  <a:pt x="3918609" y="1093707"/>
                  <a:pt x="3926392" y="1543489"/>
                </a:cubicBezTo>
                <a:cubicBezTo>
                  <a:pt x="3926568" y="1553092"/>
                  <a:pt x="3940665" y="1547436"/>
                  <a:pt x="3940490" y="1538337"/>
                </a:cubicBezTo>
                <a:cubicBezTo>
                  <a:pt x="3933321" y="1127383"/>
                  <a:pt x="4008215" y="711694"/>
                  <a:pt x="3947725" y="29951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" name="Google Shape;118;p9"/>
          <p:cNvSpPr txBox="1">
            <a:spLocks noGrp="1"/>
          </p:cNvSpPr>
          <p:nvPr>
            <p:ph type="title"/>
          </p:nvPr>
        </p:nvSpPr>
        <p:spPr>
          <a:xfrm>
            <a:off x="1177833" y="911467"/>
            <a:ext cx="8568400" cy="52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119" name="Google Shape;119;p9"/>
          <p:cNvSpPr txBox="1">
            <a:spLocks noGrp="1"/>
          </p:cNvSpPr>
          <p:nvPr>
            <p:ph type="sldNum" idx="12"/>
          </p:nvPr>
        </p:nvSpPr>
        <p:spPr>
          <a:xfrm>
            <a:off x="11205833" y="6257835"/>
            <a:ext cx="731600" cy="40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20" name="Google Shape;120;p9"/>
          <p:cNvSpPr/>
          <p:nvPr/>
        </p:nvSpPr>
        <p:spPr>
          <a:xfrm>
            <a:off x="434048" y="1370193"/>
            <a:ext cx="151107" cy="1272065"/>
          </a:xfrm>
          <a:custGeom>
            <a:avLst/>
            <a:gdLst/>
            <a:ahLst/>
            <a:cxnLst/>
            <a:rect l="l" t="t" r="r" b="b"/>
            <a:pathLst>
              <a:path w="53711" h="452156" extrusionOk="0">
                <a:moveTo>
                  <a:pt x="39194" y="6047"/>
                </a:moveTo>
                <a:cubicBezTo>
                  <a:pt x="16217" y="151582"/>
                  <a:pt x="8039" y="298805"/>
                  <a:pt x="15" y="445744"/>
                </a:cubicBezTo>
                <a:cubicBezTo>
                  <a:pt x="-533" y="455478"/>
                  <a:pt x="14244" y="453439"/>
                  <a:pt x="14748" y="444275"/>
                </a:cubicBezTo>
                <a:cubicBezTo>
                  <a:pt x="22707" y="298586"/>
                  <a:pt x="30819" y="152678"/>
                  <a:pt x="53598" y="8393"/>
                </a:cubicBezTo>
                <a:cubicBezTo>
                  <a:pt x="55133" y="-1298"/>
                  <a:pt x="40597" y="-3271"/>
                  <a:pt x="39194" y="604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9"/>
          <p:cNvSpPr/>
          <p:nvPr/>
        </p:nvSpPr>
        <p:spPr>
          <a:xfrm>
            <a:off x="342669" y="1494769"/>
            <a:ext cx="107249" cy="532052"/>
          </a:xfrm>
          <a:custGeom>
            <a:avLst/>
            <a:gdLst/>
            <a:ahLst/>
            <a:cxnLst/>
            <a:rect l="l" t="t" r="r" b="b"/>
            <a:pathLst>
              <a:path w="38122" h="189118" extrusionOk="0">
                <a:moveTo>
                  <a:pt x="23673" y="6072"/>
                </a:moveTo>
                <a:cubicBezTo>
                  <a:pt x="15809" y="64288"/>
                  <a:pt x="7945" y="122498"/>
                  <a:pt x="82" y="180701"/>
                </a:cubicBezTo>
                <a:cubicBezTo>
                  <a:pt x="-1212" y="190414"/>
                  <a:pt x="13237" y="192409"/>
                  <a:pt x="14486" y="183047"/>
                </a:cubicBezTo>
                <a:cubicBezTo>
                  <a:pt x="22364" y="124844"/>
                  <a:pt x="30213" y="66634"/>
                  <a:pt x="38033" y="8418"/>
                </a:cubicBezTo>
                <a:cubicBezTo>
                  <a:pt x="39393" y="-1295"/>
                  <a:pt x="24879" y="-3290"/>
                  <a:pt x="23673" y="607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" name="Google Shape;122;p9"/>
          <p:cNvSpPr/>
          <p:nvPr/>
        </p:nvSpPr>
        <p:spPr>
          <a:xfrm>
            <a:off x="3880749" y="503913"/>
            <a:ext cx="1836055" cy="89211"/>
          </a:xfrm>
          <a:custGeom>
            <a:avLst/>
            <a:gdLst/>
            <a:ahLst/>
            <a:cxnLst/>
            <a:rect l="l" t="t" r="r" b="b"/>
            <a:pathLst>
              <a:path w="652626" h="31710" extrusionOk="0">
                <a:moveTo>
                  <a:pt x="645179" y="13550"/>
                </a:moveTo>
                <a:cubicBezTo>
                  <a:pt x="432971" y="20774"/>
                  <a:pt x="220527" y="16258"/>
                  <a:pt x="8819" y="23"/>
                </a:cubicBezTo>
                <a:cubicBezTo>
                  <a:pt x="-280" y="-657"/>
                  <a:pt x="-3941" y="13989"/>
                  <a:pt x="5662" y="14712"/>
                </a:cubicBezTo>
                <a:cubicBezTo>
                  <a:pt x="218646" y="31045"/>
                  <a:pt x="432371" y="35612"/>
                  <a:pt x="645859" y="28393"/>
                </a:cubicBezTo>
                <a:cubicBezTo>
                  <a:pt x="655067" y="28043"/>
                  <a:pt x="654914" y="13178"/>
                  <a:pt x="645179" y="1355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" name="Google Shape;123;p9"/>
          <p:cNvSpPr/>
          <p:nvPr/>
        </p:nvSpPr>
        <p:spPr>
          <a:xfrm>
            <a:off x="5853940" y="548403"/>
            <a:ext cx="351945" cy="41635"/>
          </a:xfrm>
          <a:custGeom>
            <a:avLst/>
            <a:gdLst/>
            <a:ahLst/>
            <a:cxnLst/>
            <a:rect l="l" t="t" r="r" b="b"/>
            <a:pathLst>
              <a:path w="125099" h="14799" extrusionOk="0">
                <a:moveTo>
                  <a:pt x="117661" y="0"/>
                </a:moveTo>
                <a:lnTo>
                  <a:pt x="6833" y="0"/>
                </a:lnTo>
                <a:cubicBezTo>
                  <a:pt x="-2463" y="0"/>
                  <a:pt x="-2288" y="14799"/>
                  <a:pt x="7446" y="14799"/>
                </a:cubicBezTo>
                <a:lnTo>
                  <a:pt x="118275" y="14799"/>
                </a:lnTo>
                <a:cubicBezTo>
                  <a:pt x="127571" y="14887"/>
                  <a:pt x="127374" y="0"/>
                  <a:pt x="11766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" name="Google Shape;124;p9"/>
          <p:cNvSpPr/>
          <p:nvPr/>
        </p:nvSpPr>
        <p:spPr>
          <a:xfrm>
            <a:off x="11162116" y="529829"/>
            <a:ext cx="387165" cy="308299"/>
          </a:xfrm>
          <a:custGeom>
            <a:avLst/>
            <a:gdLst/>
            <a:ahLst/>
            <a:cxnLst/>
            <a:rect l="l" t="t" r="r" b="b"/>
            <a:pathLst>
              <a:path w="137618" h="109585" extrusionOk="0">
                <a:moveTo>
                  <a:pt x="136999" y="99882"/>
                </a:moveTo>
                <a:cubicBezTo>
                  <a:pt x="113869" y="47085"/>
                  <a:pt x="65635" y="9548"/>
                  <a:pt x="8785" y="104"/>
                </a:cubicBezTo>
                <a:cubicBezTo>
                  <a:pt x="-292" y="-1365"/>
                  <a:pt x="-3910" y="13258"/>
                  <a:pt x="5627" y="14771"/>
                </a:cubicBezTo>
                <a:cubicBezTo>
                  <a:pt x="57435" y="23274"/>
                  <a:pt x="101482" y="57237"/>
                  <a:pt x="122902" y="105166"/>
                </a:cubicBezTo>
                <a:cubicBezTo>
                  <a:pt x="126738" y="113936"/>
                  <a:pt x="140705" y="108323"/>
                  <a:pt x="136999" y="9988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" name="Google Shape;125;p9"/>
          <p:cNvSpPr/>
          <p:nvPr/>
        </p:nvSpPr>
        <p:spPr>
          <a:xfrm>
            <a:off x="11368405" y="463034"/>
            <a:ext cx="176571" cy="121657"/>
          </a:xfrm>
          <a:custGeom>
            <a:avLst/>
            <a:gdLst/>
            <a:ahLst/>
            <a:cxnLst/>
            <a:rect l="l" t="t" r="r" b="b"/>
            <a:pathLst>
              <a:path w="62762" h="43243" extrusionOk="0">
                <a:moveTo>
                  <a:pt x="60351" y="30032"/>
                </a:moveTo>
                <a:cubicBezTo>
                  <a:pt x="45705" y="17367"/>
                  <a:pt x="28955" y="7372"/>
                  <a:pt x="10845" y="500"/>
                </a:cubicBezTo>
                <a:cubicBezTo>
                  <a:pt x="2273" y="-2745"/>
                  <a:pt x="-4765" y="10739"/>
                  <a:pt x="4092" y="14093"/>
                </a:cubicBezTo>
                <a:cubicBezTo>
                  <a:pt x="20996" y="20446"/>
                  <a:pt x="36672" y="29731"/>
                  <a:pt x="50353" y="41521"/>
                </a:cubicBezTo>
                <a:cubicBezTo>
                  <a:pt x="57413" y="47594"/>
                  <a:pt x="67410" y="36127"/>
                  <a:pt x="60351" y="300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" name="Google Shape;126;p9"/>
          <p:cNvSpPr/>
          <p:nvPr/>
        </p:nvSpPr>
        <p:spPr>
          <a:xfrm>
            <a:off x="326324" y="5459148"/>
            <a:ext cx="995005" cy="1034280"/>
          </a:xfrm>
          <a:custGeom>
            <a:avLst/>
            <a:gdLst/>
            <a:ahLst/>
            <a:cxnLst/>
            <a:rect l="l" t="t" r="r" b="b"/>
            <a:pathLst>
              <a:path w="353675" h="367635" extrusionOk="0">
                <a:moveTo>
                  <a:pt x="349850" y="316408"/>
                </a:moveTo>
                <a:cubicBezTo>
                  <a:pt x="344216" y="307967"/>
                  <a:pt x="337265" y="300140"/>
                  <a:pt x="331061" y="292094"/>
                </a:cubicBezTo>
                <a:cubicBezTo>
                  <a:pt x="325295" y="284639"/>
                  <a:pt x="312907" y="293387"/>
                  <a:pt x="318542" y="300688"/>
                </a:cubicBezTo>
                <a:cubicBezTo>
                  <a:pt x="320142" y="302661"/>
                  <a:pt x="330951" y="317022"/>
                  <a:pt x="332574" y="318447"/>
                </a:cubicBezTo>
                <a:cubicBezTo>
                  <a:pt x="270198" y="313689"/>
                  <a:pt x="197781" y="305292"/>
                  <a:pt x="142554" y="274598"/>
                </a:cubicBezTo>
                <a:cubicBezTo>
                  <a:pt x="87348" y="239760"/>
                  <a:pt x="52202" y="175937"/>
                  <a:pt x="31747" y="115404"/>
                </a:cubicBezTo>
                <a:cubicBezTo>
                  <a:pt x="20542" y="80171"/>
                  <a:pt x="14804" y="43432"/>
                  <a:pt x="14733" y="6461"/>
                </a:cubicBezTo>
                <a:cubicBezTo>
                  <a:pt x="14733" y="-3318"/>
                  <a:pt x="-44" y="-1323"/>
                  <a:pt x="0" y="7930"/>
                </a:cubicBezTo>
                <a:cubicBezTo>
                  <a:pt x="1184" y="107971"/>
                  <a:pt x="41065" y="213209"/>
                  <a:pt x="119862" y="277470"/>
                </a:cubicBezTo>
                <a:cubicBezTo>
                  <a:pt x="177501" y="318403"/>
                  <a:pt x="263467" y="328116"/>
                  <a:pt x="332705" y="333158"/>
                </a:cubicBezTo>
                <a:cubicBezTo>
                  <a:pt x="322510" y="340196"/>
                  <a:pt x="316437" y="346182"/>
                  <a:pt x="307470" y="353702"/>
                </a:cubicBezTo>
                <a:cubicBezTo>
                  <a:pt x="300301" y="359863"/>
                  <a:pt x="307821" y="372250"/>
                  <a:pt x="315275" y="365848"/>
                </a:cubicBezTo>
                <a:lnTo>
                  <a:pt x="340028" y="344647"/>
                </a:lnTo>
                <a:cubicBezTo>
                  <a:pt x="350048" y="337171"/>
                  <a:pt x="359037" y="328927"/>
                  <a:pt x="349850" y="31640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" name="Google Shape;127;p9"/>
          <p:cNvSpPr/>
          <p:nvPr/>
        </p:nvSpPr>
        <p:spPr>
          <a:xfrm>
            <a:off x="11499550" y="2342806"/>
            <a:ext cx="267869" cy="230389"/>
          </a:xfrm>
          <a:custGeom>
            <a:avLst/>
            <a:gdLst/>
            <a:ahLst/>
            <a:cxnLst/>
            <a:rect l="l" t="t" r="r" b="b"/>
            <a:pathLst>
              <a:path w="95214" h="81892" extrusionOk="0">
                <a:moveTo>
                  <a:pt x="92489" y="65480"/>
                </a:moveTo>
                <a:lnTo>
                  <a:pt x="61028" y="43753"/>
                </a:lnTo>
                <a:cubicBezTo>
                  <a:pt x="70521" y="33157"/>
                  <a:pt x="80036" y="22580"/>
                  <a:pt x="89530" y="12028"/>
                </a:cubicBezTo>
                <a:cubicBezTo>
                  <a:pt x="96107" y="4771"/>
                  <a:pt x="85145" y="-4635"/>
                  <a:pt x="78567" y="2600"/>
                </a:cubicBezTo>
                <a:lnTo>
                  <a:pt x="48991" y="35487"/>
                </a:lnTo>
                <a:lnTo>
                  <a:pt x="12684" y="10383"/>
                </a:lnTo>
                <a:cubicBezTo>
                  <a:pt x="5098" y="5144"/>
                  <a:pt x="-4856" y="16610"/>
                  <a:pt x="2687" y="21872"/>
                </a:cubicBezTo>
                <a:lnTo>
                  <a:pt x="38796" y="46844"/>
                </a:lnTo>
                <a:lnTo>
                  <a:pt x="18275" y="69865"/>
                </a:lnTo>
                <a:cubicBezTo>
                  <a:pt x="11697" y="77122"/>
                  <a:pt x="22660" y="86527"/>
                  <a:pt x="29237" y="79292"/>
                </a:cubicBezTo>
                <a:lnTo>
                  <a:pt x="50942" y="55175"/>
                </a:lnTo>
                <a:lnTo>
                  <a:pt x="82601" y="77100"/>
                </a:lnTo>
                <a:cubicBezTo>
                  <a:pt x="90078" y="82296"/>
                  <a:pt x="100119" y="70829"/>
                  <a:pt x="92489" y="654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" name="Google Shape;128;p9"/>
          <p:cNvSpPr/>
          <p:nvPr/>
        </p:nvSpPr>
        <p:spPr>
          <a:xfrm>
            <a:off x="6205899" y="6073993"/>
            <a:ext cx="908065" cy="285776"/>
          </a:xfrm>
          <a:custGeom>
            <a:avLst/>
            <a:gdLst/>
            <a:ahLst/>
            <a:cxnLst/>
            <a:rect l="l" t="t" r="r" b="b"/>
            <a:pathLst>
              <a:path w="322772" h="101579" extrusionOk="0">
                <a:moveTo>
                  <a:pt x="308867" y="12831"/>
                </a:moveTo>
                <a:cubicBezTo>
                  <a:pt x="298146" y="35457"/>
                  <a:pt x="274994" y="116227"/>
                  <a:pt x="241691" y="74877"/>
                </a:cubicBezTo>
                <a:cubicBezTo>
                  <a:pt x="226606" y="51615"/>
                  <a:pt x="229566" y="5595"/>
                  <a:pt x="194224" y="334"/>
                </a:cubicBezTo>
                <a:cubicBezTo>
                  <a:pt x="178877" y="-1990"/>
                  <a:pt x="165349" y="8161"/>
                  <a:pt x="157325" y="20460"/>
                </a:cubicBezTo>
                <a:cubicBezTo>
                  <a:pt x="146363" y="37211"/>
                  <a:pt x="147130" y="60538"/>
                  <a:pt x="133361" y="75425"/>
                </a:cubicBezTo>
                <a:cubicBezTo>
                  <a:pt x="125907" y="83493"/>
                  <a:pt x="113761" y="87221"/>
                  <a:pt x="105692" y="77925"/>
                </a:cubicBezTo>
                <a:cubicBezTo>
                  <a:pt x="91836" y="58697"/>
                  <a:pt x="101308" y="30480"/>
                  <a:pt x="85040" y="12019"/>
                </a:cubicBezTo>
                <a:cubicBezTo>
                  <a:pt x="56538" y="-22380"/>
                  <a:pt x="11110" y="29318"/>
                  <a:pt x="630" y="55386"/>
                </a:cubicBezTo>
                <a:cubicBezTo>
                  <a:pt x="-3009" y="64441"/>
                  <a:pt x="10145" y="70339"/>
                  <a:pt x="13785" y="61415"/>
                </a:cubicBezTo>
                <a:cubicBezTo>
                  <a:pt x="27992" y="24319"/>
                  <a:pt x="78221" y="-12668"/>
                  <a:pt x="82496" y="51571"/>
                </a:cubicBezTo>
                <a:cubicBezTo>
                  <a:pt x="84097" y="65734"/>
                  <a:pt x="86640" y="82003"/>
                  <a:pt x="98129" y="91803"/>
                </a:cubicBezTo>
                <a:cubicBezTo>
                  <a:pt x="110954" y="102765"/>
                  <a:pt x="128560" y="98863"/>
                  <a:pt x="140355" y="88558"/>
                </a:cubicBezTo>
                <a:cubicBezTo>
                  <a:pt x="155703" y="75184"/>
                  <a:pt x="157632" y="55079"/>
                  <a:pt x="164867" y="37255"/>
                </a:cubicBezTo>
                <a:cubicBezTo>
                  <a:pt x="172102" y="19430"/>
                  <a:pt x="191308" y="5464"/>
                  <a:pt x="205690" y="25086"/>
                </a:cubicBezTo>
                <a:cubicBezTo>
                  <a:pt x="222397" y="47844"/>
                  <a:pt x="217508" y="92066"/>
                  <a:pt x="250965" y="100880"/>
                </a:cubicBezTo>
                <a:cubicBezTo>
                  <a:pt x="294375" y="108729"/>
                  <a:pt x="307464" y="48633"/>
                  <a:pt x="322022" y="18904"/>
                </a:cubicBezTo>
                <a:cubicBezTo>
                  <a:pt x="326034" y="9915"/>
                  <a:pt x="312836" y="4039"/>
                  <a:pt x="308867" y="1283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9300408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1">
  <p:cSld name="Title + Design 1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18"/>
          <p:cNvSpPr txBox="1">
            <a:spLocks noGrp="1"/>
          </p:cNvSpPr>
          <p:nvPr>
            <p:ph type="title"/>
          </p:nvPr>
        </p:nvSpPr>
        <p:spPr>
          <a:xfrm>
            <a:off x="1138000" y="580967"/>
            <a:ext cx="991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35668656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10"/>
          <p:cNvSpPr/>
          <p:nvPr/>
        </p:nvSpPr>
        <p:spPr>
          <a:xfrm rot="-884877">
            <a:off x="10663059" y="4753112"/>
            <a:ext cx="1217088" cy="1237712"/>
          </a:xfrm>
          <a:custGeom>
            <a:avLst/>
            <a:gdLst/>
            <a:ahLst/>
            <a:cxnLst/>
            <a:rect l="l" t="t" r="r" b="b"/>
            <a:pathLst>
              <a:path w="549996" h="559316" extrusionOk="0">
                <a:moveTo>
                  <a:pt x="536665" y="198722"/>
                </a:moveTo>
                <a:cubicBezTo>
                  <a:pt x="507988" y="55467"/>
                  <a:pt x="324589" y="-49573"/>
                  <a:pt x="179295" y="24291"/>
                </a:cubicBezTo>
                <a:cubicBezTo>
                  <a:pt x="17974" y="106420"/>
                  <a:pt x="-81169" y="375917"/>
                  <a:pt x="88111" y="512244"/>
                </a:cubicBezTo>
                <a:cubicBezTo>
                  <a:pt x="141168" y="554536"/>
                  <a:pt x="210888" y="558504"/>
                  <a:pt x="276092" y="557584"/>
                </a:cubicBezTo>
                <a:cubicBezTo>
                  <a:pt x="484178" y="579947"/>
                  <a:pt x="588999" y="381814"/>
                  <a:pt x="536665" y="1987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" name="Google Shape;131;p10"/>
          <p:cNvSpPr/>
          <p:nvPr/>
        </p:nvSpPr>
        <p:spPr>
          <a:xfrm>
            <a:off x="856700" y="5622168"/>
            <a:ext cx="7853765" cy="750185"/>
          </a:xfrm>
          <a:custGeom>
            <a:avLst/>
            <a:gdLst/>
            <a:ahLst/>
            <a:cxnLst/>
            <a:rect l="l" t="t" r="r" b="b"/>
            <a:pathLst>
              <a:path w="3290684" h="399035" extrusionOk="0">
                <a:moveTo>
                  <a:pt x="3288221" y="146895"/>
                </a:moveTo>
                <a:cubicBezTo>
                  <a:pt x="3288879" y="83708"/>
                  <a:pt x="3268160" y="25739"/>
                  <a:pt x="3196488" y="21201"/>
                </a:cubicBezTo>
                <a:cubicBezTo>
                  <a:pt x="2907830" y="16005"/>
                  <a:pt x="2618711" y="18197"/>
                  <a:pt x="2329921" y="14777"/>
                </a:cubicBezTo>
                <a:cubicBezTo>
                  <a:pt x="1580495" y="9866"/>
                  <a:pt x="931222" y="0"/>
                  <a:pt x="181841" y="0"/>
                </a:cubicBezTo>
                <a:cubicBezTo>
                  <a:pt x="-44245" y="0"/>
                  <a:pt x="4866" y="162044"/>
                  <a:pt x="3813" y="206244"/>
                </a:cubicBezTo>
                <a:cubicBezTo>
                  <a:pt x="-6272" y="347395"/>
                  <a:pt x="64456" y="394927"/>
                  <a:pt x="198174" y="383395"/>
                </a:cubicBezTo>
                <a:lnTo>
                  <a:pt x="1064019" y="387780"/>
                </a:lnTo>
                <a:lnTo>
                  <a:pt x="2795708" y="396549"/>
                </a:lnTo>
                <a:cubicBezTo>
                  <a:pt x="2909277" y="397119"/>
                  <a:pt x="3023284" y="400671"/>
                  <a:pt x="3136832" y="398128"/>
                </a:cubicBezTo>
                <a:cubicBezTo>
                  <a:pt x="3275790" y="400627"/>
                  <a:pt x="3299512" y="257767"/>
                  <a:pt x="3288221" y="1468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" name="Google Shape;132;p10"/>
          <p:cNvSpPr/>
          <p:nvPr/>
        </p:nvSpPr>
        <p:spPr>
          <a:xfrm>
            <a:off x="490926" y="562837"/>
            <a:ext cx="11173145" cy="5736772"/>
          </a:xfrm>
          <a:custGeom>
            <a:avLst/>
            <a:gdLst/>
            <a:ahLst/>
            <a:cxnLst/>
            <a:rect l="l" t="t" r="r" b="b"/>
            <a:pathLst>
              <a:path w="3971497" h="2039137" extrusionOk="0">
                <a:moveTo>
                  <a:pt x="3947725" y="299512"/>
                </a:moveTo>
                <a:cubicBezTo>
                  <a:pt x="3924134" y="113307"/>
                  <a:pt x="3885284" y="33501"/>
                  <a:pt x="3686450" y="8902"/>
                </a:cubicBezTo>
                <a:cubicBezTo>
                  <a:pt x="3601997" y="-3398"/>
                  <a:pt x="3538196" y="330"/>
                  <a:pt x="3453085" y="1250"/>
                </a:cubicBezTo>
                <a:cubicBezTo>
                  <a:pt x="2545650" y="21443"/>
                  <a:pt x="1638390" y="51765"/>
                  <a:pt x="731371" y="878"/>
                </a:cubicBezTo>
                <a:cubicBezTo>
                  <a:pt x="642467" y="-87"/>
                  <a:pt x="553519" y="1250"/>
                  <a:pt x="464769" y="6534"/>
                </a:cubicBezTo>
                <a:cubicBezTo>
                  <a:pt x="385183" y="11292"/>
                  <a:pt x="302374" y="15304"/>
                  <a:pt x="224563" y="33743"/>
                </a:cubicBezTo>
                <a:cubicBezTo>
                  <a:pt x="159908" y="49090"/>
                  <a:pt x="106653" y="83204"/>
                  <a:pt x="86570" y="149329"/>
                </a:cubicBezTo>
                <a:cubicBezTo>
                  <a:pt x="9067" y="671747"/>
                  <a:pt x="-7925" y="1209227"/>
                  <a:pt x="2994" y="1737127"/>
                </a:cubicBezTo>
                <a:cubicBezTo>
                  <a:pt x="7729" y="2035301"/>
                  <a:pt x="225024" y="2012784"/>
                  <a:pt x="454881" y="2012828"/>
                </a:cubicBezTo>
                <a:cubicBezTo>
                  <a:pt x="1452075" y="2021379"/>
                  <a:pt x="2463170" y="2030543"/>
                  <a:pt x="3459136" y="2039138"/>
                </a:cubicBezTo>
                <a:cubicBezTo>
                  <a:pt x="3468432" y="2039138"/>
                  <a:pt x="3468235" y="2024426"/>
                  <a:pt x="3458544" y="2024339"/>
                </a:cubicBezTo>
                <a:cubicBezTo>
                  <a:pt x="2395752" y="2013552"/>
                  <a:pt x="1331030" y="2008487"/>
                  <a:pt x="268237" y="1995157"/>
                </a:cubicBezTo>
                <a:cubicBezTo>
                  <a:pt x="201871" y="1991167"/>
                  <a:pt x="129981" y="1978933"/>
                  <a:pt x="80870" y="1929997"/>
                </a:cubicBezTo>
                <a:cubicBezTo>
                  <a:pt x="27856" y="1877181"/>
                  <a:pt x="19898" y="1797332"/>
                  <a:pt x="17289" y="1726406"/>
                </a:cubicBezTo>
                <a:cubicBezTo>
                  <a:pt x="11150" y="1553355"/>
                  <a:pt x="12904" y="1379647"/>
                  <a:pt x="17289" y="1206596"/>
                </a:cubicBezTo>
                <a:cubicBezTo>
                  <a:pt x="24962" y="897125"/>
                  <a:pt x="46317" y="588368"/>
                  <a:pt x="81352" y="280328"/>
                </a:cubicBezTo>
                <a:cubicBezTo>
                  <a:pt x="89990" y="206026"/>
                  <a:pt x="89333" y="112868"/>
                  <a:pt x="163591" y="71825"/>
                </a:cubicBezTo>
                <a:cubicBezTo>
                  <a:pt x="194285" y="54286"/>
                  <a:pt x="229825" y="46349"/>
                  <a:pt x="264444" y="40978"/>
                </a:cubicBezTo>
                <a:cubicBezTo>
                  <a:pt x="347341" y="28174"/>
                  <a:pt x="431728" y="22408"/>
                  <a:pt x="515502" y="18746"/>
                </a:cubicBezTo>
                <a:cubicBezTo>
                  <a:pt x="692894" y="11029"/>
                  <a:pt x="870483" y="17869"/>
                  <a:pt x="1047743" y="26113"/>
                </a:cubicBezTo>
                <a:cubicBezTo>
                  <a:pt x="1755029" y="63845"/>
                  <a:pt x="2462863" y="37711"/>
                  <a:pt x="3170346" y="20654"/>
                </a:cubicBezTo>
                <a:cubicBezTo>
                  <a:pt x="3346028" y="20478"/>
                  <a:pt x="3500947" y="3289"/>
                  <a:pt x="3675948" y="22605"/>
                </a:cubicBezTo>
                <a:cubicBezTo>
                  <a:pt x="3819576" y="42556"/>
                  <a:pt x="3893001" y="73821"/>
                  <a:pt x="3920034" y="229880"/>
                </a:cubicBezTo>
                <a:cubicBezTo>
                  <a:pt x="4003348" y="663591"/>
                  <a:pt x="3918609" y="1093707"/>
                  <a:pt x="3926392" y="1543489"/>
                </a:cubicBezTo>
                <a:cubicBezTo>
                  <a:pt x="3926568" y="1553092"/>
                  <a:pt x="3940665" y="1547436"/>
                  <a:pt x="3940490" y="1538337"/>
                </a:cubicBezTo>
                <a:cubicBezTo>
                  <a:pt x="3933321" y="1127383"/>
                  <a:pt x="4008215" y="711694"/>
                  <a:pt x="3947725" y="29951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" name="Google Shape;133;p10"/>
          <p:cNvSpPr txBox="1">
            <a:spLocks noGrp="1"/>
          </p:cNvSpPr>
          <p:nvPr>
            <p:ph type="body" idx="1"/>
          </p:nvPr>
        </p:nvSpPr>
        <p:spPr>
          <a:xfrm>
            <a:off x="1097435" y="5682411"/>
            <a:ext cx="7363600" cy="52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30479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</a:lstStyle>
          <a:p>
            <a:endParaRPr/>
          </a:p>
        </p:txBody>
      </p:sp>
      <p:sp>
        <p:nvSpPr>
          <p:cNvPr id="134" name="Google Shape;134;p10"/>
          <p:cNvSpPr txBox="1">
            <a:spLocks noGrp="1"/>
          </p:cNvSpPr>
          <p:nvPr>
            <p:ph type="sldNum" idx="12"/>
          </p:nvPr>
        </p:nvSpPr>
        <p:spPr>
          <a:xfrm>
            <a:off x="11205833" y="6257835"/>
            <a:ext cx="731600" cy="40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35" name="Google Shape;135;p10"/>
          <p:cNvSpPr/>
          <p:nvPr/>
        </p:nvSpPr>
        <p:spPr>
          <a:xfrm rot="5400000">
            <a:off x="416224" y="406148"/>
            <a:ext cx="995005" cy="1034280"/>
          </a:xfrm>
          <a:custGeom>
            <a:avLst/>
            <a:gdLst/>
            <a:ahLst/>
            <a:cxnLst/>
            <a:rect l="l" t="t" r="r" b="b"/>
            <a:pathLst>
              <a:path w="353675" h="367635" extrusionOk="0">
                <a:moveTo>
                  <a:pt x="349850" y="316408"/>
                </a:moveTo>
                <a:cubicBezTo>
                  <a:pt x="344216" y="307967"/>
                  <a:pt x="337265" y="300140"/>
                  <a:pt x="331061" y="292094"/>
                </a:cubicBezTo>
                <a:cubicBezTo>
                  <a:pt x="325295" y="284639"/>
                  <a:pt x="312907" y="293387"/>
                  <a:pt x="318542" y="300688"/>
                </a:cubicBezTo>
                <a:cubicBezTo>
                  <a:pt x="320142" y="302661"/>
                  <a:pt x="330951" y="317022"/>
                  <a:pt x="332574" y="318447"/>
                </a:cubicBezTo>
                <a:cubicBezTo>
                  <a:pt x="270198" y="313689"/>
                  <a:pt x="197781" y="305292"/>
                  <a:pt x="142554" y="274598"/>
                </a:cubicBezTo>
                <a:cubicBezTo>
                  <a:pt x="87348" y="239760"/>
                  <a:pt x="52202" y="175937"/>
                  <a:pt x="31747" y="115404"/>
                </a:cubicBezTo>
                <a:cubicBezTo>
                  <a:pt x="20542" y="80171"/>
                  <a:pt x="14804" y="43432"/>
                  <a:pt x="14733" y="6461"/>
                </a:cubicBezTo>
                <a:cubicBezTo>
                  <a:pt x="14733" y="-3318"/>
                  <a:pt x="-44" y="-1323"/>
                  <a:pt x="0" y="7930"/>
                </a:cubicBezTo>
                <a:cubicBezTo>
                  <a:pt x="1184" y="107971"/>
                  <a:pt x="41065" y="213209"/>
                  <a:pt x="119862" y="277470"/>
                </a:cubicBezTo>
                <a:cubicBezTo>
                  <a:pt x="177501" y="318403"/>
                  <a:pt x="263467" y="328116"/>
                  <a:pt x="332705" y="333158"/>
                </a:cubicBezTo>
                <a:cubicBezTo>
                  <a:pt x="322510" y="340196"/>
                  <a:pt x="316437" y="346182"/>
                  <a:pt x="307470" y="353702"/>
                </a:cubicBezTo>
                <a:cubicBezTo>
                  <a:pt x="300301" y="359863"/>
                  <a:pt x="307821" y="372250"/>
                  <a:pt x="315275" y="365848"/>
                </a:cubicBezTo>
                <a:lnTo>
                  <a:pt x="340028" y="344647"/>
                </a:lnTo>
                <a:cubicBezTo>
                  <a:pt x="350048" y="337171"/>
                  <a:pt x="359037" y="328927"/>
                  <a:pt x="349850" y="31640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0"/>
          <p:cNvSpPr/>
          <p:nvPr/>
        </p:nvSpPr>
        <p:spPr>
          <a:xfrm rot="-9525180">
            <a:off x="337132" y="5811193"/>
            <a:ext cx="387347" cy="308444"/>
          </a:xfrm>
          <a:custGeom>
            <a:avLst/>
            <a:gdLst/>
            <a:ahLst/>
            <a:cxnLst/>
            <a:rect l="l" t="t" r="r" b="b"/>
            <a:pathLst>
              <a:path w="137618" h="109585" extrusionOk="0">
                <a:moveTo>
                  <a:pt x="136999" y="99882"/>
                </a:moveTo>
                <a:cubicBezTo>
                  <a:pt x="113869" y="47085"/>
                  <a:pt x="65635" y="9548"/>
                  <a:pt x="8785" y="104"/>
                </a:cubicBezTo>
                <a:cubicBezTo>
                  <a:pt x="-292" y="-1365"/>
                  <a:pt x="-3910" y="13258"/>
                  <a:pt x="5627" y="14771"/>
                </a:cubicBezTo>
                <a:cubicBezTo>
                  <a:pt x="57435" y="23274"/>
                  <a:pt x="101482" y="57237"/>
                  <a:pt x="122902" y="105166"/>
                </a:cubicBezTo>
                <a:cubicBezTo>
                  <a:pt x="126738" y="113936"/>
                  <a:pt x="140705" y="108323"/>
                  <a:pt x="136999" y="9988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0"/>
          <p:cNvSpPr/>
          <p:nvPr/>
        </p:nvSpPr>
        <p:spPr>
          <a:xfrm rot="-9525180">
            <a:off x="290359" y="6017223"/>
            <a:ext cx="176653" cy="121715"/>
          </a:xfrm>
          <a:custGeom>
            <a:avLst/>
            <a:gdLst/>
            <a:ahLst/>
            <a:cxnLst/>
            <a:rect l="l" t="t" r="r" b="b"/>
            <a:pathLst>
              <a:path w="62762" h="43243" extrusionOk="0">
                <a:moveTo>
                  <a:pt x="60351" y="30032"/>
                </a:moveTo>
                <a:cubicBezTo>
                  <a:pt x="45705" y="17367"/>
                  <a:pt x="28955" y="7372"/>
                  <a:pt x="10845" y="500"/>
                </a:cubicBezTo>
                <a:cubicBezTo>
                  <a:pt x="2273" y="-2745"/>
                  <a:pt x="-4765" y="10739"/>
                  <a:pt x="4092" y="14093"/>
                </a:cubicBezTo>
                <a:cubicBezTo>
                  <a:pt x="20996" y="20446"/>
                  <a:pt x="36672" y="29731"/>
                  <a:pt x="50353" y="41521"/>
                </a:cubicBezTo>
                <a:cubicBezTo>
                  <a:pt x="57413" y="47594"/>
                  <a:pt x="67410" y="36127"/>
                  <a:pt x="60351" y="300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0"/>
          <p:cNvSpPr/>
          <p:nvPr/>
        </p:nvSpPr>
        <p:spPr>
          <a:xfrm rot="-167066">
            <a:off x="6578987" y="484853"/>
            <a:ext cx="1184192" cy="81985"/>
          </a:xfrm>
          <a:custGeom>
            <a:avLst/>
            <a:gdLst/>
            <a:ahLst/>
            <a:cxnLst/>
            <a:rect l="l" t="t" r="r" b="b"/>
            <a:pathLst>
              <a:path w="420923" h="29142" extrusionOk="0">
                <a:moveTo>
                  <a:pt x="413489" y="13189"/>
                </a:moveTo>
                <a:cubicBezTo>
                  <a:pt x="278455" y="16526"/>
                  <a:pt x="143334" y="12132"/>
                  <a:pt x="8805" y="34"/>
                </a:cubicBezTo>
                <a:cubicBezTo>
                  <a:pt x="-293" y="-799"/>
                  <a:pt x="-3933" y="13847"/>
                  <a:pt x="5670" y="14702"/>
                </a:cubicBezTo>
                <a:cubicBezTo>
                  <a:pt x="141449" y="26940"/>
                  <a:pt x="277798" y="31404"/>
                  <a:pt x="414081" y="28076"/>
                </a:cubicBezTo>
                <a:cubicBezTo>
                  <a:pt x="423377" y="27769"/>
                  <a:pt x="423223" y="12970"/>
                  <a:pt x="413489" y="1318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0"/>
          <p:cNvSpPr/>
          <p:nvPr/>
        </p:nvSpPr>
        <p:spPr>
          <a:xfrm rot="-167066">
            <a:off x="7835157" y="490943"/>
            <a:ext cx="115852" cy="41572"/>
          </a:xfrm>
          <a:custGeom>
            <a:avLst/>
            <a:gdLst/>
            <a:ahLst/>
            <a:cxnLst/>
            <a:rect l="l" t="t" r="r" b="b"/>
            <a:pathLst>
              <a:path w="41180" h="14777" extrusionOk="0">
                <a:moveTo>
                  <a:pt x="33693" y="0"/>
                </a:moveTo>
                <a:lnTo>
                  <a:pt x="6835" y="0"/>
                </a:lnTo>
                <a:cubicBezTo>
                  <a:pt x="-2461" y="0"/>
                  <a:pt x="-2286" y="14777"/>
                  <a:pt x="7427" y="14777"/>
                </a:cubicBezTo>
                <a:lnTo>
                  <a:pt x="34307" y="14777"/>
                </a:lnTo>
                <a:cubicBezTo>
                  <a:pt x="43669" y="14777"/>
                  <a:pt x="43471" y="0"/>
                  <a:pt x="336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0"/>
          <p:cNvSpPr/>
          <p:nvPr/>
        </p:nvSpPr>
        <p:spPr>
          <a:xfrm rot="-167066">
            <a:off x="8061517" y="472613"/>
            <a:ext cx="399635" cy="54241"/>
          </a:xfrm>
          <a:custGeom>
            <a:avLst/>
            <a:gdLst/>
            <a:ahLst/>
            <a:cxnLst/>
            <a:rect l="l" t="t" r="r" b="b"/>
            <a:pathLst>
              <a:path w="142051" h="19280" extrusionOk="0">
                <a:moveTo>
                  <a:pt x="136384" y="4500"/>
                </a:moveTo>
                <a:lnTo>
                  <a:pt x="8783" y="5"/>
                </a:lnTo>
                <a:cubicBezTo>
                  <a:pt x="-272" y="-323"/>
                  <a:pt x="-3933" y="14344"/>
                  <a:pt x="5648" y="14695"/>
                </a:cubicBezTo>
                <a:lnTo>
                  <a:pt x="133227" y="19277"/>
                </a:lnTo>
                <a:cubicBezTo>
                  <a:pt x="142282" y="19518"/>
                  <a:pt x="146031" y="4851"/>
                  <a:pt x="136384" y="450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" name="Google Shape;141;p10"/>
          <p:cNvSpPr/>
          <p:nvPr/>
        </p:nvSpPr>
        <p:spPr>
          <a:xfrm rot="5400000">
            <a:off x="11040351" y="3327685"/>
            <a:ext cx="1134187" cy="206636"/>
          </a:xfrm>
          <a:custGeom>
            <a:avLst/>
            <a:gdLst/>
            <a:ahLst/>
            <a:cxnLst/>
            <a:rect l="l" t="t" r="r" b="b"/>
            <a:pathLst>
              <a:path w="403625" h="73536" extrusionOk="0">
                <a:moveTo>
                  <a:pt x="402034" y="57995"/>
                </a:moveTo>
                <a:cubicBezTo>
                  <a:pt x="349920" y="-4643"/>
                  <a:pt x="347223" y="-12273"/>
                  <a:pt x="293815" y="54948"/>
                </a:cubicBezTo>
                <a:cubicBezTo>
                  <a:pt x="244682" y="-17404"/>
                  <a:pt x="251829" y="2986"/>
                  <a:pt x="191361" y="49225"/>
                </a:cubicBezTo>
                <a:cubicBezTo>
                  <a:pt x="145320" y="-15189"/>
                  <a:pt x="150911" y="-15343"/>
                  <a:pt x="96669" y="42648"/>
                </a:cubicBezTo>
                <a:cubicBezTo>
                  <a:pt x="86321" y="25893"/>
                  <a:pt x="71785" y="12113"/>
                  <a:pt x="54508" y="2657"/>
                </a:cubicBezTo>
                <a:cubicBezTo>
                  <a:pt x="43897" y="-1442"/>
                  <a:pt x="13290" y="41442"/>
                  <a:pt x="2152" y="49554"/>
                </a:cubicBezTo>
                <a:cubicBezTo>
                  <a:pt x="-4644" y="56548"/>
                  <a:pt x="6230" y="65932"/>
                  <a:pt x="12983" y="58982"/>
                </a:cubicBezTo>
                <a:lnTo>
                  <a:pt x="52009" y="18838"/>
                </a:lnTo>
                <a:cubicBezTo>
                  <a:pt x="82462" y="34426"/>
                  <a:pt x="86825" y="72531"/>
                  <a:pt x="100243" y="59552"/>
                </a:cubicBezTo>
                <a:lnTo>
                  <a:pt x="120852" y="38307"/>
                </a:lnTo>
                <a:cubicBezTo>
                  <a:pt x="130455" y="27871"/>
                  <a:pt x="145298" y="3447"/>
                  <a:pt x="155800" y="26621"/>
                </a:cubicBezTo>
                <a:cubicBezTo>
                  <a:pt x="197105" y="84085"/>
                  <a:pt x="181473" y="72663"/>
                  <a:pt x="233785" y="33330"/>
                </a:cubicBezTo>
                <a:cubicBezTo>
                  <a:pt x="249659" y="14036"/>
                  <a:pt x="257223" y="29405"/>
                  <a:pt x="267264" y="44731"/>
                </a:cubicBezTo>
                <a:lnTo>
                  <a:pt x="286843" y="71040"/>
                </a:lnTo>
                <a:cubicBezTo>
                  <a:pt x="300195" y="86058"/>
                  <a:pt x="326855" y="28594"/>
                  <a:pt x="341106" y="23990"/>
                </a:cubicBezTo>
                <a:cubicBezTo>
                  <a:pt x="357462" y="17522"/>
                  <a:pt x="377238" y="56614"/>
                  <a:pt x="389493" y="66611"/>
                </a:cubicBezTo>
                <a:cubicBezTo>
                  <a:pt x="395632" y="73671"/>
                  <a:pt x="408020" y="64945"/>
                  <a:pt x="402034" y="5799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88079355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Light" type="blank">
  <p:cSld name="Blank - Light"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Google Shape;143;p11"/>
          <p:cNvSpPr txBox="1">
            <a:spLocks noGrp="1"/>
          </p:cNvSpPr>
          <p:nvPr>
            <p:ph type="sldNum" idx="12"/>
          </p:nvPr>
        </p:nvSpPr>
        <p:spPr>
          <a:xfrm>
            <a:off x="11205833" y="6257835"/>
            <a:ext cx="731600" cy="40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44" name="Google Shape;144;p11"/>
          <p:cNvSpPr/>
          <p:nvPr/>
        </p:nvSpPr>
        <p:spPr>
          <a:xfrm>
            <a:off x="490926" y="562837"/>
            <a:ext cx="11173145" cy="5736772"/>
          </a:xfrm>
          <a:custGeom>
            <a:avLst/>
            <a:gdLst/>
            <a:ahLst/>
            <a:cxnLst/>
            <a:rect l="l" t="t" r="r" b="b"/>
            <a:pathLst>
              <a:path w="3971497" h="2039137" extrusionOk="0">
                <a:moveTo>
                  <a:pt x="3947725" y="299512"/>
                </a:moveTo>
                <a:cubicBezTo>
                  <a:pt x="3924134" y="113307"/>
                  <a:pt x="3885284" y="33501"/>
                  <a:pt x="3686450" y="8902"/>
                </a:cubicBezTo>
                <a:cubicBezTo>
                  <a:pt x="3601997" y="-3398"/>
                  <a:pt x="3538196" y="330"/>
                  <a:pt x="3453085" y="1250"/>
                </a:cubicBezTo>
                <a:cubicBezTo>
                  <a:pt x="2545650" y="21443"/>
                  <a:pt x="1638390" y="51765"/>
                  <a:pt x="731371" y="878"/>
                </a:cubicBezTo>
                <a:cubicBezTo>
                  <a:pt x="642467" y="-87"/>
                  <a:pt x="553519" y="1250"/>
                  <a:pt x="464769" y="6534"/>
                </a:cubicBezTo>
                <a:cubicBezTo>
                  <a:pt x="385183" y="11292"/>
                  <a:pt x="302374" y="15304"/>
                  <a:pt x="224563" y="33743"/>
                </a:cubicBezTo>
                <a:cubicBezTo>
                  <a:pt x="159908" y="49090"/>
                  <a:pt x="106653" y="83204"/>
                  <a:pt x="86570" y="149329"/>
                </a:cubicBezTo>
                <a:cubicBezTo>
                  <a:pt x="9067" y="671747"/>
                  <a:pt x="-7925" y="1209227"/>
                  <a:pt x="2994" y="1737127"/>
                </a:cubicBezTo>
                <a:cubicBezTo>
                  <a:pt x="7729" y="2035301"/>
                  <a:pt x="225024" y="2012784"/>
                  <a:pt x="454881" y="2012828"/>
                </a:cubicBezTo>
                <a:cubicBezTo>
                  <a:pt x="1452075" y="2021379"/>
                  <a:pt x="2463170" y="2030543"/>
                  <a:pt x="3459136" y="2039138"/>
                </a:cubicBezTo>
                <a:cubicBezTo>
                  <a:pt x="3468432" y="2039138"/>
                  <a:pt x="3468235" y="2024426"/>
                  <a:pt x="3458544" y="2024339"/>
                </a:cubicBezTo>
                <a:cubicBezTo>
                  <a:pt x="2395752" y="2013552"/>
                  <a:pt x="1331030" y="2008487"/>
                  <a:pt x="268237" y="1995157"/>
                </a:cubicBezTo>
                <a:cubicBezTo>
                  <a:pt x="201871" y="1991167"/>
                  <a:pt x="129981" y="1978933"/>
                  <a:pt x="80870" y="1929997"/>
                </a:cubicBezTo>
                <a:cubicBezTo>
                  <a:pt x="27856" y="1877181"/>
                  <a:pt x="19898" y="1797332"/>
                  <a:pt x="17289" y="1726406"/>
                </a:cubicBezTo>
                <a:cubicBezTo>
                  <a:pt x="11150" y="1553355"/>
                  <a:pt x="12904" y="1379647"/>
                  <a:pt x="17289" y="1206596"/>
                </a:cubicBezTo>
                <a:cubicBezTo>
                  <a:pt x="24962" y="897125"/>
                  <a:pt x="46317" y="588368"/>
                  <a:pt x="81352" y="280328"/>
                </a:cubicBezTo>
                <a:cubicBezTo>
                  <a:pt x="89990" y="206026"/>
                  <a:pt x="89333" y="112868"/>
                  <a:pt x="163591" y="71825"/>
                </a:cubicBezTo>
                <a:cubicBezTo>
                  <a:pt x="194285" y="54286"/>
                  <a:pt x="229825" y="46349"/>
                  <a:pt x="264444" y="40978"/>
                </a:cubicBezTo>
                <a:cubicBezTo>
                  <a:pt x="347341" y="28174"/>
                  <a:pt x="431728" y="22408"/>
                  <a:pt x="515502" y="18746"/>
                </a:cubicBezTo>
                <a:cubicBezTo>
                  <a:pt x="692894" y="11029"/>
                  <a:pt x="870483" y="17869"/>
                  <a:pt x="1047743" y="26113"/>
                </a:cubicBezTo>
                <a:cubicBezTo>
                  <a:pt x="1755029" y="63845"/>
                  <a:pt x="2462863" y="37711"/>
                  <a:pt x="3170346" y="20654"/>
                </a:cubicBezTo>
                <a:cubicBezTo>
                  <a:pt x="3346028" y="20478"/>
                  <a:pt x="3500947" y="3289"/>
                  <a:pt x="3675948" y="22605"/>
                </a:cubicBezTo>
                <a:cubicBezTo>
                  <a:pt x="3819576" y="42556"/>
                  <a:pt x="3893001" y="73821"/>
                  <a:pt x="3920034" y="229880"/>
                </a:cubicBezTo>
                <a:cubicBezTo>
                  <a:pt x="4003348" y="663591"/>
                  <a:pt x="3918609" y="1093707"/>
                  <a:pt x="3926392" y="1543489"/>
                </a:cubicBezTo>
                <a:cubicBezTo>
                  <a:pt x="3926568" y="1553092"/>
                  <a:pt x="3940665" y="1547436"/>
                  <a:pt x="3940490" y="1538337"/>
                </a:cubicBezTo>
                <a:cubicBezTo>
                  <a:pt x="3933321" y="1127383"/>
                  <a:pt x="4008215" y="711694"/>
                  <a:pt x="3947725" y="29951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" name="Google Shape;145;p11"/>
          <p:cNvSpPr/>
          <p:nvPr/>
        </p:nvSpPr>
        <p:spPr>
          <a:xfrm rot="-5673298">
            <a:off x="3165457" y="5744019"/>
            <a:ext cx="151047" cy="1271560"/>
          </a:xfrm>
          <a:custGeom>
            <a:avLst/>
            <a:gdLst/>
            <a:ahLst/>
            <a:cxnLst/>
            <a:rect l="l" t="t" r="r" b="b"/>
            <a:pathLst>
              <a:path w="53711" h="452156" extrusionOk="0">
                <a:moveTo>
                  <a:pt x="39194" y="6047"/>
                </a:moveTo>
                <a:cubicBezTo>
                  <a:pt x="16217" y="151582"/>
                  <a:pt x="8039" y="298805"/>
                  <a:pt x="15" y="445744"/>
                </a:cubicBezTo>
                <a:cubicBezTo>
                  <a:pt x="-533" y="455478"/>
                  <a:pt x="14244" y="453439"/>
                  <a:pt x="14748" y="444275"/>
                </a:cubicBezTo>
                <a:cubicBezTo>
                  <a:pt x="22707" y="298586"/>
                  <a:pt x="30819" y="152678"/>
                  <a:pt x="53598" y="8393"/>
                </a:cubicBezTo>
                <a:cubicBezTo>
                  <a:pt x="55133" y="-1298"/>
                  <a:pt x="40597" y="-3271"/>
                  <a:pt x="39194" y="604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1"/>
          <p:cNvSpPr/>
          <p:nvPr/>
        </p:nvSpPr>
        <p:spPr>
          <a:xfrm rot="-5673298">
            <a:off x="2951902" y="6246239"/>
            <a:ext cx="107207" cy="531840"/>
          </a:xfrm>
          <a:custGeom>
            <a:avLst/>
            <a:gdLst/>
            <a:ahLst/>
            <a:cxnLst/>
            <a:rect l="l" t="t" r="r" b="b"/>
            <a:pathLst>
              <a:path w="38122" h="189118" extrusionOk="0">
                <a:moveTo>
                  <a:pt x="23673" y="6072"/>
                </a:moveTo>
                <a:cubicBezTo>
                  <a:pt x="15809" y="64288"/>
                  <a:pt x="7945" y="122498"/>
                  <a:pt x="82" y="180701"/>
                </a:cubicBezTo>
                <a:cubicBezTo>
                  <a:pt x="-1212" y="190414"/>
                  <a:pt x="13237" y="192409"/>
                  <a:pt x="14486" y="183047"/>
                </a:cubicBezTo>
                <a:cubicBezTo>
                  <a:pt x="22364" y="124844"/>
                  <a:pt x="30213" y="66634"/>
                  <a:pt x="38033" y="8418"/>
                </a:cubicBezTo>
                <a:cubicBezTo>
                  <a:pt x="39393" y="-1295"/>
                  <a:pt x="24879" y="-3290"/>
                  <a:pt x="23673" y="607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" name="Google Shape;147;p11"/>
          <p:cNvSpPr/>
          <p:nvPr/>
        </p:nvSpPr>
        <p:spPr>
          <a:xfrm>
            <a:off x="7453534" y="398834"/>
            <a:ext cx="720335" cy="352399"/>
          </a:xfrm>
          <a:custGeom>
            <a:avLst/>
            <a:gdLst/>
            <a:ahLst/>
            <a:cxnLst/>
            <a:rect l="l" t="t" r="r" b="b"/>
            <a:pathLst>
              <a:path w="256043" h="125260" extrusionOk="0">
                <a:moveTo>
                  <a:pt x="122835" y="3891"/>
                </a:moveTo>
                <a:cubicBezTo>
                  <a:pt x="106677" y="35258"/>
                  <a:pt x="90541" y="66632"/>
                  <a:pt x="74404" y="98013"/>
                </a:cubicBezTo>
                <a:cubicBezTo>
                  <a:pt x="67103" y="82972"/>
                  <a:pt x="59737" y="67939"/>
                  <a:pt x="52348" y="52914"/>
                </a:cubicBezTo>
                <a:cubicBezTo>
                  <a:pt x="49783" y="47630"/>
                  <a:pt x="41583" y="45218"/>
                  <a:pt x="38602" y="51708"/>
                </a:cubicBezTo>
                <a:cubicBezTo>
                  <a:pt x="30007" y="70416"/>
                  <a:pt x="17598" y="87110"/>
                  <a:pt x="2141" y="100709"/>
                </a:cubicBezTo>
                <a:cubicBezTo>
                  <a:pt x="-4787" y="106848"/>
                  <a:pt x="6723" y="116802"/>
                  <a:pt x="13629" y="110685"/>
                </a:cubicBezTo>
                <a:cubicBezTo>
                  <a:pt x="26258" y="99453"/>
                  <a:pt x="36979" y="86235"/>
                  <a:pt x="45354" y="71550"/>
                </a:cubicBezTo>
                <a:lnTo>
                  <a:pt x="67432" y="116670"/>
                </a:lnTo>
                <a:cubicBezTo>
                  <a:pt x="70107" y="122174"/>
                  <a:pt x="77978" y="124147"/>
                  <a:pt x="81179" y="117876"/>
                </a:cubicBezTo>
                <a:lnTo>
                  <a:pt x="128580" y="25793"/>
                </a:lnTo>
                <a:cubicBezTo>
                  <a:pt x="139147" y="55900"/>
                  <a:pt x="147259" y="86822"/>
                  <a:pt x="152784" y="118249"/>
                </a:cubicBezTo>
                <a:cubicBezTo>
                  <a:pt x="153969" y="125024"/>
                  <a:pt x="163462" y="128422"/>
                  <a:pt x="166970" y="121318"/>
                </a:cubicBezTo>
                <a:cubicBezTo>
                  <a:pt x="177515" y="99979"/>
                  <a:pt x="188039" y="78638"/>
                  <a:pt x="198585" y="57299"/>
                </a:cubicBezTo>
                <a:cubicBezTo>
                  <a:pt x="214107" y="75321"/>
                  <a:pt x="228819" y="94022"/>
                  <a:pt x="242434" y="113469"/>
                </a:cubicBezTo>
                <a:cubicBezTo>
                  <a:pt x="247959" y="121297"/>
                  <a:pt x="260259" y="113711"/>
                  <a:pt x="254580" y="105686"/>
                </a:cubicBezTo>
                <a:cubicBezTo>
                  <a:pt x="238509" y="82896"/>
                  <a:pt x="221145" y="61039"/>
                  <a:pt x="202575" y="40220"/>
                </a:cubicBezTo>
                <a:cubicBezTo>
                  <a:pt x="199023" y="36229"/>
                  <a:pt x="192512" y="35089"/>
                  <a:pt x="189705" y="40746"/>
                </a:cubicBezTo>
                <a:lnTo>
                  <a:pt x="163001" y="94899"/>
                </a:lnTo>
                <a:cubicBezTo>
                  <a:pt x="156468" y="64295"/>
                  <a:pt x="147566" y="34241"/>
                  <a:pt x="136407" y="5009"/>
                </a:cubicBezTo>
                <a:cubicBezTo>
                  <a:pt x="134324" y="-823"/>
                  <a:pt x="125861" y="-2029"/>
                  <a:pt x="122835" y="389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" name="Google Shape;148;p11"/>
          <p:cNvSpPr/>
          <p:nvPr/>
        </p:nvSpPr>
        <p:spPr>
          <a:xfrm>
            <a:off x="11162116" y="529829"/>
            <a:ext cx="387165" cy="308299"/>
          </a:xfrm>
          <a:custGeom>
            <a:avLst/>
            <a:gdLst/>
            <a:ahLst/>
            <a:cxnLst/>
            <a:rect l="l" t="t" r="r" b="b"/>
            <a:pathLst>
              <a:path w="137618" h="109585" extrusionOk="0">
                <a:moveTo>
                  <a:pt x="136999" y="99882"/>
                </a:moveTo>
                <a:cubicBezTo>
                  <a:pt x="113869" y="47085"/>
                  <a:pt x="65635" y="9548"/>
                  <a:pt x="8785" y="104"/>
                </a:cubicBezTo>
                <a:cubicBezTo>
                  <a:pt x="-292" y="-1365"/>
                  <a:pt x="-3910" y="13258"/>
                  <a:pt x="5627" y="14771"/>
                </a:cubicBezTo>
                <a:cubicBezTo>
                  <a:pt x="57435" y="23274"/>
                  <a:pt x="101482" y="57237"/>
                  <a:pt x="122902" y="105166"/>
                </a:cubicBezTo>
                <a:cubicBezTo>
                  <a:pt x="126738" y="113936"/>
                  <a:pt x="140705" y="108323"/>
                  <a:pt x="136999" y="9988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" name="Google Shape;149;p11"/>
          <p:cNvSpPr/>
          <p:nvPr/>
        </p:nvSpPr>
        <p:spPr>
          <a:xfrm>
            <a:off x="11368405" y="463034"/>
            <a:ext cx="176571" cy="121657"/>
          </a:xfrm>
          <a:custGeom>
            <a:avLst/>
            <a:gdLst/>
            <a:ahLst/>
            <a:cxnLst/>
            <a:rect l="l" t="t" r="r" b="b"/>
            <a:pathLst>
              <a:path w="62762" h="43243" extrusionOk="0">
                <a:moveTo>
                  <a:pt x="60351" y="30032"/>
                </a:moveTo>
                <a:cubicBezTo>
                  <a:pt x="45705" y="17367"/>
                  <a:pt x="28955" y="7372"/>
                  <a:pt x="10845" y="500"/>
                </a:cubicBezTo>
                <a:cubicBezTo>
                  <a:pt x="2273" y="-2745"/>
                  <a:pt x="-4765" y="10739"/>
                  <a:pt x="4092" y="14093"/>
                </a:cubicBezTo>
                <a:cubicBezTo>
                  <a:pt x="20996" y="20446"/>
                  <a:pt x="36672" y="29731"/>
                  <a:pt x="50353" y="41521"/>
                </a:cubicBezTo>
                <a:cubicBezTo>
                  <a:pt x="57413" y="47594"/>
                  <a:pt x="67410" y="36127"/>
                  <a:pt x="60351" y="300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" name="Google Shape;150;p11"/>
          <p:cNvSpPr/>
          <p:nvPr/>
        </p:nvSpPr>
        <p:spPr>
          <a:xfrm>
            <a:off x="441550" y="2665959"/>
            <a:ext cx="282121" cy="357283"/>
          </a:xfrm>
          <a:custGeom>
            <a:avLst/>
            <a:gdLst/>
            <a:ahLst/>
            <a:cxnLst/>
            <a:rect l="l" t="t" r="r" b="b"/>
            <a:pathLst>
              <a:path w="100280" h="126996" extrusionOk="0">
                <a:moveTo>
                  <a:pt x="96357" y="74864"/>
                </a:moveTo>
                <a:cubicBezTo>
                  <a:pt x="82786" y="68484"/>
                  <a:pt x="69679" y="61157"/>
                  <a:pt x="57134" y="52940"/>
                </a:cubicBezTo>
                <a:cubicBezTo>
                  <a:pt x="68090" y="38401"/>
                  <a:pt x="80061" y="24657"/>
                  <a:pt x="92959" y="11809"/>
                </a:cubicBezTo>
                <a:cubicBezTo>
                  <a:pt x="99865" y="4925"/>
                  <a:pt x="88969" y="-4459"/>
                  <a:pt x="81997" y="2382"/>
                </a:cubicBezTo>
                <a:cubicBezTo>
                  <a:pt x="68721" y="15624"/>
                  <a:pt x="56406" y="29794"/>
                  <a:pt x="45141" y="44784"/>
                </a:cubicBezTo>
                <a:cubicBezTo>
                  <a:pt x="33594" y="36487"/>
                  <a:pt x="22607" y="27435"/>
                  <a:pt x="12255" y="17685"/>
                </a:cubicBezTo>
                <a:cubicBezTo>
                  <a:pt x="5480" y="11305"/>
                  <a:pt x="-4518" y="22793"/>
                  <a:pt x="2257" y="29173"/>
                </a:cubicBezTo>
                <a:cubicBezTo>
                  <a:pt x="12947" y="39230"/>
                  <a:pt x="24293" y="48568"/>
                  <a:pt x="36218" y="57127"/>
                </a:cubicBezTo>
                <a:cubicBezTo>
                  <a:pt x="23171" y="75947"/>
                  <a:pt x="11779" y="95863"/>
                  <a:pt x="2169" y="116652"/>
                </a:cubicBezTo>
                <a:cubicBezTo>
                  <a:pt x="-1953" y="125554"/>
                  <a:pt x="11246" y="131429"/>
                  <a:pt x="15324" y="122703"/>
                </a:cubicBezTo>
                <a:cubicBezTo>
                  <a:pt x="24609" y="102651"/>
                  <a:pt x="35613" y="83439"/>
                  <a:pt x="48211" y="65283"/>
                </a:cubicBezTo>
                <a:cubicBezTo>
                  <a:pt x="61447" y="73978"/>
                  <a:pt x="75279" y="81731"/>
                  <a:pt x="89604" y="88479"/>
                </a:cubicBezTo>
                <a:cubicBezTo>
                  <a:pt x="97936" y="92360"/>
                  <a:pt x="104951" y="78898"/>
                  <a:pt x="96357" y="7486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" name="Google Shape;151;p11"/>
          <p:cNvSpPr/>
          <p:nvPr/>
        </p:nvSpPr>
        <p:spPr>
          <a:xfrm>
            <a:off x="11419718" y="4779372"/>
            <a:ext cx="267869" cy="230389"/>
          </a:xfrm>
          <a:custGeom>
            <a:avLst/>
            <a:gdLst/>
            <a:ahLst/>
            <a:cxnLst/>
            <a:rect l="l" t="t" r="r" b="b"/>
            <a:pathLst>
              <a:path w="95214" h="81892" extrusionOk="0">
                <a:moveTo>
                  <a:pt x="92489" y="65480"/>
                </a:moveTo>
                <a:lnTo>
                  <a:pt x="61028" y="43753"/>
                </a:lnTo>
                <a:cubicBezTo>
                  <a:pt x="70521" y="33157"/>
                  <a:pt x="80036" y="22580"/>
                  <a:pt x="89530" y="12028"/>
                </a:cubicBezTo>
                <a:cubicBezTo>
                  <a:pt x="96107" y="4771"/>
                  <a:pt x="85145" y="-4635"/>
                  <a:pt x="78567" y="2600"/>
                </a:cubicBezTo>
                <a:lnTo>
                  <a:pt x="48991" y="35487"/>
                </a:lnTo>
                <a:lnTo>
                  <a:pt x="12684" y="10383"/>
                </a:lnTo>
                <a:cubicBezTo>
                  <a:pt x="5098" y="5144"/>
                  <a:pt x="-4856" y="16610"/>
                  <a:pt x="2687" y="21872"/>
                </a:cubicBezTo>
                <a:lnTo>
                  <a:pt x="38796" y="46844"/>
                </a:lnTo>
                <a:lnTo>
                  <a:pt x="18275" y="69865"/>
                </a:lnTo>
                <a:cubicBezTo>
                  <a:pt x="11697" y="77122"/>
                  <a:pt x="22660" y="86527"/>
                  <a:pt x="29237" y="79292"/>
                </a:cubicBezTo>
                <a:lnTo>
                  <a:pt x="50942" y="55175"/>
                </a:lnTo>
                <a:lnTo>
                  <a:pt x="82601" y="77100"/>
                </a:lnTo>
                <a:cubicBezTo>
                  <a:pt x="90078" y="82296"/>
                  <a:pt x="100119" y="70829"/>
                  <a:pt x="92489" y="654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" name="Google Shape;152;p11"/>
          <p:cNvSpPr/>
          <p:nvPr/>
        </p:nvSpPr>
        <p:spPr>
          <a:xfrm rot="5069525">
            <a:off x="10470846" y="4989089"/>
            <a:ext cx="1085543" cy="1363137"/>
          </a:xfrm>
          <a:custGeom>
            <a:avLst/>
            <a:gdLst/>
            <a:ahLst/>
            <a:cxnLst/>
            <a:rect l="l" t="t" r="r" b="b"/>
            <a:pathLst>
              <a:path w="385904" h="484587" extrusionOk="0">
                <a:moveTo>
                  <a:pt x="316148" y="219239"/>
                </a:moveTo>
                <a:cubicBezTo>
                  <a:pt x="261491" y="116194"/>
                  <a:pt x="157744" y="32311"/>
                  <a:pt x="38101" y="26786"/>
                </a:cubicBezTo>
                <a:cubicBezTo>
                  <a:pt x="47463" y="22510"/>
                  <a:pt x="56935" y="18432"/>
                  <a:pt x="66471" y="14530"/>
                </a:cubicBezTo>
                <a:cubicBezTo>
                  <a:pt x="75241" y="10978"/>
                  <a:pt x="71273" y="-3010"/>
                  <a:pt x="62086" y="586"/>
                </a:cubicBezTo>
                <a:cubicBezTo>
                  <a:pt x="42552" y="8566"/>
                  <a:pt x="23390" y="17336"/>
                  <a:pt x="4578" y="26895"/>
                </a:cubicBezTo>
                <a:cubicBezTo>
                  <a:pt x="-2854" y="30645"/>
                  <a:pt x="-508" y="42440"/>
                  <a:pt x="6398" y="41585"/>
                </a:cubicBezTo>
                <a:cubicBezTo>
                  <a:pt x="7473" y="41870"/>
                  <a:pt x="8591" y="41957"/>
                  <a:pt x="9709" y="41826"/>
                </a:cubicBezTo>
                <a:cubicBezTo>
                  <a:pt x="22162" y="48710"/>
                  <a:pt x="33190" y="57875"/>
                  <a:pt x="42267" y="68837"/>
                </a:cubicBezTo>
                <a:cubicBezTo>
                  <a:pt x="48231" y="76094"/>
                  <a:pt x="60618" y="67368"/>
                  <a:pt x="54786" y="60265"/>
                </a:cubicBezTo>
                <a:cubicBezTo>
                  <a:pt x="49217" y="53468"/>
                  <a:pt x="42990" y="47241"/>
                  <a:pt x="36216" y="41650"/>
                </a:cubicBezTo>
                <a:cubicBezTo>
                  <a:pt x="257544" y="58730"/>
                  <a:pt x="357411" y="281133"/>
                  <a:pt x="371135" y="478147"/>
                </a:cubicBezTo>
                <a:cubicBezTo>
                  <a:pt x="372034" y="487859"/>
                  <a:pt x="386723" y="485952"/>
                  <a:pt x="385869" y="476678"/>
                </a:cubicBezTo>
                <a:cubicBezTo>
                  <a:pt x="377756" y="387730"/>
                  <a:pt x="358704" y="298409"/>
                  <a:pt x="316148" y="21923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" name="Google Shape;153;p11"/>
          <p:cNvSpPr/>
          <p:nvPr/>
        </p:nvSpPr>
        <p:spPr>
          <a:xfrm rot="5400000">
            <a:off x="407224" y="406148"/>
            <a:ext cx="995005" cy="1034280"/>
          </a:xfrm>
          <a:custGeom>
            <a:avLst/>
            <a:gdLst/>
            <a:ahLst/>
            <a:cxnLst/>
            <a:rect l="l" t="t" r="r" b="b"/>
            <a:pathLst>
              <a:path w="353675" h="367635" extrusionOk="0">
                <a:moveTo>
                  <a:pt x="349850" y="316408"/>
                </a:moveTo>
                <a:cubicBezTo>
                  <a:pt x="344216" y="307967"/>
                  <a:pt x="337265" y="300140"/>
                  <a:pt x="331061" y="292094"/>
                </a:cubicBezTo>
                <a:cubicBezTo>
                  <a:pt x="325295" y="284639"/>
                  <a:pt x="312907" y="293387"/>
                  <a:pt x="318542" y="300688"/>
                </a:cubicBezTo>
                <a:cubicBezTo>
                  <a:pt x="320142" y="302661"/>
                  <a:pt x="330951" y="317022"/>
                  <a:pt x="332574" y="318447"/>
                </a:cubicBezTo>
                <a:cubicBezTo>
                  <a:pt x="270198" y="313689"/>
                  <a:pt x="197781" y="305292"/>
                  <a:pt x="142554" y="274598"/>
                </a:cubicBezTo>
                <a:cubicBezTo>
                  <a:pt x="87348" y="239760"/>
                  <a:pt x="52202" y="175937"/>
                  <a:pt x="31747" y="115404"/>
                </a:cubicBezTo>
                <a:cubicBezTo>
                  <a:pt x="20542" y="80171"/>
                  <a:pt x="14804" y="43432"/>
                  <a:pt x="14733" y="6461"/>
                </a:cubicBezTo>
                <a:cubicBezTo>
                  <a:pt x="14733" y="-3318"/>
                  <a:pt x="-44" y="-1323"/>
                  <a:pt x="0" y="7930"/>
                </a:cubicBezTo>
                <a:cubicBezTo>
                  <a:pt x="1184" y="107971"/>
                  <a:pt x="41065" y="213209"/>
                  <a:pt x="119862" y="277470"/>
                </a:cubicBezTo>
                <a:cubicBezTo>
                  <a:pt x="177501" y="318403"/>
                  <a:pt x="263467" y="328116"/>
                  <a:pt x="332705" y="333158"/>
                </a:cubicBezTo>
                <a:cubicBezTo>
                  <a:pt x="322510" y="340196"/>
                  <a:pt x="316437" y="346182"/>
                  <a:pt x="307470" y="353702"/>
                </a:cubicBezTo>
                <a:cubicBezTo>
                  <a:pt x="300301" y="359863"/>
                  <a:pt x="307821" y="372250"/>
                  <a:pt x="315275" y="365848"/>
                </a:cubicBezTo>
                <a:lnTo>
                  <a:pt x="340028" y="344647"/>
                </a:lnTo>
                <a:cubicBezTo>
                  <a:pt x="350048" y="337171"/>
                  <a:pt x="359037" y="328927"/>
                  <a:pt x="349850" y="31640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13435505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Dark">
  <p:cSld name="Blank - Dark">
    <p:bg>
      <p:bgPr>
        <a:solidFill>
          <a:schemeClr val="dk1"/>
        </a:solidFill>
        <a:effectLst/>
      </p:bgPr>
    </p:bg>
    <p:spTree>
      <p:nvGrpSpPr>
        <p:cNvPr id="1" name="Shape 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Google Shape;155;p12"/>
          <p:cNvSpPr txBox="1">
            <a:spLocks noGrp="1"/>
          </p:cNvSpPr>
          <p:nvPr>
            <p:ph type="sldNum" idx="12"/>
          </p:nvPr>
        </p:nvSpPr>
        <p:spPr>
          <a:xfrm>
            <a:off x="11205833" y="6257835"/>
            <a:ext cx="731600" cy="40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lt2"/>
                </a:solidFill>
              </a:defRPr>
            </a:lvl1pPr>
            <a:lvl2pPr lvl="1" rtl="0">
              <a:buNone/>
              <a:defRPr>
                <a:solidFill>
                  <a:schemeClr val="lt2"/>
                </a:solidFill>
              </a:defRPr>
            </a:lvl2pPr>
            <a:lvl3pPr lvl="2" rtl="0">
              <a:buNone/>
              <a:defRPr>
                <a:solidFill>
                  <a:schemeClr val="lt2"/>
                </a:solidFill>
              </a:defRPr>
            </a:lvl3pPr>
            <a:lvl4pPr lvl="3" rtl="0">
              <a:buNone/>
              <a:defRPr>
                <a:solidFill>
                  <a:schemeClr val="lt2"/>
                </a:solidFill>
              </a:defRPr>
            </a:lvl4pPr>
            <a:lvl5pPr lvl="4" rtl="0">
              <a:buNone/>
              <a:defRPr>
                <a:solidFill>
                  <a:schemeClr val="lt2"/>
                </a:solidFill>
              </a:defRPr>
            </a:lvl5pPr>
            <a:lvl6pPr lvl="5" rtl="0">
              <a:buNone/>
              <a:defRPr>
                <a:solidFill>
                  <a:schemeClr val="lt2"/>
                </a:solidFill>
              </a:defRPr>
            </a:lvl6pPr>
            <a:lvl7pPr lvl="6" rtl="0">
              <a:buNone/>
              <a:defRPr>
                <a:solidFill>
                  <a:schemeClr val="lt2"/>
                </a:solidFill>
              </a:defRPr>
            </a:lvl7pPr>
            <a:lvl8pPr lvl="7" rtl="0">
              <a:buNone/>
              <a:defRPr>
                <a:solidFill>
                  <a:schemeClr val="lt2"/>
                </a:solidFill>
              </a:defRPr>
            </a:lvl8pPr>
            <a:lvl9pPr lvl="8" rtl="0">
              <a:buNone/>
              <a:defRPr>
                <a:solidFill>
                  <a:schemeClr val="lt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56" name="Google Shape;156;p12"/>
          <p:cNvSpPr/>
          <p:nvPr/>
        </p:nvSpPr>
        <p:spPr>
          <a:xfrm>
            <a:off x="490926" y="562837"/>
            <a:ext cx="11173145" cy="5736772"/>
          </a:xfrm>
          <a:custGeom>
            <a:avLst/>
            <a:gdLst/>
            <a:ahLst/>
            <a:cxnLst/>
            <a:rect l="l" t="t" r="r" b="b"/>
            <a:pathLst>
              <a:path w="3971497" h="2039137" extrusionOk="0">
                <a:moveTo>
                  <a:pt x="3947725" y="299512"/>
                </a:moveTo>
                <a:cubicBezTo>
                  <a:pt x="3924134" y="113307"/>
                  <a:pt x="3885284" y="33501"/>
                  <a:pt x="3686450" y="8902"/>
                </a:cubicBezTo>
                <a:cubicBezTo>
                  <a:pt x="3601997" y="-3398"/>
                  <a:pt x="3538196" y="330"/>
                  <a:pt x="3453085" y="1250"/>
                </a:cubicBezTo>
                <a:cubicBezTo>
                  <a:pt x="2545650" y="21443"/>
                  <a:pt x="1638390" y="51765"/>
                  <a:pt x="731371" y="878"/>
                </a:cubicBezTo>
                <a:cubicBezTo>
                  <a:pt x="642467" y="-87"/>
                  <a:pt x="553519" y="1250"/>
                  <a:pt x="464769" y="6534"/>
                </a:cubicBezTo>
                <a:cubicBezTo>
                  <a:pt x="385183" y="11292"/>
                  <a:pt x="302374" y="15304"/>
                  <a:pt x="224563" y="33743"/>
                </a:cubicBezTo>
                <a:cubicBezTo>
                  <a:pt x="159908" y="49090"/>
                  <a:pt x="106653" y="83204"/>
                  <a:pt x="86570" y="149329"/>
                </a:cubicBezTo>
                <a:cubicBezTo>
                  <a:pt x="9067" y="671747"/>
                  <a:pt x="-7925" y="1209227"/>
                  <a:pt x="2994" y="1737127"/>
                </a:cubicBezTo>
                <a:cubicBezTo>
                  <a:pt x="7729" y="2035301"/>
                  <a:pt x="225024" y="2012784"/>
                  <a:pt x="454881" y="2012828"/>
                </a:cubicBezTo>
                <a:cubicBezTo>
                  <a:pt x="1452075" y="2021379"/>
                  <a:pt x="2463170" y="2030543"/>
                  <a:pt x="3459136" y="2039138"/>
                </a:cubicBezTo>
                <a:cubicBezTo>
                  <a:pt x="3468432" y="2039138"/>
                  <a:pt x="3468235" y="2024426"/>
                  <a:pt x="3458544" y="2024339"/>
                </a:cubicBezTo>
                <a:cubicBezTo>
                  <a:pt x="2395752" y="2013552"/>
                  <a:pt x="1331030" y="2008487"/>
                  <a:pt x="268237" y="1995157"/>
                </a:cubicBezTo>
                <a:cubicBezTo>
                  <a:pt x="201871" y="1991167"/>
                  <a:pt x="129981" y="1978933"/>
                  <a:pt x="80870" y="1929997"/>
                </a:cubicBezTo>
                <a:cubicBezTo>
                  <a:pt x="27856" y="1877181"/>
                  <a:pt x="19898" y="1797332"/>
                  <a:pt x="17289" y="1726406"/>
                </a:cubicBezTo>
                <a:cubicBezTo>
                  <a:pt x="11150" y="1553355"/>
                  <a:pt x="12904" y="1379647"/>
                  <a:pt x="17289" y="1206596"/>
                </a:cubicBezTo>
                <a:cubicBezTo>
                  <a:pt x="24962" y="897125"/>
                  <a:pt x="46317" y="588368"/>
                  <a:pt x="81352" y="280328"/>
                </a:cubicBezTo>
                <a:cubicBezTo>
                  <a:pt x="89990" y="206026"/>
                  <a:pt x="89333" y="112868"/>
                  <a:pt x="163591" y="71825"/>
                </a:cubicBezTo>
                <a:cubicBezTo>
                  <a:pt x="194285" y="54286"/>
                  <a:pt x="229825" y="46349"/>
                  <a:pt x="264444" y="40978"/>
                </a:cubicBezTo>
                <a:cubicBezTo>
                  <a:pt x="347341" y="28174"/>
                  <a:pt x="431728" y="22408"/>
                  <a:pt x="515502" y="18746"/>
                </a:cubicBezTo>
                <a:cubicBezTo>
                  <a:pt x="692894" y="11029"/>
                  <a:pt x="870483" y="17869"/>
                  <a:pt x="1047743" y="26113"/>
                </a:cubicBezTo>
                <a:cubicBezTo>
                  <a:pt x="1755029" y="63845"/>
                  <a:pt x="2462863" y="37711"/>
                  <a:pt x="3170346" y="20654"/>
                </a:cubicBezTo>
                <a:cubicBezTo>
                  <a:pt x="3346028" y="20478"/>
                  <a:pt x="3500947" y="3289"/>
                  <a:pt x="3675948" y="22605"/>
                </a:cubicBezTo>
                <a:cubicBezTo>
                  <a:pt x="3819576" y="42556"/>
                  <a:pt x="3893001" y="73821"/>
                  <a:pt x="3920034" y="229880"/>
                </a:cubicBezTo>
                <a:cubicBezTo>
                  <a:pt x="4003348" y="663591"/>
                  <a:pt x="3918609" y="1093707"/>
                  <a:pt x="3926392" y="1543489"/>
                </a:cubicBezTo>
                <a:cubicBezTo>
                  <a:pt x="3926568" y="1553092"/>
                  <a:pt x="3940665" y="1547436"/>
                  <a:pt x="3940490" y="1538337"/>
                </a:cubicBezTo>
                <a:cubicBezTo>
                  <a:pt x="3933321" y="1127383"/>
                  <a:pt x="4008215" y="711694"/>
                  <a:pt x="3947725" y="2995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" name="Google Shape;157;p12"/>
          <p:cNvSpPr/>
          <p:nvPr/>
        </p:nvSpPr>
        <p:spPr>
          <a:xfrm rot="-5673298">
            <a:off x="3165457" y="5744019"/>
            <a:ext cx="151047" cy="1271560"/>
          </a:xfrm>
          <a:custGeom>
            <a:avLst/>
            <a:gdLst/>
            <a:ahLst/>
            <a:cxnLst/>
            <a:rect l="l" t="t" r="r" b="b"/>
            <a:pathLst>
              <a:path w="53711" h="452156" extrusionOk="0">
                <a:moveTo>
                  <a:pt x="39194" y="6047"/>
                </a:moveTo>
                <a:cubicBezTo>
                  <a:pt x="16217" y="151582"/>
                  <a:pt x="8039" y="298805"/>
                  <a:pt x="15" y="445744"/>
                </a:cubicBezTo>
                <a:cubicBezTo>
                  <a:pt x="-533" y="455478"/>
                  <a:pt x="14244" y="453439"/>
                  <a:pt x="14748" y="444275"/>
                </a:cubicBezTo>
                <a:cubicBezTo>
                  <a:pt x="22707" y="298586"/>
                  <a:pt x="30819" y="152678"/>
                  <a:pt x="53598" y="8393"/>
                </a:cubicBezTo>
                <a:cubicBezTo>
                  <a:pt x="55133" y="-1298"/>
                  <a:pt x="40597" y="-3271"/>
                  <a:pt x="39194" y="604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8" name="Google Shape;158;p12"/>
          <p:cNvSpPr/>
          <p:nvPr/>
        </p:nvSpPr>
        <p:spPr>
          <a:xfrm rot="-5673298">
            <a:off x="2951902" y="6246239"/>
            <a:ext cx="107207" cy="531840"/>
          </a:xfrm>
          <a:custGeom>
            <a:avLst/>
            <a:gdLst/>
            <a:ahLst/>
            <a:cxnLst/>
            <a:rect l="l" t="t" r="r" b="b"/>
            <a:pathLst>
              <a:path w="38122" h="189118" extrusionOk="0">
                <a:moveTo>
                  <a:pt x="23673" y="6072"/>
                </a:moveTo>
                <a:cubicBezTo>
                  <a:pt x="15809" y="64288"/>
                  <a:pt x="7945" y="122498"/>
                  <a:pt x="82" y="180701"/>
                </a:cubicBezTo>
                <a:cubicBezTo>
                  <a:pt x="-1212" y="190414"/>
                  <a:pt x="13237" y="192409"/>
                  <a:pt x="14486" y="183047"/>
                </a:cubicBezTo>
                <a:cubicBezTo>
                  <a:pt x="22364" y="124844"/>
                  <a:pt x="30213" y="66634"/>
                  <a:pt x="38033" y="8418"/>
                </a:cubicBezTo>
                <a:cubicBezTo>
                  <a:pt x="39393" y="-1295"/>
                  <a:pt x="24879" y="-3290"/>
                  <a:pt x="23673" y="607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" name="Google Shape;159;p12"/>
          <p:cNvSpPr/>
          <p:nvPr/>
        </p:nvSpPr>
        <p:spPr>
          <a:xfrm>
            <a:off x="7453534" y="398834"/>
            <a:ext cx="720335" cy="352399"/>
          </a:xfrm>
          <a:custGeom>
            <a:avLst/>
            <a:gdLst/>
            <a:ahLst/>
            <a:cxnLst/>
            <a:rect l="l" t="t" r="r" b="b"/>
            <a:pathLst>
              <a:path w="256043" h="125260" extrusionOk="0">
                <a:moveTo>
                  <a:pt x="122835" y="3891"/>
                </a:moveTo>
                <a:cubicBezTo>
                  <a:pt x="106677" y="35258"/>
                  <a:pt x="90541" y="66632"/>
                  <a:pt x="74404" y="98013"/>
                </a:cubicBezTo>
                <a:cubicBezTo>
                  <a:pt x="67103" y="82972"/>
                  <a:pt x="59737" y="67939"/>
                  <a:pt x="52348" y="52914"/>
                </a:cubicBezTo>
                <a:cubicBezTo>
                  <a:pt x="49783" y="47630"/>
                  <a:pt x="41583" y="45218"/>
                  <a:pt x="38602" y="51708"/>
                </a:cubicBezTo>
                <a:cubicBezTo>
                  <a:pt x="30007" y="70416"/>
                  <a:pt x="17598" y="87110"/>
                  <a:pt x="2141" y="100709"/>
                </a:cubicBezTo>
                <a:cubicBezTo>
                  <a:pt x="-4787" y="106848"/>
                  <a:pt x="6723" y="116802"/>
                  <a:pt x="13629" y="110685"/>
                </a:cubicBezTo>
                <a:cubicBezTo>
                  <a:pt x="26258" y="99453"/>
                  <a:pt x="36979" y="86235"/>
                  <a:pt x="45354" y="71550"/>
                </a:cubicBezTo>
                <a:lnTo>
                  <a:pt x="67432" y="116670"/>
                </a:lnTo>
                <a:cubicBezTo>
                  <a:pt x="70107" y="122174"/>
                  <a:pt x="77978" y="124147"/>
                  <a:pt x="81179" y="117876"/>
                </a:cubicBezTo>
                <a:lnTo>
                  <a:pt x="128580" y="25793"/>
                </a:lnTo>
                <a:cubicBezTo>
                  <a:pt x="139147" y="55900"/>
                  <a:pt x="147259" y="86822"/>
                  <a:pt x="152784" y="118249"/>
                </a:cubicBezTo>
                <a:cubicBezTo>
                  <a:pt x="153969" y="125024"/>
                  <a:pt x="163462" y="128422"/>
                  <a:pt x="166970" y="121318"/>
                </a:cubicBezTo>
                <a:cubicBezTo>
                  <a:pt x="177515" y="99979"/>
                  <a:pt x="188039" y="78638"/>
                  <a:pt x="198585" y="57299"/>
                </a:cubicBezTo>
                <a:cubicBezTo>
                  <a:pt x="214107" y="75321"/>
                  <a:pt x="228819" y="94022"/>
                  <a:pt x="242434" y="113469"/>
                </a:cubicBezTo>
                <a:cubicBezTo>
                  <a:pt x="247959" y="121297"/>
                  <a:pt x="260259" y="113711"/>
                  <a:pt x="254580" y="105686"/>
                </a:cubicBezTo>
                <a:cubicBezTo>
                  <a:pt x="238509" y="82896"/>
                  <a:pt x="221145" y="61039"/>
                  <a:pt x="202575" y="40220"/>
                </a:cubicBezTo>
                <a:cubicBezTo>
                  <a:pt x="199023" y="36229"/>
                  <a:pt x="192512" y="35089"/>
                  <a:pt x="189705" y="40746"/>
                </a:cubicBezTo>
                <a:lnTo>
                  <a:pt x="163001" y="94899"/>
                </a:lnTo>
                <a:cubicBezTo>
                  <a:pt x="156468" y="64295"/>
                  <a:pt x="147566" y="34241"/>
                  <a:pt x="136407" y="5009"/>
                </a:cubicBezTo>
                <a:cubicBezTo>
                  <a:pt x="134324" y="-823"/>
                  <a:pt x="125861" y="-2029"/>
                  <a:pt x="122835" y="389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" name="Google Shape;160;p12"/>
          <p:cNvSpPr/>
          <p:nvPr/>
        </p:nvSpPr>
        <p:spPr>
          <a:xfrm>
            <a:off x="11162116" y="529829"/>
            <a:ext cx="387165" cy="308299"/>
          </a:xfrm>
          <a:custGeom>
            <a:avLst/>
            <a:gdLst/>
            <a:ahLst/>
            <a:cxnLst/>
            <a:rect l="l" t="t" r="r" b="b"/>
            <a:pathLst>
              <a:path w="137618" h="109585" extrusionOk="0">
                <a:moveTo>
                  <a:pt x="136999" y="99882"/>
                </a:moveTo>
                <a:cubicBezTo>
                  <a:pt x="113869" y="47085"/>
                  <a:pt x="65635" y="9548"/>
                  <a:pt x="8785" y="104"/>
                </a:cubicBezTo>
                <a:cubicBezTo>
                  <a:pt x="-292" y="-1365"/>
                  <a:pt x="-3910" y="13258"/>
                  <a:pt x="5627" y="14771"/>
                </a:cubicBezTo>
                <a:cubicBezTo>
                  <a:pt x="57435" y="23274"/>
                  <a:pt x="101482" y="57237"/>
                  <a:pt x="122902" y="105166"/>
                </a:cubicBezTo>
                <a:cubicBezTo>
                  <a:pt x="126738" y="113936"/>
                  <a:pt x="140705" y="108323"/>
                  <a:pt x="136999" y="998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" name="Google Shape;161;p12"/>
          <p:cNvSpPr/>
          <p:nvPr/>
        </p:nvSpPr>
        <p:spPr>
          <a:xfrm>
            <a:off x="11368405" y="463034"/>
            <a:ext cx="176571" cy="121657"/>
          </a:xfrm>
          <a:custGeom>
            <a:avLst/>
            <a:gdLst/>
            <a:ahLst/>
            <a:cxnLst/>
            <a:rect l="l" t="t" r="r" b="b"/>
            <a:pathLst>
              <a:path w="62762" h="43243" extrusionOk="0">
                <a:moveTo>
                  <a:pt x="60351" y="30032"/>
                </a:moveTo>
                <a:cubicBezTo>
                  <a:pt x="45705" y="17367"/>
                  <a:pt x="28955" y="7372"/>
                  <a:pt x="10845" y="500"/>
                </a:cubicBezTo>
                <a:cubicBezTo>
                  <a:pt x="2273" y="-2745"/>
                  <a:pt x="-4765" y="10739"/>
                  <a:pt x="4092" y="14093"/>
                </a:cubicBezTo>
                <a:cubicBezTo>
                  <a:pt x="20996" y="20446"/>
                  <a:pt x="36672" y="29731"/>
                  <a:pt x="50353" y="41521"/>
                </a:cubicBezTo>
                <a:cubicBezTo>
                  <a:pt x="57413" y="47594"/>
                  <a:pt x="67410" y="36127"/>
                  <a:pt x="60351" y="300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" name="Google Shape;162;p12"/>
          <p:cNvSpPr/>
          <p:nvPr/>
        </p:nvSpPr>
        <p:spPr>
          <a:xfrm>
            <a:off x="441550" y="2665959"/>
            <a:ext cx="282121" cy="357283"/>
          </a:xfrm>
          <a:custGeom>
            <a:avLst/>
            <a:gdLst/>
            <a:ahLst/>
            <a:cxnLst/>
            <a:rect l="l" t="t" r="r" b="b"/>
            <a:pathLst>
              <a:path w="100280" h="126996" extrusionOk="0">
                <a:moveTo>
                  <a:pt x="96357" y="74864"/>
                </a:moveTo>
                <a:cubicBezTo>
                  <a:pt x="82786" y="68484"/>
                  <a:pt x="69679" y="61157"/>
                  <a:pt x="57134" y="52940"/>
                </a:cubicBezTo>
                <a:cubicBezTo>
                  <a:pt x="68090" y="38401"/>
                  <a:pt x="80061" y="24657"/>
                  <a:pt x="92959" y="11809"/>
                </a:cubicBezTo>
                <a:cubicBezTo>
                  <a:pt x="99865" y="4925"/>
                  <a:pt x="88969" y="-4459"/>
                  <a:pt x="81997" y="2382"/>
                </a:cubicBezTo>
                <a:cubicBezTo>
                  <a:pt x="68721" y="15624"/>
                  <a:pt x="56406" y="29794"/>
                  <a:pt x="45141" y="44784"/>
                </a:cubicBezTo>
                <a:cubicBezTo>
                  <a:pt x="33594" y="36487"/>
                  <a:pt x="22607" y="27435"/>
                  <a:pt x="12255" y="17685"/>
                </a:cubicBezTo>
                <a:cubicBezTo>
                  <a:pt x="5480" y="11305"/>
                  <a:pt x="-4518" y="22793"/>
                  <a:pt x="2257" y="29173"/>
                </a:cubicBezTo>
                <a:cubicBezTo>
                  <a:pt x="12947" y="39230"/>
                  <a:pt x="24293" y="48568"/>
                  <a:pt x="36218" y="57127"/>
                </a:cubicBezTo>
                <a:cubicBezTo>
                  <a:pt x="23171" y="75947"/>
                  <a:pt x="11779" y="95863"/>
                  <a:pt x="2169" y="116652"/>
                </a:cubicBezTo>
                <a:cubicBezTo>
                  <a:pt x="-1953" y="125554"/>
                  <a:pt x="11246" y="131429"/>
                  <a:pt x="15324" y="122703"/>
                </a:cubicBezTo>
                <a:cubicBezTo>
                  <a:pt x="24609" y="102651"/>
                  <a:pt x="35613" y="83439"/>
                  <a:pt x="48211" y="65283"/>
                </a:cubicBezTo>
                <a:cubicBezTo>
                  <a:pt x="61447" y="73978"/>
                  <a:pt x="75279" y="81731"/>
                  <a:pt x="89604" y="88479"/>
                </a:cubicBezTo>
                <a:cubicBezTo>
                  <a:pt x="97936" y="92360"/>
                  <a:pt x="104951" y="78898"/>
                  <a:pt x="96357" y="7486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" name="Google Shape;163;p12"/>
          <p:cNvSpPr/>
          <p:nvPr/>
        </p:nvSpPr>
        <p:spPr>
          <a:xfrm>
            <a:off x="11419718" y="4779372"/>
            <a:ext cx="267869" cy="230389"/>
          </a:xfrm>
          <a:custGeom>
            <a:avLst/>
            <a:gdLst/>
            <a:ahLst/>
            <a:cxnLst/>
            <a:rect l="l" t="t" r="r" b="b"/>
            <a:pathLst>
              <a:path w="95214" h="81892" extrusionOk="0">
                <a:moveTo>
                  <a:pt x="92489" y="65480"/>
                </a:moveTo>
                <a:lnTo>
                  <a:pt x="61028" y="43753"/>
                </a:lnTo>
                <a:cubicBezTo>
                  <a:pt x="70521" y="33157"/>
                  <a:pt x="80036" y="22580"/>
                  <a:pt x="89530" y="12028"/>
                </a:cubicBezTo>
                <a:cubicBezTo>
                  <a:pt x="96107" y="4771"/>
                  <a:pt x="85145" y="-4635"/>
                  <a:pt x="78567" y="2600"/>
                </a:cubicBezTo>
                <a:lnTo>
                  <a:pt x="48991" y="35487"/>
                </a:lnTo>
                <a:lnTo>
                  <a:pt x="12684" y="10383"/>
                </a:lnTo>
                <a:cubicBezTo>
                  <a:pt x="5098" y="5144"/>
                  <a:pt x="-4856" y="16610"/>
                  <a:pt x="2687" y="21872"/>
                </a:cubicBezTo>
                <a:lnTo>
                  <a:pt x="38796" y="46844"/>
                </a:lnTo>
                <a:lnTo>
                  <a:pt x="18275" y="69865"/>
                </a:lnTo>
                <a:cubicBezTo>
                  <a:pt x="11697" y="77122"/>
                  <a:pt x="22660" y="86527"/>
                  <a:pt x="29237" y="79292"/>
                </a:cubicBezTo>
                <a:lnTo>
                  <a:pt x="50942" y="55175"/>
                </a:lnTo>
                <a:lnTo>
                  <a:pt x="82601" y="77100"/>
                </a:lnTo>
                <a:cubicBezTo>
                  <a:pt x="90078" y="82296"/>
                  <a:pt x="100119" y="70829"/>
                  <a:pt x="92489" y="654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" name="Google Shape;164;p12"/>
          <p:cNvSpPr/>
          <p:nvPr/>
        </p:nvSpPr>
        <p:spPr>
          <a:xfrm rot="5069525">
            <a:off x="10470846" y="4989089"/>
            <a:ext cx="1085543" cy="1363137"/>
          </a:xfrm>
          <a:custGeom>
            <a:avLst/>
            <a:gdLst/>
            <a:ahLst/>
            <a:cxnLst/>
            <a:rect l="l" t="t" r="r" b="b"/>
            <a:pathLst>
              <a:path w="385904" h="484587" extrusionOk="0">
                <a:moveTo>
                  <a:pt x="316148" y="219239"/>
                </a:moveTo>
                <a:cubicBezTo>
                  <a:pt x="261491" y="116194"/>
                  <a:pt x="157744" y="32311"/>
                  <a:pt x="38101" y="26786"/>
                </a:cubicBezTo>
                <a:cubicBezTo>
                  <a:pt x="47463" y="22510"/>
                  <a:pt x="56935" y="18432"/>
                  <a:pt x="66471" y="14530"/>
                </a:cubicBezTo>
                <a:cubicBezTo>
                  <a:pt x="75241" y="10978"/>
                  <a:pt x="71273" y="-3010"/>
                  <a:pt x="62086" y="586"/>
                </a:cubicBezTo>
                <a:cubicBezTo>
                  <a:pt x="42552" y="8566"/>
                  <a:pt x="23390" y="17336"/>
                  <a:pt x="4578" y="26895"/>
                </a:cubicBezTo>
                <a:cubicBezTo>
                  <a:pt x="-2854" y="30645"/>
                  <a:pt x="-508" y="42440"/>
                  <a:pt x="6398" y="41585"/>
                </a:cubicBezTo>
                <a:cubicBezTo>
                  <a:pt x="7473" y="41870"/>
                  <a:pt x="8591" y="41957"/>
                  <a:pt x="9709" y="41826"/>
                </a:cubicBezTo>
                <a:cubicBezTo>
                  <a:pt x="22162" y="48710"/>
                  <a:pt x="33190" y="57875"/>
                  <a:pt x="42267" y="68837"/>
                </a:cubicBezTo>
                <a:cubicBezTo>
                  <a:pt x="48231" y="76094"/>
                  <a:pt x="60618" y="67368"/>
                  <a:pt x="54786" y="60265"/>
                </a:cubicBezTo>
                <a:cubicBezTo>
                  <a:pt x="49217" y="53468"/>
                  <a:pt x="42990" y="47241"/>
                  <a:pt x="36216" y="41650"/>
                </a:cubicBezTo>
                <a:cubicBezTo>
                  <a:pt x="257544" y="58730"/>
                  <a:pt x="357411" y="281133"/>
                  <a:pt x="371135" y="478147"/>
                </a:cubicBezTo>
                <a:cubicBezTo>
                  <a:pt x="372034" y="487859"/>
                  <a:pt x="386723" y="485952"/>
                  <a:pt x="385869" y="476678"/>
                </a:cubicBezTo>
                <a:cubicBezTo>
                  <a:pt x="377756" y="387730"/>
                  <a:pt x="358704" y="298409"/>
                  <a:pt x="316148" y="2192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" name="Google Shape;165;p12"/>
          <p:cNvSpPr/>
          <p:nvPr/>
        </p:nvSpPr>
        <p:spPr>
          <a:xfrm rot="5400000">
            <a:off x="407224" y="406148"/>
            <a:ext cx="995005" cy="1034280"/>
          </a:xfrm>
          <a:custGeom>
            <a:avLst/>
            <a:gdLst/>
            <a:ahLst/>
            <a:cxnLst/>
            <a:rect l="l" t="t" r="r" b="b"/>
            <a:pathLst>
              <a:path w="353675" h="367635" extrusionOk="0">
                <a:moveTo>
                  <a:pt x="349850" y="316408"/>
                </a:moveTo>
                <a:cubicBezTo>
                  <a:pt x="344216" y="307967"/>
                  <a:pt x="337265" y="300140"/>
                  <a:pt x="331061" y="292094"/>
                </a:cubicBezTo>
                <a:cubicBezTo>
                  <a:pt x="325295" y="284639"/>
                  <a:pt x="312907" y="293387"/>
                  <a:pt x="318542" y="300688"/>
                </a:cubicBezTo>
                <a:cubicBezTo>
                  <a:pt x="320142" y="302661"/>
                  <a:pt x="330951" y="317022"/>
                  <a:pt x="332574" y="318447"/>
                </a:cubicBezTo>
                <a:cubicBezTo>
                  <a:pt x="270198" y="313689"/>
                  <a:pt x="197781" y="305292"/>
                  <a:pt x="142554" y="274598"/>
                </a:cubicBezTo>
                <a:cubicBezTo>
                  <a:pt x="87348" y="239760"/>
                  <a:pt x="52202" y="175937"/>
                  <a:pt x="31747" y="115404"/>
                </a:cubicBezTo>
                <a:cubicBezTo>
                  <a:pt x="20542" y="80171"/>
                  <a:pt x="14804" y="43432"/>
                  <a:pt x="14733" y="6461"/>
                </a:cubicBezTo>
                <a:cubicBezTo>
                  <a:pt x="14733" y="-3318"/>
                  <a:pt x="-44" y="-1323"/>
                  <a:pt x="0" y="7930"/>
                </a:cubicBezTo>
                <a:cubicBezTo>
                  <a:pt x="1184" y="107971"/>
                  <a:pt x="41065" y="213209"/>
                  <a:pt x="119862" y="277470"/>
                </a:cubicBezTo>
                <a:cubicBezTo>
                  <a:pt x="177501" y="318403"/>
                  <a:pt x="263467" y="328116"/>
                  <a:pt x="332705" y="333158"/>
                </a:cubicBezTo>
                <a:cubicBezTo>
                  <a:pt x="322510" y="340196"/>
                  <a:pt x="316437" y="346182"/>
                  <a:pt x="307470" y="353702"/>
                </a:cubicBezTo>
                <a:cubicBezTo>
                  <a:pt x="300301" y="359863"/>
                  <a:pt x="307821" y="372250"/>
                  <a:pt x="315275" y="365848"/>
                </a:cubicBezTo>
                <a:lnTo>
                  <a:pt x="340028" y="344647"/>
                </a:lnTo>
                <a:cubicBezTo>
                  <a:pt x="350048" y="337171"/>
                  <a:pt x="359037" y="328927"/>
                  <a:pt x="349850" y="3164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64019571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Half">
  <p:cSld name="Blank - Half">
    <p:bg>
      <p:bgPr>
        <a:solidFill>
          <a:schemeClr val="lt1"/>
        </a:solidFill>
        <a:effectLst/>
      </p:bgPr>
    </p:bg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13"/>
          <p:cNvSpPr/>
          <p:nvPr/>
        </p:nvSpPr>
        <p:spPr>
          <a:xfrm rot="-1760302">
            <a:off x="6117867" y="849515"/>
            <a:ext cx="5608848" cy="5482596"/>
          </a:xfrm>
          <a:custGeom>
            <a:avLst/>
            <a:gdLst/>
            <a:ahLst/>
            <a:cxnLst/>
            <a:rect l="l" t="t" r="r" b="b"/>
            <a:pathLst>
              <a:path w="549996" h="559316" extrusionOk="0">
                <a:moveTo>
                  <a:pt x="536665" y="198722"/>
                </a:moveTo>
                <a:cubicBezTo>
                  <a:pt x="507988" y="55467"/>
                  <a:pt x="324589" y="-49573"/>
                  <a:pt x="179295" y="24291"/>
                </a:cubicBezTo>
                <a:cubicBezTo>
                  <a:pt x="17974" y="106420"/>
                  <a:pt x="-81169" y="375917"/>
                  <a:pt x="88111" y="512244"/>
                </a:cubicBezTo>
                <a:cubicBezTo>
                  <a:pt x="141168" y="554536"/>
                  <a:pt x="210888" y="558504"/>
                  <a:pt x="276092" y="557584"/>
                </a:cubicBezTo>
                <a:cubicBezTo>
                  <a:pt x="484178" y="579947"/>
                  <a:pt x="588999" y="381814"/>
                  <a:pt x="536665" y="1987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3"/>
          <p:cNvSpPr txBox="1">
            <a:spLocks noGrp="1"/>
          </p:cNvSpPr>
          <p:nvPr>
            <p:ph type="sldNum" idx="12"/>
          </p:nvPr>
        </p:nvSpPr>
        <p:spPr>
          <a:xfrm>
            <a:off x="11205833" y="6257835"/>
            <a:ext cx="731600" cy="40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169" name="Google Shape;169;p13"/>
          <p:cNvGrpSpPr/>
          <p:nvPr/>
        </p:nvGrpSpPr>
        <p:grpSpPr>
          <a:xfrm>
            <a:off x="5836383" y="575418"/>
            <a:ext cx="5814403" cy="5707165"/>
            <a:chOff x="576654" y="555403"/>
            <a:chExt cx="3865959" cy="3794658"/>
          </a:xfrm>
        </p:grpSpPr>
        <p:sp>
          <p:nvSpPr>
            <p:cNvPr id="170" name="Google Shape;170;p13"/>
            <p:cNvSpPr/>
            <p:nvPr/>
          </p:nvSpPr>
          <p:spPr>
            <a:xfrm>
              <a:off x="619289" y="555403"/>
              <a:ext cx="3823324" cy="3794658"/>
            </a:xfrm>
            <a:custGeom>
              <a:avLst/>
              <a:gdLst/>
              <a:ahLst/>
              <a:cxnLst/>
              <a:rect l="l" t="t" r="r" b="b"/>
              <a:pathLst>
                <a:path w="1812002" h="1798416" extrusionOk="0">
                  <a:moveTo>
                    <a:pt x="1803580" y="754533"/>
                  </a:moveTo>
                  <a:cubicBezTo>
                    <a:pt x="1755126" y="365965"/>
                    <a:pt x="1420404" y="43389"/>
                    <a:pt x="1031243" y="5415"/>
                  </a:cubicBezTo>
                  <a:cubicBezTo>
                    <a:pt x="982060" y="-66"/>
                    <a:pt x="932504" y="-1381"/>
                    <a:pt x="883099" y="1447"/>
                  </a:cubicBezTo>
                  <a:cubicBezTo>
                    <a:pt x="873803" y="1973"/>
                    <a:pt x="873957" y="16794"/>
                    <a:pt x="883691" y="16246"/>
                  </a:cubicBezTo>
                  <a:cubicBezTo>
                    <a:pt x="1757494" y="-18263"/>
                    <a:pt x="2121442" y="1058868"/>
                    <a:pt x="1445508" y="1590605"/>
                  </a:cubicBezTo>
                  <a:cubicBezTo>
                    <a:pt x="1154174" y="1812547"/>
                    <a:pt x="730088" y="1849314"/>
                    <a:pt x="411765" y="1663262"/>
                  </a:cubicBezTo>
                  <a:cubicBezTo>
                    <a:pt x="67769" y="1470874"/>
                    <a:pt x="-50821" y="1022824"/>
                    <a:pt x="50843" y="658548"/>
                  </a:cubicBezTo>
                  <a:cubicBezTo>
                    <a:pt x="145996" y="257328"/>
                    <a:pt x="571617" y="-46393"/>
                    <a:pt x="981233" y="77876"/>
                  </a:cubicBezTo>
                  <a:cubicBezTo>
                    <a:pt x="990003" y="80529"/>
                    <a:pt x="993533" y="65949"/>
                    <a:pt x="984391" y="63186"/>
                  </a:cubicBezTo>
                  <a:cubicBezTo>
                    <a:pt x="621232" y="-46436"/>
                    <a:pt x="223477" y="180680"/>
                    <a:pt x="83292" y="523010"/>
                  </a:cubicBezTo>
                  <a:cubicBezTo>
                    <a:pt x="-163184" y="1097697"/>
                    <a:pt x="154152" y="1768368"/>
                    <a:pt x="813533" y="1796542"/>
                  </a:cubicBezTo>
                  <a:cubicBezTo>
                    <a:pt x="1393503" y="1832827"/>
                    <a:pt x="1882662" y="1337310"/>
                    <a:pt x="1803580" y="7545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171;p13"/>
            <p:cNvSpPr/>
            <p:nvPr/>
          </p:nvSpPr>
          <p:spPr>
            <a:xfrm>
              <a:off x="576654" y="3067330"/>
              <a:ext cx="620488" cy="986037"/>
            </a:xfrm>
            <a:custGeom>
              <a:avLst/>
              <a:gdLst/>
              <a:ahLst/>
              <a:cxnLst/>
              <a:rect l="l" t="t" r="r" b="b"/>
              <a:pathLst>
                <a:path w="294070" h="467316" extrusionOk="0">
                  <a:moveTo>
                    <a:pt x="291610" y="454155"/>
                  </a:moveTo>
                  <a:cubicBezTo>
                    <a:pt x="153814" y="339512"/>
                    <a:pt x="54825" y="179550"/>
                    <a:pt x="14308" y="4834"/>
                  </a:cubicBezTo>
                  <a:cubicBezTo>
                    <a:pt x="12116" y="-4528"/>
                    <a:pt x="-1872" y="1084"/>
                    <a:pt x="211" y="10007"/>
                  </a:cubicBezTo>
                  <a:cubicBezTo>
                    <a:pt x="42374" y="188276"/>
                    <a:pt x="141091" y="348128"/>
                    <a:pt x="281612" y="465666"/>
                  </a:cubicBezTo>
                  <a:cubicBezTo>
                    <a:pt x="288760" y="471585"/>
                    <a:pt x="298757" y="460141"/>
                    <a:pt x="291610" y="45415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" name="Google Shape;172;p13"/>
            <p:cNvSpPr/>
            <p:nvPr/>
          </p:nvSpPr>
          <p:spPr>
            <a:xfrm>
              <a:off x="625052" y="3542878"/>
              <a:ext cx="246686" cy="335935"/>
            </a:xfrm>
            <a:custGeom>
              <a:avLst/>
              <a:gdLst/>
              <a:ahLst/>
              <a:cxnLst/>
              <a:rect l="l" t="t" r="r" b="b"/>
              <a:pathLst>
                <a:path w="116913" h="159211" extrusionOk="0">
                  <a:moveTo>
                    <a:pt x="114759" y="145770"/>
                  </a:moveTo>
                  <a:cubicBezTo>
                    <a:pt x="73155" y="104376"/>
                    <a:pt x="38848" y="56252"/>
                    <a:pt x="13292" y="3435"/>
                  </a:cubicBezTo>
                  <a:cubicBezTo>
                    <a:pt x="9193" y="-5027"/>
                    <a:pt x="-3195" y="3808"/>
                    <a:pt x="774" y="12030"/>
                  </a:cubicBezTo>
                  <a:cubicBezTo>
                    <a:pt x="27012" y="65964"/>
                    <a:pt x="62178" y="115053"/>
                    <a:pt x="104784" y="157258"/>
                  </a:cubicBezTo>
                  <a:cubicBezTo>
                    <a:pt x="111361" y="163814"/>
                    <a:pt x="121337" y="152303"/>
                    <a:pt x="114759" y="1457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173;p13"/>
            <p:cNvSpPr/>
            <p:nvPr/>
          </p:nvSpPr>
          <p:spPr>
            <a:xfrm>
              <a:off x="3508732" y="703042"/>
              <a:ext cx="736985" cy="678722"/>
            </a:xfrm>
            <a:custGeom>
              <a:avLst/>
              <a:gdLst/>
              <a:ahLst/>
              <a:cxnLst/>
              <a:rect l="l" t="t" r="r" b="b"/>
              <a:pathLst>
                <a:path w="349282" h="321669" extrusionOk="0">
                  <a:moveTo>
                    <a:pt x="348469" y="309928"/>
                  </a:moveTo>
                  <a:cubicBezTo>
                    <a:pt x="278003" y="170664"/>
                    <a:pt x="156037" y="58585"/>
                    <a:pt x="11050" y="551"/>
                  </a:cubicBezTo>
                  <a:cubicBezTo>
                    <a:pt x="2543" y="-2847"/>
                    <a:pt x="-4823" y="10439"/>
                    <a:pt x="3968" y="13969"/>
                  </a:cubicBezTo>
                  <a:cubicBezTo>
                    <a:pt x="146478" y="70973"/>
                    <a:pt x="266844" y="180859"/>
                    <a:pt x="335709" y="318194"/>
                  </a:cubicBezTo>
                  <a:cubicBezTo>
                    <a:pt x="339918" y="326613"/>
                    <a:pt x="352591" y="318107"/>
                    <a:pt x="348469" y="3099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174;p13"/>
            <p:cNvSpPr/>
            <p:nvPr/>
          </p:nvSpPr>
          <p:spPr>
            <a:xfrm>
              <a:off x="4237875" y="1405342"/>
              <a:ext cx="51220" cy="74504"/>
            </a:xfrm>
            <a:custGeom>
              <a:avLst/>
              <a:gdLst/>
              <a:ahLst/>
              <a:cxnLst/>
              <a:rect l="l" t="t" r="r" b="b"/>
              <a:pathLst>
                <a:path w="24275" h="35310" extrusionOk="0">
                  <a:moveTo>
                    <a:pt x="23295" y="23713"/>
                  </a:moveTo>
                  <a:lnTo>
                    <a:pt x="13692" y="3323"/>
                  </a:lnTo>
                  <a:cubicBezTo>
                    <a:pt x="8452" y="-4658"/>
                    <a:pt x="-3475" y="3191"/>
                    <a:pt x="975" y="11588"/>
                  </a:cubicBezTo>
                  <a:cubicBezTo>
                    <a:pt x="4176" y="18384"/>
                    <a:pt x="7371" y="25181"/>
                    <a:pt x="10556" y="31978"/>
                  </a:cubicBezTo>
                  <a:cubicBezTo>
                    <a:pt x="15906" y="39980"/>
                    <a:pt x="27745" y="32109"/>
                    <a:pt x="23295" y="237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5" name="Google Shape;175;p13"/>
          <p:cNvSpPr/>
          <p:nvPr/>
        </p:nvSpPr>
        <p:spPr>
          <a:xfrm rot="2700000">
            <a:off x="6626279" y="1272902"/>
            <a:ext cx="267959" cy="230468"/>
          </a:xfrm>
          <a:custGeom>
            <a:avLst/>
            <a:gdLst/>
            <a:ahLst/>
            <a:cxnLst/>
            <a:rect l="l" t="t" r="r" b="b"/>
            <a:pathLst>
              <a:path w="95214" h="81892" extrusionOk="0">
                <a:moveTo>
                  <a:pt x="92489" y="65480"/>
                </a:moveTo>
                <a:lnTo>
                  <a:pt x="61028" y="43753"/>
                </a:lnTo>
                <a:cubicBezTo>
                  <a:pt x="70521" y="33157"/>
                  <a:pt x="80036" y="22580"/>
                  <a:pt x="89530" y="12028"/>
                </a:cubicBezTo>
                <a:cubicBezTo>
                  <a:pt x="96107" y="4771"/>
                  <a:pt x="85145" y="-4635"/>
                  <a:pt x="78567" y="2600"/>
                </a:cubicBezTo>
                <a:lnTo>
                  <a:pt x="48991" y="35487"/>
                </a:lnTo>
                <a:lnTo>
                  <a:pt x="12684" y="10383"/>
                </a:lnTo>
                <a:cubicBezTo>
                  <a:pt x="5098" y="5144"/>
                  <a:pt x="-4856" y="16610"/>
                  <a:pt x="2687" y="21872"/>
                </a:cubicBezTo>
                <a:lnTo>
                  <a:pt x="38796" y="46844"/>
                </a:lnTo>
                <a:lnTo>
                  <a:pt x="18275" y="69865"/>
                </a:lnTo>
                <a:cubicBezTo>
                  <a:pt x="11697" y="77122"/>
                  <a:pt x="22660" y="86527"/>
                  <a:pt x="29237" y="79292"/>
                </a:cubicBezTo>
                <a:lnTo>
                  <a:pt x="50942" y="55175"/>
                </a:lnTo>
                <a:lnTo>
                  <a:pt x="82601" y="77100"/>
                </a:lnTo>
                <a:cubicBezTo>
                  <a:pt x="90078" y="82296"/>
                  <a:pt x="100119" y="70829"/>
                  <a:pt x="92489" y="654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" name="Google Shape;176;p13"/>
          <p:cNvSpPr/>
          <p:nvPr/>
        </p:nvSpPr>
        <p:spPr>
          <a:xfrm rot="8434612">
            <a:off x="10414313" y="5279020"/>
            <a:ext cx="720367" cy="352413"/>
          </a:xfrm>
          <a:custGeom>
            <a:avLst/>
            <a:gdLst/>
            <a:ahLst/>
            <a:cxnLst/>
            <a:rect l="l" t="t" r="r" b="b"/>
            <a:pathLst>
              <a:path w="256043" h="125260" extrusionOk="0">
                <a:moveTo>
                  <a:pt x="122835" y="3891"/>
                </a:moveTo>
                <a:cubicBezTo>
                  <a:pt x="106677" y="35258"/>
                  <a:pt x="90541" y="66632"/>
                  <a:pt x="74404" y="98013"/>
                </a:cubicBezTo>
                <a:cubicBezTo>
                  <a:pt x="67103" y="82972"/>
                  <a:pt x="59737" y="67939"/>
                  <a:pt x="52348" y="52914"/>
                </a:cubicBezTo>
                <a:cubicBezTo>
                  <a:pt x="49783" y="47630"/>
                  <a:pt x="41583" y="45218"/>
                  <a:pt x="38602" y="51708"/>
                </a:cubicBezTo>
                <a:cubicBezTo>
                  <a:pt x="30007" y="70416"/>
                  <a:pt x="17598" y="87110"/>
                  <a:pt x="2141" y="100709"/>
                </a:cubicBezTo>
                <a:cubicBezTo>
                  <a:pt x="-4787" y="106848"/>
                  <a:pt x="6723" y="116802"/>
                  <a:pt x="13629" y="110685"/>
                </a:cubicBezTo>
                <a:cubicBezTo>
                  <a:pt x="26258" y="99453"/>
                  <a:pt x="36979" y="86235"/>
                  <a:pt x="45354" y="71550"/>
                </a:cubicBezTo>
                <a:lnTo>
                  <a:pt x="67432" y="116670"/>
                </a:lnTo>
                <a:cubicBezTo>
                  <a:pt x="70107" y="122174"/>
                  <a:pt x="77978" y="124147"/>
                  <a:pt x="81179" y="117876"/>
                </a:cubicBezTo>
                <a:lnTo>
                  <a:pt x="128580" y="25793"/>
                </a:lnTo>
                <a:cubicBezTo>
                  <a:pt x="139147" y="55900"/>
                  <a:pt x="147259" y="86822"/>
                  <a:pt x="152784" y="118249"/>
                </a:cubicBezTo>
                <a:cubicBezTo>
                  <a:pt x="153969" y="125024"/>
                  <a:pt x="163462" y="128422"/>
                  <a:pt x="166970" y="121318"/>
                </a:cubicBezTo>
                <a:cubicBezTo>
                  <a:pt x="177515" y="99979"/>
                  <a:pt x="188039" y="78638"/>
                  <a:pt x="198585" y="57299"/>
                </a:cubicBezTo>
                <a:cubicBezTo>
                  <a:pt x="214107" y="75321"/>
                  <a:pt x="228819" y="94022"/>
                  <a:pt x="242434" y="113469"/>
                </a:cubicBezTo>
                <a:cubicBezTo>
                  <a:pt x="247959" y="121297"/>
                  <a:pt x="260259" y="113711"/>
                  <a:pt x="254580" y="105686"/>
                </a:cubicBezTo>
                <a:cubicBezTo>
                  <a:pt x="238509" y="82896"/>
                  <a:pt x="221145" y="61039"/>
                  <a:pt x="202575" y="40220"/>
                </a:cubicBezTo>
                <a:cubicBezTo>
                  <a:pt x="199023" y="36229"/>
                  <a:pt x="192512" y="35089"/>
                  <a:pt x="189705" y="40746"/>
                </a:cubicBezTo>
                <a:lnTo>
                  <a:pt x="163001" y="94899"/>
                </a:lnTo>
                <a:cubicBezTo>
                  <a:pt x="156468" y="64295"/>
                  <a:pt x="147566" y="34241"/>
                  <a:pt x="136407" y="5009"/>
                </a:cubicBezTo>
                <a:cubicBezTo>
                  <a:pt x="134324" y="-823"/>
                  <a:pt x="125861" y="-2029"/>
                  <a:pt x="122835" y="389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93867637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Completely Blank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14"/>
          <p:cNvSpPr txBox="1">
            <a:spLocks noGrp="1"/>
          </p:cNvSpPr>
          <p:nvPr>
            <p:ph type="sldNum" idx="12"/>
          </p:nvPr>
        </p:nvSpPr>
        <p:spPr>
          <a:xfrm>
            <a:off x="11205833" y="6257835"/>
            <a:ext cx="731600" cy="40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234775781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105333" y="1030167"/>
            <a:ext cx="9529200" cy="1546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4545562" y="3239569"/>
            <a:ext cx="7091391" cy="10509527"/>
            <a:chOff x="3485371" y="1424851"/>
            <a:chExt cx="5318543" cy="7882145"/>
          </a:xfrm>
        </p:grpSpPr>
        <p:grpSp>
          <p:nvGrpSpPr>
            <p:cNvPr id="12" name="Google Shape;12;p2"/>
            <p:cNvGrpSpPr/>
            <p:nvPr/>
          </p:nvGrpSpPr>
          <p:grpSpPr>
            <a:xfrm>
              <a:off x="3485371" y="1958251"/>
              <a:ext cx="468816" cy="7120145"/>
              <a:chOff x="1447800" y="152400"/>
              <a:chExt cx="318597" cy="4838699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1452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14" name="Google Shape;14;p2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447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5" name="Google Shape;15;p2"/>
            <p:cNvGrpSpPr/>
            <p:nvPr/>
          </p:nvGrpSpPr>
          <p:grpSpPr>
            <a:xfrm>
              <a:off x="3808592" y="1577251"/>
              <a:ext cx="468816" cy="7120145"/>
              <a:chOff x="1600200" y="152400"/>
              <a:chExt cx="318597" cy="4838699"/>
            </a:xfrm>
          </p:grpSpPr>
          <p:sp>
            <p:nvSpPr>
              <p:cNvPr id="16" name="Google Shape;16;p2"/>
              <p:cNvSpPr/>
              <p:nvPr/>
            </p:nvSpPr>
            <p:spPr>
              <a:xfrm>
                <a:off x="1604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17" name="Google Shape;17;p2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600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8" name="Google Shape;18;p2"/>
            <p:cNvGrpSpPr/>
            <p:nvPr/>
          </p:nvGrpSpPr>
          <p:grpSpPr>
            <a:xfrm>
              <a:off x="4131812" y="2186851"/>
              <a:ext cx="468816" cy="7120145"/>
              <a:chOff x="533400" y="152400"/>
              <a:chExt cx="318597" cy="4838699"/>
            </a:xfrm>
          </p:grpSpPr>
          <p:sp>
            <p:nvSpPr>
              <p:cNvPr id="19" name="Google Shape;19;p2"/>
              <p:cNvSpPr/>
              <p:nvPr/>
            </p:nvSpPr>
            <p:spPr>
              <a:xfrm>
                <a:off x="537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20" name="Google Shape;20;p2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533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1" name="Google Shape;21;p2"/>
            <p:cNvGrpSpPr/>
            <p:nvPr/>
          </p:nvGrpSpPr>
          <p:grpSpPr>
            <a:xfrm>
              <a:off x="4455033" y="1729651"/>
              <a:ext cx="468816" cy="7120145"/>
              <a:chOff x="685800" y="152400"/>
              <a:chExt cx="318597" cy="4838699"/>
            </a:xfrm>
          </p:grpSpPr>
          <p:sp>
            <p:nvSpPr>
              <p:cNvPr id="22" name="Google Shape;22;p2"/>
              <p:cNvSpPr/>
              <p:nvPr/>
            </p:nvSpPr>
            <p:spPr>
              <a:xfrm>
                <a:off x="690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23" name="Google Shape;23;p2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685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4" name="Google Shape;24;p2"/>
            <p:cNvGrpSpPr/>
            <p:nvPr/>
          </p:nvGrpSpPr>
          <p:grpSpPr>
            <a:xfrm>
              <a:off x="4778254" y="1424851"/>
              <a:ext cx="468816" cy="7120145"/>
              <a:chOff x="838200" y="152400"/>
              <a:chExt cx="318597" cy="4838699"/>
            </a:xfrm>
          </p:grpSpPr>
          <p:sp>
            <p:nvSpPr>
              <p:cNvPr id="25" name="Google Shape;25;p2"/>
              <p:cNvSpPr/>
              <p:nvPr/>
            </p:nvSpPr>
            <p:spPr>
              <a:xfrm>
                <a:off x="842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26" name="Google Shape;26;p2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838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7" name="Google Shape;27;p2"/>
            <p:cNvGrpSpPr/>
            <p:nvPr/>
          </p:nvGrpSpPr>
          <p:grpSpPr>
            <a:xfrm>
              <a:off x="5101474" y="1882051"/>
              <a:ext cx="468816" cy="7120145"/>
              <a:chOff x="990600" y="152400"/>
              <a:chExt cx="318597" cy="4838699"/>
            </a:xfrm>
          </p:grpSpPr>
          <p:sp>
            <p:nvSpPr>
              <p:cNvPr id="28" name="Google Shape;28;p2"/>
              <p:cNvSpPr/>
              <p:nvPr/>
            </p:nvSpPr>
            <p:spPr>
              <a:xfrm>
                <a:off x="9949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29" name="Google Shape;29;p2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9906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30" name="Google Shape;30;p2"/>
            <p:cNvGrpSpPr/>
            <p:nvPr/>
          </p:nvGrpSpPr>
          <p:grpSpPr>
            <a:xfrm>
              <a:off x="5424695" y="1729651"/>
              <a:ext cx="468816" cy="7120145"/>
              <a:chOff x="3663063" y="152400"/>
              <a:chExt cx="318597" cy="4838699"/>
            </a:xfrm>
          </p:grpSpPr>
          <p:sp>
            <p:nvSpPr>
              <p:cNvPr id="31" name="Google Shape;31;p2"/>
              <p:cNvSpPr/>
              <p:nvPr/>
            </p:nvSpPr>
            <p:spPr>
              <a:xfrm>
                <a:off x="3667406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32" name="Google Shape;32;p2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3663063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33" name="Google Shape;33;p2"/>
            <p:cNvGrpSpPr/>
            <p:nvPr/>
          </p:nvGrpSpPr>
          <p:grpSpPr>
            <a:xfrm>
              <a:off x="5747916" y="2034451"/>
              <a:ext cx="468816" cy="7120145"/>
              <a:chOff x="1295400" y="152400"/>
              <a:chExt cx="318597" cy="4838699"/>
            </a:xfrm>
          </p:grpSpPr>
          <p:sp>
            <p:nvSpPr>
              <p:cNvPr id="34" name="Google Shape;34;p2"/>
              <p:cNvSpPr/>
              <p:nvPr/>
            </p:nvSpPr>
            <p:spPr>
              <a:xfrm>
                <a:off x="1299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35" name="Google Shape;35;p2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295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36" name="Google Shape;36;p2"/>
            <p:cNvGrpSpPr/>
            <p:nvPr/>
          </p:nvGrpSpPr>
          <p:grpSpPr>
            <a:xfrm>
              <a:off x="6072553" y="1958251"/>
              <a:ext cx="468816" cy="7120145"/>
              <a:chOff x="1447800" y="152400"/>
              <a:chExt cx="318597" cy="4838699"/>
            </a:xfrm>
          </p:grpSpPr>
          <p:sp>
            <p:nvSpPr>
              <p:cNvPr id="37" name="Google Shape;37;p2"/>
              <p:cNvSpPr/>
              <p:nvPr/>
            </p:nvSpPr>
            <p:spPr>
              <a:xfrm>
                <a:off x="1452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38" name="Google Shape;38;p2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447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39" name="Google Shape;39;p2"/>
            <p:cNvGrpSpPr/>
            <p:nvPr/>
          </p:nvGrpSpPr>
          <p:grpSpPr>
            <a:xfrm>
              <a:off x="6395774" y="1653451"/>
              <a:ext cx="468816" cy="7120145"/>
              <a:chOff x="1600200" y="152400"/>
              <a:chExt cx="318597" cy="4838699"/>
            </a:xfrm>
          </p:grpSpPr>
          <p:sp>
            <p:nvSpPr>
              <p:cNvPr id="40" name="Google Shape;40;p2"/>
              <p:cNvSpPr/>
              <p:nvPr/>
            </p:nvSpPr>
            <p:spPr>
              <a:xfrm>
                <a:off x="1604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41" name="Google Shape;41;p2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600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42" name="Google Shape;42;p2"/>
            <p:cNvGrpSpPr/>
            <p:nvPr/>
          </p:nvGrpSpPr>
          <p:grpSpPr>
            <a:xfrm>
              <a:off x="6718994" y="1424851"/>
              <a:ext cx="468816" cy="7120145"/>
              <a:chOff x="533400" y="152400"/>
              <a:chExt cx="318597" cy="4838699"/>
            </a:xfrm>
          </p:grpSpPr>
          <p:sp>
            <p:nvSpPr>
              <p:cNvPr id="43" name="Google Shape;43;p2"/>
              <p:cNvSpPr/>
              <p:nvPr/>
            </p:nvSpPr>
            <p:spPr>
              <a:xfrm>
                <a:off x="537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44" name="Google Shape;44;p2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533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45" name="Google Shape;45;p2"/>
            <p:cNvGrpSpPr/>
            <p:nvPr/>
          </p:nvGrpSpPr>
          <p:grpSpPr>
            <a:xfrm>
              <a:off x="7042215" y="1501051"/>
              <a:ext cx="468816" cy="7120145"/>
              <a:chOff x="685800" y="152400"/>
              <a:chExt cx="318597" cy="4838699"/>
            </a:xfrm>
          </p:grpSpPr>
          <p:sp>
            <p:nvSpPr>
              <p:cNvPr id="46" name="Google Shape;46;p2"/>
              <p:cNvSpPr/>
              <p:nvPr/>
            </p:nvSpPr>
            <p:spPr>
              <a:xfrm>
                <a:off x="690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47" name="Google Shape;47;p2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685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48" name="Google Shape;48;p2"/>
            <p:cNvGrpSpPr/>
            <p:nvPr/>
          </p:nvGrpSpPr>
          <p:grpSpPr>
            <a:xfrm>
              <a:off x="7365436" y="1882051"/>
              <a:ext cx="468816" cy="7120145"/>
              <a:chOff x="838200" y="152400"/>
              <a:chExt cx="318597" cy="4838699"/>
            </a:xfrm>
          </p:grpSpPr>
          <p:sp>
            <p:nvSpPr>
              <p:cNvPr id="49" name="Google Shape;49;p2"/>
              <p:cNvSpPr/>
              <p:nvPr/>
            </p:nvSpPr>
            <p:spPr>
              <a:xfrm>
                <a:off x="842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50" name="Google Shape;50;p2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838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1" name="Google Shape;51;p2"/>
            <p:cNvGrpSpPr/>
            <p:nvPr/>
          </p:nvGrpSpPr>
          <p:grpSpPr>
            <a:xfrm>
              <a:off x="7688656" y="1424851"/>
              <a:ext cx="468816" cy="7120145"/>
              <a:chOff x="990600" y="152400"/>
              <a:chExt cx="318597" cy="4838699"/>
            </a:xfrm>
          </p:grpSpPr>
          <p:sp>
            <p:nvSpPr>
              <p:cNvPr id="52" name="Google Shape;52;p2"/>
              <p:cNvSpPr/>
              <p:nvPr/>
            </p:nvSpPr>
            <p:spPr>
              <a:xfrm>
                <a:off x="9949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53" name="Google Shape;53;p2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9906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4" name="Google Shape;54;p2"/>
            <p:cNvGrpSpPr/>
            <p:nvPr/>
          </p:nvGrpSpPr>
          <p:grpSpPr>
            <a:xfrm>
              <a:off x="8011877" y="2186851"/>
              <a:ext cx="468816" cy="7120145"/>
              <a:chOff x="3663063" y="152400"/>
              <a:chExt cx="318597" cy="4838699"/>
            </a:xfrm>
          </p:grpSpPr>
          <p:sp>
            <p:nvSpPr>
              <p:cNvPr id="55" name="Google Shape;55;p2"/>
              <p:cNvSpPr/>
              <p:nvPr/>
            </p:nvSpPr>
            <p:spPr>
              <a:xfrm>
                <a:off x="3667406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56" name="Google Shape;56;p2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3663063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7" name="Google Shape;57;p2"/>
            <p:cNvGrpSpPr/>
            <p:nvPr/>
          </p:nvGrpSpPr>
          <p:grpSpPr>
            <a:xfrm>
              <a:off x="8335098" y="1805851"/>
              <a:ext cx="468816" cy="7120145"/>
              <a:chOff x="1295400" y="152400"/>
              <a:chExt cx="318597" cy="4838699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1299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59" name="Google Shape;59;p2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295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</p:spTree>
    <p:extLst>
      <p:ext uri="{BB962C8B-B14F-4D97-AF65-F5344CB8AC3E}">
        <p14:creationId xmlns:p14="http://schemas.microsoft.com/office/powerpoint/2010/main" val="824362396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3"/>
          <p:cNvSpPr txBox="1">
            <a:spLocks noGrp="1"/>
          </p:cNvSpPr>
          <p:nvPr>
            <p:ph type="ctrTitle"/>
          </p:nvPr>
        </p:nvSpPr>
        <p:spPr>
          <a:xfrm>
            <a:off x="1003733" y="587133"/>
            <a:ext cx="9981200" cy="1546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600"/>
              <a:buNone/>
              <a:defRPr sz="6133"/>
            </a:lvl1pPr>
            <a:lvl2pPr lvl="1" rtl="0">
              <a:spcBef>
                <a:spcPts val="0"/>
              </a:spcBef>
              <a:spcAft>
                <a:spcPts val="0"/>
              </a:spcAft>
              <a:buSzPts val="4600"/>
              <a:buNone/>
              <a:defRPr sz="6133"/>
            </a:lvl2pPr>
            <a:lvl3pPr lvl="2" rtl="0">
              <a:spcBef>
                <a:spcPts val="0"/>
              </a:spcBef>
              <a:spcAft>
                <a:spcPts val="0"/>
              </a:spcAft>
              <a:buSzPts val="4600"/>
              <a:buNone/>
              <a:defRPr sz="6133"/>
            </a:lvl3pPr>
            <a:lvl4pPr lvl="3" rtl="0">
              <a:spcBef>
                <a:spcPts val="0"/>
              </a:spcBef>
              <a:spcAft>
                <a:spcPts val="0"/>
              </a:spcAft>
              <a:buSzPts val="4600"/>
              <a:buNone/>
              <a:defRPr sz="6133"/>
            </a:lvl4pPr>
            <a:lvl5pPr lvl="4" rtl="0">
              <a:spcBef>
                <a:spcPts val="0"/>
              </a:spcBef>
              <a:spcAft>
                <a:spcPts val="0"/>
              </a:spcAft>
              <a:buSzPts val="4600"/>
              <a:buNone/>
              <a:defRPr sz="6133"/>
            </a:lvl5pPr>
            <a:lvl6pPr lvl="5" rtl="0">
              <a:spcBef>
                <a:spcPts val="0"/>
              </a:spcBef>
              <a:spcAft>
                <a:spcPts val="0"/>
              </a:spcAft>
              <a:buSzPts val="4600"/>
              <a:buNone/>
              <a:defRPr sz="6133"/>
            </a:lvl6pPr>
            <a:lvl7pPr lvl="6" rtl="0">
              <a:spcBef>
                <a:spcPts val="0"/>
              </a:spcBef>
              <a:spcAft>
                <a:spcPts val="0"/>
              </a:spcAft>
              <a:buSzPts val="4600"/>
              <a:buNone/>
              <a:defRPr sz="6133"/>
            </a:lvl7pPr>
            <a:lvl8pPr lvl="7" rtl="0">
              <a:spcBef>
                <a:spcPts val="0"/>
              </a:spcBef>
              <a:spcAft>
                <a:spcPts val="0"/>
              </a:spcAft>
              <a:buSzPts val="4600"/>
              <a:buNone/>
              <a:defRPr sz="6133"/>
            </a:lvl8pPr>
            <a:lvl9pPr lvl="8" rtl="0">
              <a:spcBef>
                <a:spcPts val="0"/>
              </a:spcBef>
              <a:spcAft>
                <a:spcPts val="0"/>
              </a:spcAft>
              <a:buSzPts val="4600"/>
              <a:buNone/>
              <a:defRPr sz="6133"/>
            </a:lvl9pPr>
          </a:lstStyle>
          <a:p>
            <a:endParaRPr/>
          </a:p>
        </p:txBody>
      </p:sp>
      <p:sp>
        <p:nvSpPr>
          <p:cNvPr id="62" name="Google Shape;62;p3"/>
          <p:cNvSpPr txBox="1">
            <a:spLocks noGrp="1"/>
          </p:cNvSpPr>
          <p:nvPr>
            <p:ph type="subTitle" idx="1"/>
          </p:nvPr>
        </p:nvSpPr>
        <p:spPr>
          <a:xfrm>
            <a:off x="1003733" y="2262739"/>
            <a:ext cx="9981200" cy="1046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accent5"/>
                </a:solidFill>
              </a:defRPr>
            </a:lvl1pPr>
            <a:lvl2pPr lvl="1" rtl="0">
              <a:spcBef>
                <a:spcPts val="1333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5"/>
                </a:solidFill>
              </a:defRPr>
            </a:lvl2pPr>
            <a:lvl3pPr lvl="2" rtl="0">
              <a:spcBef>
                <a:spcPts val="1333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5"/>
                </a:solidFill>
              </a:defRPr>
            </a:lvl3pPr>
            <a:lvl4pPr lvl="3" rtl="0">
              <a:spcBef>
                <a:spcPts val="1333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4000">
                <a:solidFill>
                  <a:schemeClr val="accent5"/>
                </a:solidFill>
              </a:defRPr>
            </a:lvl4pPr>
            <a:lvl5pPr lvl="4" rtl="0">
              <a:spcBef>
                <a:spcPts val="1333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4000">
                <a:solidFill>
                  <a:schemeClr val="accent5"/>
                </a:solidFill>
              </a:defRPr>
            </a:lvl5pPr>
            <a:lvl6pPr lvl="5" rtl="0">
              <a:spcBef>
                <a:spcPts val="1333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4000">
                <a:solidFill>
                  <a:schemeClr val="accent5"/>
                </a:solidFill>
              </a:defRPr>
            </a:lvl6pPr>
            <a:lvl7pPr lvl="6" rtl="0">
              <a:spcBef>
                <a:spcPts val="1333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4000">
                <a:solidFill>
                  <a:schemeClr val="accent5"/>
                </a:solidFill>
              </a:defRPr>
            </a:lvl7pPr>
            <a:lvl8pPr lvl="7" rtl="0">
              <a:spcBef>
                <a:spcPts val="1333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4000">
                <a:solidFill>
                  <a:schemeClr val="accent5"/>
                </a:solidFill>
              </a:defRPr>
            </a:lvl8pPr>
            <a:lvl9pPr lvl="8" rtl="0">
              <a:spcBef>
                <a:spcPts val="1333"/>
              </a:spcBef>
              <a:spcAft>
                <a:spcPts val="1333"/>
              </a:spcAft>
              <a:buClr>
                <a:schemeClr val="accent5"/>
              </a:buClr>
              <a:buSzPts val="3000"/>
              <a:buNone/>
              <a:defRPr sz="4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grpSp>
        <p:nvGrpSpPr>
          <p:cNvPr id="63" name="Google Shape;63;p3"/>
          <p:cNvGrpSpPr/>
          <p:nvPr/>
        </p:nvGrpSpPr>
        <p:grpSpPr>
          <a:xfrm>
            <a:off x="4545562" y="3239569"/>
            <a:ext cx="7091391" cy="10509527"/>
            <a:chOff x="3485371" y="1424851"/>
            <a:chExt cx="5318543" cy="7882145"/>
          </a:xfrm>
        </p:grpSpPr>
        <p:grpSp>
          <p:nvGrpSpPr>
            <p:cNvPr id="64" name="Google Shape;64;p3"/>
            <p:cNvGrpSpPr/>
            <p:nvPr/>
          </p:nvGrpSpPr>
          <p:grpSpPr>
            <a:xfrm>
              <a:off x="3485371" y="1958251"/>
              <a:ext cx="468816" cy="7120145"/>
              <a:chOff x="1447800" y="152400"/>
              <a:chExt cx="318597" cy="4838699"/>
            </a:xfrm>
          </p:grpSpPr>
          <p:sp>
            <p:nvSpPr>
              <p:cNvPr id="65" name="Google Shape;65;p3"/>
              <p:cNvSpPr/>
              <p:nvPr/>
            </p:nvSpPr>
            <p:spPr>
              <a:xfrm>
                <a:off x="1452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66" name="Google Shape;66;p3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447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7" name="Google Shape;67;p3"/>
            <p:cNvGrpSpPr/>
            <p:nvPr/>
          </p:nvGrpSpPr>
          <p:grpSpPr>
            <a:xfrm>
              <a:off x="3808592" y="1577251"/>
              <a:ext cx="468816" cy="7120145"/>
              <a:chOff x="1600200" y="152400"/>
              <a:chExt cx="318597" cy="4838699"/>
            </a:xfrm>
          </p:grpSpPr>
          <p:sp>
            <p:nvSpPr>
              <p:cNvPr id="68" name="Google Shape;68;p3"/>
              <p:cNvSpPr/>
              <p:nvPr/>
            </p:nvSpPr>
            <p:spPr>
              <a:xfrm>
                <a:off x="1604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69" name="Google Shape;69;p3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600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70" name="Google Shape;70;p3"/>
            <p:cNvGrpSpPr/>
            <p:nvPr/>
          </p:nvGrpSpPr>
          <p:grpSpPr>
            <a:xfrm>
              <a:off x="4131812" y="2186851"/>
              <a:ext cx="468816" cy="7120145"/>
              <a:chOff x="533400" y="152400"/>
              <a:chExt cx="318597" cy="4838699"/>
            </a:xfrm>
          </p:grpSpPr>
          <p:sp>
            <p:nvSpPr>
              <p:cNvPr id="71" name="Google Shape;71;p3"/>
              <p:cNvSpPr/>
              <p:nvPr/>
            </p:nvSpPr>
            <p:spPr>
              <a:xfrm>
                <a:off x="537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72" name="Google Shape;72;p3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533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73" name="Google Shape;73;p3"/>
            <p:cNvGrpSpPr/>
            <p:nvPr/>
          </p:nvGrpSpPr>
          <p:grpSpPr>
            <a:xfrm>
              <a:off x="4455033" y="1729651"/>
              <a:ext cx="468816" cy="7120145"/>
              <a:chOff x="685800" y="152400"/>
              <a:chExt cx="318597" cy="4838699"/>
            </a:xfrm>
          </p:grpSpPr>
          <p:sp>
            <p:nvSpPr>
              <p:cNvPr id="74" name="Google Shape;74;p3"/>
              <p:cNvSpPr/>
              <p:nvPr/>
            </p:nvSpPr>
            <p:spPr>
              <a:xfrm>
                <a:off x="690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75" name="Google Shape;75;p3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685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76" name="Google Shape;76;p3"/>
            <p:cNvGrpSpPr/>
            <p:nvPr/>
          </p:nvGrpSpPr>
          <p:grpSpPr>
            <a:xfrm>
              <a:off x="4778254" y="1424851"/>
              <a:ext cx="468816" cy="7120145"/>
              <a:chOff x="838200" y="152400"/>
              <a:chExt cx="318597" cy="4838699"/>
            </a:xfrm>
          </p:grpSpPr>
          <p:sp>
            <p:nvSpPr>
              <p:cNvPr id="77" name="Google Shape;77;p3"/>
              <p:cNvSpPr/>
              <p:nvPr/>
            </p:nvSpPr>
            <p:spPr>
              <a:xfrm>
                <a:off x="842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78" name="Google Shape;78;p3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838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79" name="Google Shape;79;p3"/>
            <p:cNvGrpSpPr/>
            <p:nvPr/>
          </p:nvGrpSpPr>
          <p:grpSpPr>
            <a:xfrm>
              <a:off x="5101474" y="1882051"/>
              <a:ext cx="468816" cy="7120145"/>
              <a:chOff x="990600" y="152400"/>
              <a:chExt cx="318597" cy="4838699"/>
            </a:xfrm>
          </p:grpSpPr>
          <p:sp>
            <p:nvSpPr>
              <p:cNvPr id="80" name="Google Shape;80;p3"/>
              <p:cNvSpPr/>
              <p:nvPr/>
            </p:nvSpPr>
            <p:spPr>
              <a:xfrm>
                <a:off x="9949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81" name="Google Shape;81;p3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9906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82" name="Google Shape;82;p3"/>
            <p:cNvGrpSpPr/>
            <p:nvPr/>
          </p:nvGrpSpPr>
          <p:grpSpPr>
            <a:xfrm>
              <a:off x="5424695" y="1729651"/>
              <a:ext cx="468816" cy="7120145"/>
              <a:chOff x="3663063" y="152400"/>
              <a:chExt cx="318597" cy="4838699"/>
            </a:xfrm>
          </p:grpSpPr>
          <p:sp>
            <p:nvSpPr>
              <p:cNvPr id="83" name="Google Shape;83;p3"/>
              <p:cNvSpPr/>
              <p:nvPr/>
            </p:nvSpPr>
            <p:spPr>
              <a:xfrm>
                <a:off x="3667406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84" name="Google Shape;84;p3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3663063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85" name="Google Shape;85;p3"/>
            <p:cNvGrpSpPr/>
            <p:nvPr/>
          </p:nvGrpSpPr>
          <p:grpSpPr>
            <a:xfrm>
              <a:off x="5747916" y="2034451"/>
              <a:ext cx="468816" cy="7120145"/>
              <a:chOff x="1295400" y="152400"/>
              <a:chExt cx="318597" cy="4838699"/>
            </a:xfrm>
          </p:grpSpPr>
          <p:sp>
            <p:nvSpPr>
              <p:cNvPr id="86" name="Google Shape;86;p3"/>
              <p:cNvSpPr/>
              <p:nvPr/>
            </p:nvSpPr>
            <p:spPr>
              <a:xfrm>
                <a:off x="1299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87" name="Google Shape;87;p3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295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88" name="Google Shape;88;p3"/>
            <p:cNvGrpSpPr/>
            <p:nvPr/>
          </p:nvGrpSpPr>
          <p:grpSpPr>
            <a:xfrm>
              <a:off x="6072553" y="1958251"/>
              <a:ext cx="468816" cy="7120145"/>
              <a:chOff x="1447800" y="152400"/>
              <a:chExt cx="318597" cy="4838699"/>
            </a:xfrm>
          </p:grpSpPr>
          <p:sp>
            <p:nvSpPr>
              <p:cNvPr id="89" name="Google Shape;89;p3"/>
              <p:cNvSpPr/>
              <p:nvPr/>
            </p:nvSpPr>
            <p:spPr>
              <a:xfrm>
                <a:off x="1452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90" name="Google Shape;90;p3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447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91" name="Google Shape;91;p3"/>
            <p:cNvGrpSpPr/>
            <p:nvPr/>
          </p:nvGrpSpPr>
          <p:grpSpPr>
            <a:xfrm>
              <a:off x="6395774" y="1653451"/>
              <a:ext cx="468816" cy="7120145"/>
              <a:chOff x="1600200" y="152400"/>
              <a:chExt cx="318597" cy="4838699"/>
            </a:xfrm>
          </p:grpSpPr>
          <p:sp>
            <p:nvSpPr>
              <p:cNvPr id="92" name="Google Shape;92;p3"/>
              <p:cNvSpPr/>
              <p:nvPr/>
            </p:nvSpPr>
            <p:spPr>
              <a:xfrm>
                <a:off x="1604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93" name="Google Shape;93;p3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600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94" name="Google Shape;94;p3"/>
            <p:cNvGrpSpPr/>
            <p:nvPr/>
          </p:nvGrpSpPr>
          <p:grpSpPr>
            <a:xfrm>
              <a:off x="6718994" y="1424851"/>
              <a:ext cx="468816" cy="7120145"/>
              <a:chOff x="533400" y="152400"/>
              <a:chExt cx="318597" cy="4838699"/>
            </a:xfrm>
          </p:grpSpPr>
          <p:sp>
            <p:nvSpPr>
              <p:cNvPr id="95" name="Google Shape;95;p3"/>
              <p:cNvSpPr/>
              <p:nvPr/>
            </p:nvSpPr>
            <p:spPr>
              <a:xfrm>
                <a:off x="537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96" name="Google Shape;96;p3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533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97" name="Google Shape;97;p3"/>
            <p:cNvGrpSpPr/>
            <p:nvPr/>
          </p:nvGrpSpPr>
          <p:grpSpPr>
            <a:xfrm>
              <a:off x="7042215" y="1501051"/>
              <a:ext cx="468816" cy="7120145"/>
              <a:chOff x="685800" y="152400"/>
              <a:chExt cx="318597" cy="4838699"/>
            </a:xfrm>
          </p:grpSpPr>
          <p:sp>
            <p:nvSpPr>
              <p:cNvPr id="98" name="Google Shape;98;p3"/>
              <p:cNvSpPr/>
              <p:nvPr/>
            </p:nvSpPr>
            <p:spPr>
              <a:xfrm>
                <a:off x="690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99" name="Google Shape;99;p3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685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00" name="Google Shape;100;p3"/>
            <p:cNvGrpSpPr/>
            <p:nvPr/>
          </p:nvGrpSpPr>
          <p:grpSpPr>
            <a:xfrm>
              <a:off x="7365436" y="1882051"/>
              <a:ext cx="468816" cy="7120145"/>
              <a:chOff x="838200" y="152400"/>
              <a:chExt cx="318597" cy="4838699"/>
            </a:xfrm>
          </p:grpSpPr>
          <p:sp>
            <p:nvSpPr>
              <p:cNvPr id="101" name="Google Shape;101;p3"/>
              <p:cNvSpPr/>
              <p:nvPr/>
            </p:nvSpPr>
            <p:spPr>
              <a:xfrm>
                <a:off x="842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102" name="Google Shape;102;p3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838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03" name="Google Shape;103;p3"/>
            <p:cNvGrpSpPr/>
            <p:nvPr/>
          </p:nvGrpSpPr>
          <p:grpSpPr>
            <a:xfrm>
              <a:off x="7688656" y="1424851"/>
              <a:ext cx="468816" cy="7120145"/>
              <a:chOff x="990600" y="152400"/>
              <a:chExt cx="318597" cy="4838699"/>
            </a:xfrm>
          </p:grpSpPr>
          <p:sp>
            <p:nvSpPr>
              <p:cNvPr id="104" name="Google Shape;104;p3"/>
              <p:cNvSpPr/>
              <p:nvPr/>
            </p:nvSpPr>
            <p:spPr>
              <a:xfrm>
                <a:off x="9949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105" name="Google Shape;105;p3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9906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06" name="Google Shape;106;p3"/>
            <p:cNvGrpSpPr/>
            <p:nvPr/>
          </p:nvGrpSpPr>
          <p:grpSpPr>
            <a:xfrm>
              <a:off x="8011877" y="2186851"/>
              <a:ext cx="468816" cy="7120145"/>
              <a:chOff x="3663063" y="152400"/>
              <a:chExt cx="318597" cy="4838699"/>
            </a:xfrm>
          </p:grpSpPr>
          <p:sp>
            <p:nvSpPr>
              <p:cNvPr id="107" name="Google Shape;107;p3"/>
              <p:cNvSpPr/>
              <p:nvPr/>
            </p:nvSpPr>
            <p:spPr>
              <a:xfrm>
                <a:off x="3667406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108" name="Google Shape;108;p3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3663063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09" name="Google Shape;109;p3"/>
            <p:cNvGrpSpPr/>
            <p:nvPr/>
          </p:nvGrpSpPr>
          <p:grpSpPr>
            <a:xfrm>
              <a:off x="8335098" y="1805851"/>
              <a:ext cx="468816" cy="7120145"/>
              <a:chOff x="1295400" y="152400"/>
              <a:chExt cx="318597" cy="4838699"/>
            </a:xfrm>
          </p:grpSpPr>
          <p:sp>
            <p:nvSpPr>
              <p:cNvPr id="110" name="Google Shape;110;p3"/>
              <p:cNvSpPr/>
              <p:nvPr/>
            </p:nvSpPr>
            <p:spPr>
              <a:xfrm>
                <a:off x="1299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111" name="Google Shape;111;p3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295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</p:spTree>
    <p:extLst>
      <p:ext uri="{BB962C8B-B14F-4D97-AF65-F5344CB8AC3E}">
        <p14:creationId xmlns:p14="http://schemas.microsoft.com/office/powerpoint/2010/main" val="517455256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4"/>
          <p:cNvSpPr txBox="1">
            <a:spLocks noGrp="1"/>
          </p:cNvSpPr>
          <p:nvPr>
            <p:ph type="body" idx="1"/>
          </p:nvPr>
        </p:nvSpPr>
        <p:spPr>
          <a:xfrm>
            <a:off x="2203667" y="2882400"/>
            <a:ext cx="7784400" cy="109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541853" algn="ctr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Font typeface="Mali"/>
              <a:buChar char="✘"/>
              <a:defRPr sz="3733">
                <a:latin typeface="Mali"/>
                <a:ea typeface="Mali"/>
                <a:cs typeface="Mali"/>
                <a:sym typeface="Mali"/>
              </a:defRPr>
            </a:lvl1pPr>
            <a:lvl2pPr marL="1219170" lvl="1" indent="-541853" algn="ctr" rtl="0">
              <a:lnSpc>
                <a:spcPct val="115000"/>
              </a:lnSpc>
              <a:spcBef>
                <a:spcPts val="1333"/>
              </a:spcBef>
              <a:spcAft>
                <a:spcPts val="0"/>
              </a:spcAft>
              <a:buSzPts val="2800"/>
              <a:buFont typeface="Mali"/>
              <a:buChar char="-"/>
              <a:defRPr sz="3733">
                <a:latin typeface="Mali"/>
                <a:ea typeface="Mali"/>
                <a:cs typeface="Mali"/>
                <a:sym typeface="Mali"/>
              </a:defRPr>
            </a:lvl2pPr>
            <a:lvl3pPr marL="1828754" lvl="2" indent="-541853" algn="ctr" rtl="0">
              <a:lnSpc>
                <a:spcPct val="115000"/>
              </a:lnSpc>
              <a:spcBef>
                <a:spcPts val="1333"/>
              </a:spcBef>
              <a:spcAft>
                <a:spcPts val="0"/>
              </a:spcAft>
              <a:buSzPts val="2800"/>
              <a:buFont typeface="Mali"/>
              <a:buChar char="-"/>
              <a:defRPr sz="3733">
                <a:latin typeface="Mali"/>
                <a:ea typeface="Mali"/>
                <a:cs typeface="Mali"/>
                <a:sym typeface="Mali"/>
              </a:defRPr>
            </a:lvl3pPr>
            <a:lvl4pPr marL="2438339" lvl="3" indent="-541853" algn="ctr" rtl="0">
              <a:lnSpc>
                <a:spcPct val="115000"/>
              </a:lnSpc>
              <a:spcBef>
                <a:spcPts val="1333"/>
              </a:spcBef>
              <a:spcAft>
                <a:spcPts val="0"/>
              </a:spcAft>
              <a:buSzPts val="2800"/>
              <a:buFont typeface="Mali"/>
              <a:buChar char="●"/>
              <a:defRPr sz="3733">
                <a:latin typeface="Mali"/>
                <a:ea typeface="Mali"/>
                <a:cs typeface="Mali"/>
                <a:sym typeface="Mali"/>
              </a:defRPr>
            </a:lvl4pPr>
            <a:lvl5pPr marL="3047924" lvl="4" indent="-541853" algn="ctr" rtl="0">
              <a:lnSpc>
                <a:spcPct val="115000"/>
              </a:lnSpc>
              <a:spcBef>
                <a:spcPts val="1333"/>
              </a:spcBef>
              <a:spcAft>
                <a:spcPts val="0"/>
              </a:spcAft>
              <a:buSzPts val="2800"/>
              <a:buFont typeface="Mali"/>
              <a:buChar char="○"/>
              <a:defRPr sz="3733">
                <a:latin typeface="Mali"/>
                <a:ea typeface="Mali"/>
                <a:cs typeface="Mali"/>
                <a:sym typeface="Mali"/>
              </a:defRPr>
            </a:lvl5pPr>
            <a:lvl6pPr marL="3657509" lvl="5" indent="-541853" algn="ctr" rtl="0">
              <a:lnSpc>
                <a:spcPct val="115000"/>
              </a:lnSpc>
              <a:spcBef>
                <a:spcPts val="1333"/>
              </a:spcBef>
              <a:spcAft>
                <a:spcPts val="0"/>
              </a:spcAft>
              <a:buSzPts val="2800"/>
              <a:buFont typeface="Mali"/>
              <a:buChar char="■"/>
              <a:defRPr sz="3733">
                <a:latin typeface="Mali"/>
                <a:ea typeface="Mali"/>
                <a:cs typeface="Mali"/>
                <a:sym typeface="Mali"/>
              </a:defRPr>
            </a:lvl6pPr>
            <a:lvl7pPr marL="4267093" lvl="6" indent="-541853" algn="ctr" rtl="0">
              <a:lnSpc>
                <a:spcPct val="115000"/>
              </a:lnSpc>
              <a:spcBef>
                <a:spcPts val="1333"/>
              </a:spcBef>
              <a:spcAft>
                <a:spcPts val="0"/>
              </a:spcAft>
              <a:buSzPts val="2800"/>
              <a:buFont typeface="Mali"/>
              <a:buChar char="●"/>
              <a:defRPr sz="3733">
                <a:latin typeface="Mali"/>
                <a:ea typeface="Mali"/>
                <a:cs typeface="Mali"/>
                <a:sym typeface="Mali"/>
              </a:defRPr>
            </a:lvl7pPr>
            <a:lvl8pPr marL="4876678" lvl="7" indent="-541853" algn="ctr" rtl="0">
              <a:lnSpc>
                <a:spcPct val="115000"/>
              </a:lnSpc>
              <a:spcBef>
                <a:spcPts val="1333"/>
              </a:spcBef>
              <a:spcAft>
                <a:spcPts val="0"/>
              </a:spcAft>
              <a:buSzPts val="2800"/>
              <a:buFont typeface="Mali"/>
              <a:buChar char="○"/>
              <a:defRPr sz="3733">
                <a:latin typeface="Mali"/>
                <a:ea typeface="Mali"/>
                <a:cs typeface="Mali"/>
                <a:sym typeface="Mali"/>
              </a:defRPr>
            </a:lvl8pPr>
            <a:lvl9pPr marL="5486263" lvl="8" indent="-541853" algn="ctr">
              <a:lnSpc>
                <a:spcPct val="115000"/>
              </a:lnSpc>
              <a:spcBef>
                <a:spcPts val="1333"/>
              </a:spcBef>
              <a:spcAft>
                <a:spcPts val="1333"/>
              </a:spcAft>
              <a:buSzPts val="2800"/>
              <a:buFont typeface="Mali"/>
              <a:buChar char="■"/>
              <a:defRPr sz="3733">
                <a:latin typeface="Mali"/>
                <a:ea typeface="Mali"/>
                <a:cs typeface="Mali"/>
                <a:sym typeface="Mali"/>
              </a:defRPr>
            </a:lvl9pPr>
          </a:lstStyle>
          <a:p>
            <a:endParaRPr/>
          </a:p>
        </p:txBody>
      </p:sp>
      <p:sp>
        <p:nvSpPr>
          <p:cNvPr id="114" name="Google Shape;114;p4"/>
          <p:cNvSpPr txBox="1">
            <a:spLocks noGrp="1"/>
          </p:cNvSpPr>
          <p:nvPr>
            <p:ph type="sldNum" idx="12"/>
          </p:nvPr>
        </p:nvSpPr>
        <p:spPr>
          <a:xfrm>
            <a:off x="11553372" y="169705"/>
            <a:ext cx="435600" cy="3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115" name="Google Shape;115;p4"/>
          <p:cNvGrpSpPr/>
          <p:nvPr/>
        </p:nvGrpSpPr>
        <p:grpSpPr>
          <a:xfrm rot="599924">
            <a:off x="4695302" y="5396850"/>
            <a:ext cx="625109" cy="9493852"/>
            <a:chOff x="1447800" y="152400"/>
            <a:chExt cx="318597" cy="4838699"/>
          </a:xfrm>
        </p:grpSpPr>
        <p:sp>
          <p:nvSpPr>
            <p:cNvPr id="116" name="Google Shape;116;p4"/>
            <p:cNvSpPr/>
            <p:nvPr/>
          </p:nvSpPr>
          <p:spPr>
            <a:xfrm>
              <a:off x="1452143" y="158450"/>
              <a:ext cx="215896" cy="4770665"/>
            </a:xfrm>
            <a:custGeom>
              <a:avLst/>
              <a:gdLst/>
              <a:ahLst/>
              <a:cxnLst/>
              <a:rect l="l" t="t" r="r" b="b"/>
              <a:pathLst>
                <a:path w="164806" h="3641729" extrusionOk="0">
                  <a:moveTo>
                    <a:pt x="164807" y="394989"/>
                  </a:moveTo>
                  <a:cubicBezTo>
                    <a:pt x="156185" y="351574"/>
                    <a:pt x="93171" y="32822"/>
                    <a:pt x="88053" y="7536"/>
                  </a:cubicBezTo>
                  <a:cubicBezTo>
                    <a:pt x="87620" y="5242"/>
                    <a:pt x="87006" y="2988"/>
                    <a:pt x="86219" y="798"/>
                  </a:cubicBezTo>
                  <a:cubicBezTo>
                    <a:pt x="85017" y="-2343"/>
                    <a:pt x="77441" y="4604"/>
                    <a:pt x="76836" y="7526"/>
                  </a:cubicBezTo>
                  <a:cubicBezTo>
                    <a:pt x="71773" y="32822"/>
                    <a:pt x="8686" y="347473"/>
                    <a:pt x="0" y="391002"/>
                  </a:cubicBezTo>
                  <a:cubicBezTo>
                    <a:pt x="0" y="400985"/>
                    <a:pt x="294" y="3614959"/>
                    <a:pt x="294" y="3614959"/>
                  </a:cubicBezTo>
                  <a:cubicBezTo>
                    <a:pt x="294" y="3628282"/>
                    <a:pt x="37358" y="3641729"/>
                    <a:pt x="82403" y="3641729"/>
                  </a:cubicBezTo>
                  <a:cubicBezTo>
                    <a:pt x="127448" y="3641729"/>
                    <a:pt x="164531" y="3628292"/>
                    <a:pt x="164531" y="3614959"/>
                  </a:cubicBezTo>
                  <a:lnTo>
                    <a:pt x="164742" y="3614959"/>
                  </a:lnTo>
                  <a:cubicBezTo>
                    <a:pt x="164742" y="3614959"/>
                    <a:pt x="164807" y="406076"/>
                    <a:pt x="164807" y="39498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7" name="Google Shape;117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1447800" y="152400"/>
              <a:ext cx="318597" cy="483869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18" name="Google Shape;118;p4"/>
          <p:cNvGrpSpPr/>
          <p:nvPr/>
        </p:nvGrpSpPr>
        <p:grpSpPr>
          <a:xfrm rot="1200084">
            <a:off x="1604693" y="4809790"/>
            <a:ext cx="625068" cy="9493215"/>
            <a:chOff x="1600200" y="152400"/>
            <a:chExt cx="318597" cy="4838699"/>
          </a:xfrm>
        </p:grpSpPr>
        <p:sp>
          <p:nvSpPr>
            <p:cNvPr id="119" name="Google Shape;119;p4"/>
            <p:cNvSpPr/>
            <p:nvPr/>
          </p:nvSpPr>
          <p:spPr>
            <a:xfrm>
              <a:off x="1604543" y="158450"/>
              <a:ext cx="215896" cy="4770665"/>
            </a:xfrm>
            <a:custGeom>
              <a:avLst/>
              <a:gdLst/>
              <a:ahLst/>
              <a:cxnLst/>
              <a:rect l="l" t="t" r="r" b="b"/>
              <a:pathLst>
                <a:path w="164806" h="3641729" extrusionOk="0">
                  <a:moveTo>
                    <a:pt x="164807" y="394989"/>
                  </a:moveTo>
                  <a:cubicBezTo>
                    <a:pt x="156185" y="351574"/>
                    <a:pt x="93171" y="32822"/>
                    <a:pt x="88053" y="7536"/>
                  </a:cubicBezTo>
                  <a:cubicBezTo>
                    <a:pt x="87620" y="5242"/>
                    <a:pt x="87006" y="2988"/>
                    <a:pt x="86219" y="798"/>
                  </a:cubicBezTo>
                  <a:cubicBezTo>
                    <a:pt x="85017" y="-2343"/>
                    <a:pt x="77441" y="4604"/>
                    <a:pt x="76836" y="7526"/>
                  </a:cubicBezTo>
                  <a:cubicBezTo>
                    <a:pt x="71773" y="32822"/>
                    <a:pt x="8686" y="347473"/>
                    <a:pt x="0" y="391002"/>
                  </a:cubicBezTo>
                  <a:cubicBezTo>
                    <a:pt x="0" y="400985"/>
                    <a:pt x="294" y="3614959"/>
                    <a:pt x="294" y="3614959"/>
                  </a:cubicBezTo>
                  <a:cubicBezTo>
                    <a:pt x="294" y="3628282"/>
                    <a:pt x="37358" y="3641729"/>
                    <a:pt x="82403" y="3641729"/>
                  </a:cubicBezTo>
                  <a:cubicBezTo>
                    <a:pt x="127448" y="3641729"/>
                    <a:pt x="164531" y="3628292"/>
                    <a:pt x="164531" y="3614959"/>
                  </a:cubicBezTo>
                  <a:lnTo>
                    <a:pt x="164742" y="3614959"/>
                  </a:lnTo>
                  <a:cubicBezTo>
                    <a:pt x="164742" y="3614959"/>
                    <a:pt x="164807" y="406076"/>
                    <a:pt x="164807" y="3949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0" name="Google Shape;120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1600200" y="152400"/>
              <a:ext cx="318597" cy="483869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21" name="Google Shape;121;p4"/>
          <p:cNvGrpSpPr/>
          <p:nvPr/>
        </p:nvGrpSpPr>
        <p:grpSpPr>
          <a:xfrm rot="1799848">
            <a:off x="45886" y="4935077"/>
            <a:ext cx="625093" cy="9493609"/>
            <a:chOff x="533400" y="152400"/>
            <a:chExt cx="318597" cy="4838699"/>
          </a:xfrm>
        </p:grpSpPr>
        <p:sp>
          <p:nvSpPr>
            <p:cNvPr id="122" name="Google Shape;122;p4"/>
            <p:cNvSpPr/>
            <p:nvPr/>
          </p:nvSpPr>
          <p:spPr>
            <a:xfrm>
              <a:off x="537743" y="158450"/>
              <a:ext cx="215896" cy="4770665"/>
            </a:xfrm>
            <a:custGeom>
              <a:avLst/>
              <a:gdLst/>
              <a:ahLst/>
              <a:cxnLst/>
              <a:rect l="l" t="t" r="r" b="b"/>
              <a:pathLst>
                <a:path w="164806" h="3641729" extrusionOk="0">
                  <a:moveTo>
                    <a:pt x="164807" y="394989"/>
                  </a:moveTo>
                  <a:cubicBezTo>
                    <a:pt x="156185" y="351574"/>
                    <a:pt x="93171" y="32822"/>
                    <a:pt x="88053" y="7536"/>
                  </a:cubicBezTo>
                  <a:cubicBezTo>
                    <a:pt x="87620" y="5242"/>
                    <a:pt x="87006" y="2988"/>
                    <a:pt x="86219" y="798"/>
                  </a:cubicBezTo>
                  <a:cubicBezTo>
                    <a:pt x="85017" y="-2343"/>
                    <a:pt x="77441" y="4604"/>
                    <a:pt x="76836" y="7526"/>
                  </a:cubicBezTo>
                  <a:cubicBezTo>
                    <a:pt x="71773" y="32822"/>
                    <a:pt x="8686" y="347473"/>
                    <a:pt x="0" y="391002"/>
                  </a:cubicBezTo>
                  <a:cubicBezTo>
                    <a:pt x="0" y="400985"/>
                    <a:pt x="294" y="3614959"/>
                    <a:pt x="294" y="3614959"/>
                  </a:cubicBezTo>
                  <a:cubicBezTo>
                    <a:pt x="294" y="3628282"/>
                    <a:pt x="37358" y="3641729"/>
                    <a:pt x="82403" y="3641729"/>
                  </a:cubicBezTo>
                  <a:cubicBezTo>
                    <a:pt x="127448" y="3641729"/>
                    <a:pt x="164531" y="3628292"/>
                    <a:pt x="164531" y="3614959"/>
                  </a:cubicBezTo>
                  <a:lnTo>
                    <a:pt x="164742" y="3614959"/>
                  </a:lnTo>
                  <a:cubicBezTo>
                    <a:pt x="164742" y="3614959"/>
                    <a:pt x="164807" y="406076"/>
                    <a:pt x="164807" y="3949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3" name="Google Shape;123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533400" y="152400"/>
              <a:ext cx="318597" cy="483869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24" name="Google Shape;124;p4"/>
          <p:cNvGrpSpPr/>
          <p:nvPr/>
        </p:nvGrpSpPr>
        <p:grpSpPr>
          <a:xfrm rot="2399941">
            <a:off x="-1399235" y="3544290"/>
            <a:ext cx="625060" cy="9493100"/>
            <a:chOff x="685800" y="152400"/>
            <a:chExt cx="318597" cy="4838699"/>
          </a:xfrm>
        </p:grpSpPr>
        <p:sp>
          <p:nvSpPr>
            <p:cNvPr id="125" name="Google Shape;125;p4"/>
            <p:cNvSpPr/>
            <p:nvPr/>
          </p:nvSpPr>
          <p:spPr>
            <a:xfrm>
              <a:off x="690143" y="158450"/>
              <a:ext cx="215896" cy="4770665"/>
            </a:xfrm>
            <a:custGeom>
              <a:avLst/>
              <a:gdLst/>
              <a:ahLst/>
              <a:cxnLst/>
              <a:rect l="l" t="t" r="r" b="b"/>
              <a:pathLst>
                <a:path w="164806" h="3641729" extrusionOk="0">
                  <a:moveTo>
                    <a:pt x="164807" y="394989"/>
                  </a:moveTo>
                  <a:cubicBezTo>
                    <a:pt x="156185" y="351574"/>
                    <a:pt x="93171" y="32822"/>
                    <a:pt x="88053" y="7536"/>
                  </a:cubicBezTo>
                  <a:cubicBezTo>
                    <a:pt x="87620" y="5242"/>
                    <a:pt x="87006" y="2988"/>
                    <a:pt x="86219" y="798"/>
                  </a:cubicBezTo>
                  <a:cubicBezTo>
                    <a:pt x="85017" y="-2343"/>
                    <a:pt x="77441" y="4604"/>
                    <a:pt x="76836" y="7526"/>
                  </a:cubicBezTo>
                  <a:cubicBezTo>
                    <a:pt x="71773" y="32822"/>
                    <a:pt x="8686" y="347473"/>
                    <a:pt x="0" y="391002"/>
                  </a:cubicBezTo>
                  <a:cubicBezTo>
                    <a:pt x="0" y="400985"/>
                    <a:pt x="294" y="3614959"/>
                    <a:pt x="294" y="3614959"/>
                  </a:cubicBezTo>
                  <a:cubicBezTo>
                    <a:pt x="294" y="3628282"/>
                    <a:pt x="37358" y="3641729"/>
                    <a:pt x="82403" y="3641729"/>
                  </a:cubicBezTo>
                  <a:cubicBezTo>
                    <a:pt x="127448" y="3641729"/>
                    <a:pt x="164531" y="3628292"/>
                    <a:pt x="164531" y="3614959"/>
                  </a:cubicBezTo>
                  <a:lnTo>
                    <a:pt x="164742" y="3614959"/>
                  </a:lnTo>
                  <a:cubicBezTo>
                    <a:pt x="164742" y="3614959"/>
                    <a:pt x="164807" y="406076"/>
                    <a:pt x="164807" y="3949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6" name="Google Shape;126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685800" y="152400"/>
              <a:ext cx="318597" cy="483869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27" name="Google Shape;127;p4"/>
          <p:cNvGrpSpPr/>
          <p:nvPr/>
        </p:nvGrpSpPr>
        <p:grpSpPr>
          <a:xfrm rot="2999880">
            <a:off x="-2275976" y="1223125"/>
            <a:ext cx="625088" cy="9493515"/>
            <a:chOff x="838200" y="152400"/>
            <a:chExt cx="318597" cy="4838699"/>
          </a:xfrm>
        </p:grpSpPr>
        <p:sp>
          <p:nvSpPr>
            <p:cNvPr id="128" name="Google Shape;128;p4"/>
            <p:cNvSpPr/>
            <p:nvPr/>
          </p:nvSpPr>
          <p:spPr>
            <a:xfrm>
              <a:off x="842543" y="158450"/>
              <a:ext cx="215896" cy="4770665"/>
            </a:xfrm>
            <a:custGeom>
              <a:avLst/>
              <a:gdLst/>
              <a:ahLst/>
              <a:cxnLst/>
              <a:rect l="l" t="t" r="r" b="b"/>
              <a:pathLst>
                <a:path w="164806" h="3641729" extrusionOk="0">
                  <a:moveTo>
                    <a:pt x="164807" y="394989"/>
                  </a:moveTo>
                  <a:cubicBezTo>
                    <a:pt x="156185" y="351574"/>
                    <a:pt x="93171" y="32822"/>
                    <a:pt x="88053" y="7536"/>
                  </a:cubicBezTo>
                  <a:cubicBezTo>
                    <a:pt x="87620" y="5242"/>
                    <a:pt x="87006" y="2988"/>
                    <a:pt x="86219" y="798"/>
                  </a:cubicBezTo>
                  <a:cubicBezTo>
                    <a:pt x="85017" y="-2343"/>
                    <a:pt x="77441" y="4604"/>
                    <a:pt x="76836" y="7526"/>
                  </a:cubicBezTo>
                  <a:cubicBezTo>
                    <a:pt x="71773" y="32822"/>
                    <a:pt x="8686" y="347473"/>
                    <a:pt x="0" y="391002"/>
                  </a:cubicBezTo>
                  <a:cubicBezTo>
                    <a:pt x="0" y="400985"/>
                    <a:pt x="294" y="3614959"/>
                    <a:pt x="294" y="3614959"/>
                  </a:cubicBezTo>
                  <a:cubicBezTo>
                    <a:pt x="294" y="3628282"/>
                    <a:pt x="37358" y="3641729"/>
                    <a:pt x="82403" y="3641729"/>
                  </a:cubicBezTo>
                  <a:cubicBezTo>
                    <a:pt x="127448" y="3641729"/>
                    <a:pt x="164531" y="3628292"/>
                    <a:pt x="164531" y="3614959"/>
                  </a:cubicBezTo>
                  <a:lnTo>
                    <a:pt x="164742" y="3614959"/>
                  </a:lnTo>
                  <a:cubicBezTo>
                    <a:pt x="164742" y="3614959"/>
                    <a:pt x="164807" y="406076"/>
                    <a:pt x="164807" y="3949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9" name="Google Shape;129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838200" y="152400"/>
              <a:ext cx="318597" cy="483869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30" name="Google Shape;130;p4"/>
          <p:cNvGrpSpPr/>
          <p:nvPr/>
        </p:nvGrpSpPr>
        <p:grpSpPr>
          <a:xfrm rot="3600035">
            <a:off x="-3006149" y="107061"/>
            <a:ext cx="625057" cy="9493051"/>
            <a:chOff x="990600" y="152400"/>
            <a:chExt cx="318597" cy="4838699"/>
          </a:xfrm>
        </p:grpSpPr>
        <p:sp>
          <p:nvSpPr>
            <p:cNvPr id="131" name="Google Shape;131;p4"/>
            <p:cNvSpPr/>
            <p:nvPr/>
          </p:nvSpPr>
          <p:spPr>
            <a:xfrm>
              <a:off x="994943" y="158450"/>
              <a:ext cx="215896" cy="4770665"/>
            </a:xfrm>
            <a:custGeom>
              <a:avLst/>
              <a:gdLst/>
              <a:ahLst/>
              <a:cxnLst/>
              <a:rect l="l" t="t" r="r" b="b"/>
              <a:pathLst>
                <a:path w="164806" h="3641729" extrusionOk="0">
                  <a:moveTo>
                    <a:pt x="164807" y="394989"/>
                  </a:moveTo>
                  <a:cubicBezTo>
                    <a:pt x="156185" y="351574"/>
                    <a:pt x="93171" y="32822"/>
                    <a:pt x="88053" y="7536"/>
                  </a:cubicBezTo>
                  <a:cubicBezTo>
                    <a:pt x="87620" y="5242"/>
                    <a:pt x="87006" y="2988"/>
                    <a:pt x="86219" y="798"/>
                  </a:cubicBezTo>
                  <a:cubicBezTo>
                    <a:pt x="85017" y="-2343"/>
                    <a:pt x="77441" y="4604"/>
                    <a:pt x="76836" y="7526"/>
                  </a:cubicBezTo>
                  <a:cubicBezTo>
                    <a:pt x="71773" y="32822"/>
                    <a:pt x="8686" y="347473"/>
                    <a:pt x="0" y="391002"/>
                  </a:cubicBezTo>
                  <a:cubicBezTo>
                    <a:pt x="0" y="400985"/>
                    <a:pt x="294" y="3614959"/>
                    <a:pt x="294" y="3614959"/>
                  </a:cubicBezTo>
                  <a:cubicBezTo>
                    <a:pt x="294" y="3628282"/>
                    <a:pt x="37358" y="3641729"/>
                    <a:pt x="82403" y="3641729"/>
                  </a:cubicBezTo>
                  <a:cubicBezTo>
                    <a:pt x="127448" y="3641729"/>
                    <a:pt x="164531" y="3628292"/>
                    <a:pt x="164531" y="3614959"/>
                  </a:cubicBezTo>
                  <a:lnTo>
                    <a:pt x="164742" y="3614959"/>
                  </a:lnTo>
                  <a:cubicBezTo>
                    <a:pt x="164742" y="3614959"/>
                    <a:pt x="164807" y="406076"/>
                    <a:pt x="164807" y="3949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2" name="Google Shape;132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990600" y="152400"/>
              <a:ext cx="318597" cy="483869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33" name="Google Shape;133;p4"/>
          <p:cNvGrpSpPr/>
          <p:nvPr/>
        </p:nvGrpSpPr>
        <p:grpSpPr>
          <a:xfrm rot="5400000">
            <a:off x="-3006149" y="-3071549"/>
            <a:ext cx="625045" cy="9492881"/>
            <a:chOff x="3663063" y="152400"/>
            <a:chExt cx="318597" cy="4838699"/>
          </a:xfrm>
        </p:grpSpPr>
        <p:sp>
          <p:nvSpPr>
            <p:cNvPr id="134" name="Google Shape;134;p4"/>
            <p:cNvSpPr/>
            <p:nvPr/>
          </p:nvSpPr>
          <p:spPr>
            <a:xfrm>
              <a:off x="3667406" y="158450"/>
              <a:ext cx="215896" cy="4770665"/>
            </a:xfrm>
            <a:custGeom>
              <a:avLst/>
              <a:gdLst/>
              <a:ahLst/>
              <a:cxnLst/>
              <a:rect l="l" t="t" r="r" b="b"/>
              <a:pathLst>
                <a:path w="164806" h="3641729" extrusionOk="0">
                  <a:moveTo>
                    <a:pt x="164807" y="394989"/>
                  </a:moveTo>
                  <a:cubicBezTo>
                    <a:pt x="156185" y="351574"/>
                    <a:pt x="93171" y="32822"/>
                    <a:pt x="88053" y="7536"/>
                  </a:cubicBezTo>
                  <a:cubicBezTo>
                    <a:pt x="87620" y="5242"/>
                    <a:pt x="87006" y="2988"/>
                    <a:pt x="86219" y="798"/>
                  </a:cubicBezTo>
                  <a:cubicBezTo>
                    <a:pt x="85017" y="-2343"/>
                    <a:pt x="77441" y="4604"/>
                    <a:pt x="76836" y="7526"/>
                  </a:cubicBezTo>
                  <a:cubicBezTo>
                    <a:pt x="71773" y="32822"/>
                    <a:pt x="8686" y="347473"/>
                    <a:pt x="0" y="391002"/>
                  </a:cubicBezTo>
                  <a:cubicBezTo>
                    <a:pt x="0" y="400985"/>
                    <a:pt x="294" y="3614959"/>
                    <a:pt x="294" y="3614959"/>
                  </a:cubicBezTo>
                  <a:cubicBezTo>
                    <a:pt x="294" y="3628282"/>
                    <a:pt x="37358" y="3641729"/>
                    <a:pt x="82403" y="3641729"/>
                  </a:cubicBezTo>
                  <a:cubicBezTo>
                    <a:pt x="127448" y="3641729"/>
                    <a:pt x="164531" y="3628292"/>
                    <a:pt x="164531" y="3614959"/>
                  </a:cubicBezTo>
                  <a:lnTo>
                    <a:pt x="164742" y="3614959"/>
                  </a:lnTo>
                  <a:cubicBezTo>
                    <a:pt x="164742" y="3614959"/>
                    <a:pt x="164807" y="406076"/>
                    <a:pt x="164807" y="39498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5" name="Google Shape;135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3663063" y="152400"/>
              <a:ext cx="318597" cy="483869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36" name="Google Shape;136;p4"/>
          <p:cNvGrpSpPr/>
          <p:nvPr/>
        </p:nvGrpSpPr>
        <p:grpSpPr>
          <a:xfrm rot="4800076">
            <a:off x="-2378733" y="-3445225"/>
            <a:ext cx="625109" cy="9493852"/>
            <a:chOff x="1295400" y="152400"/>
            <a:chExt cx="318597" cy="4838699"/>
          </a:xfrm>
        </p:grpSpPr>
        <p:sp>
          <p:nvSpPr>
            <p:cNvPr id="137" name="Google Shape;137;p4"/>
            <p:cNvSpPr/>
            <p:nvPr/>
          </p:nvSpPr>
          <p:spPr>
            <a:xfrm>
              <a:off x="1299743" y="158450"/>
              <a:ext cx="215896" cy="4770665"/>
            </a:xfrm>
            <a:custGeom>
              <a:avLst/>
              <a:gdLst/>
              <a:ahLst/>
              <a:cxnLst/>
              <a:rect l="l" t="t" r="r" b="b"/>
              <a:pathLst>
                <a:path w="164806" h="3641729" extrusionOk="0">
                  <a:moveTo>
                    <a:pt x="164807" y="394989"/>
                  </a:moveTo>
                  <a:cubicBezTo>
                    <a:pt x="156185" y="351574"/>
                    <a:pt x="93171" y="32822"/>
                    <a:pt x="88053" y="7536"/>
                  </a:cubicBezTo>
                  <a:cubicBezTo>
                    <a:pt x="87620" y="5242"/>
                    <a:pt x="87006" y="2988"/>
                    <a:pt x="86219" y="798"/>
                  </a:cubicBezTo>
                  <a:cubicBezTo>
                    <a:pt x="85017" y="-2343"/>
                    <a:pt x="77441" y="4604"/>
                    <a:pt x="76836" y="7526"/>
                  </a:cubicBezTo>
                  <a:cubicBezTo>
                    <a:pt x="71773" y="32822"/>
                    <a:pt x="8686" y="347473"/>
                    <a:pt x="0" y="391002"/>
                  </a:cubicBezTo>
                  <a:cubicBezTo>
                    <a:pt x="0" y="400985"/>
                    <a:pt x="294" y="3614959"/>
                    <a:pt x="294" y="3614959"/>
                  </a:cubicBezTo>
                  <a:cubicBezTo>
                    <a:pt x="294" y="3628282"/>
                    <a:pt x="37358" y="3641729"/>
                    <a:pt x="82403" y="3641729"/>
                  </a:cubicBezTo>
                  <a:cubicBezTo>
                    <a:pt x="127448" y="3641729"/>
                    <a:pt x="164531" y="3628292"/>
                    <a:pt x="164531" y="3614959"/>
                  </a:cubicBezTo>
                  <a:lnTo>
                    <a:pt x="164742" y="3614959"/>
                  </a:lnTo>
                  <a:cubicBezTo>
                    <a:pt x="164742" y="3614959"/>
                    <a:pt x="164807" y="406076"/>
                    <a:pt x="164807" y="3949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8" name="Google Shape;138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1295400" y="152400"/>
              <a:ext cx="318597" cy="483869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39" name="Google Shape;139;p4"/>
          <p:cNvGrpSpPr/>
          <p:nvPr/>
        </p:nvGrpSpPr>
        <p:grpSpPr>
          <a:xfrm rot="-10579780">
            <a:off x="8390485" y="-8294510"/>
            <a:ext cx="625096" cy="9493644"/>
            <a:chOff x="1447800" y="152400"/>
            <a:chExt cx="318597" cy="4838699"/>
          </a:xfrm>
        </p:grpSpPr>
        <p:sp>
          <p:nvSpPr>
            <p:cNvPr id="140" name="Google Shape;140;p4"/>
            <p:cNvSpPr/>
            <p:nvPr/>
          </p:nvSpPr>
          <p:spPr>
            <a:xfrm>
              <a:off x="1452143" y="158450"/>
              <a:ext cx="215896" cy="4770665"/>
            </a:xfrm>
            <a:custGeom>
              <a:avLst/>
              <a:gdLst/>
              <a:ahLst/>
              <a:cxnLst/>
              <a:rect l="l" t="t" r="r" b="b"/>
              <a:pathLst>
                <a:path w="164806" h="3641729" extrusionOk="0">
                  <a:moveTo>
                    <a:pt x="164807" y="394989"/>
                  </a:moveTo>
                  <a:cubicBezTo>
                    <a:pt x="156185" y="351574"/>
                    <a:pt x="93171" y="32822"/>
                    <a:pt x="88053" y="7536"/>
                  </a:cubicBezTo>
                  <a:cubicBezTo>
                    <a:pt x="87620" y="5242"/>
                    <a:pt x="87006" y="2988"/>
                    <a:pt x="86219" y="798"/>
                  </a:cubicBezTo>
                  <a:cubicBezTo>
                    <a:pt x="85017" y="-2343"/>
                    <a:pt x="77441" y="4604"/>
                    <a:pt x="76836" y="7526"/>
                  </a:cubicBezTo>
                  <a:cubicBezTo>
                    <a:pt x="71773" y="32822"/>
                    <a:pt x="8686" y="347473"/>
                    <a:pt x="0" y="391002"/>
                  </a:cubicBezTo>
                  <a:cubicBezTo>
                    <a:pt x="0" y="400985"/>
                    <a:pt x="294" y="3614959"/>
                    <a:pt x="294" y="3614959"/>
                  </a:cubicBezTo>
                  <a:cubicBezTo>
                    <a:pt x="294" y="3628282"/>
                    <a:pt x="37358" y="3641729"/>
                    <a:pt x="82403" y="3641729"/>
                  </a:cubicBezTo>
                  <a:cubicBezTo>
                    <a:pt x="127448" y="3641729"/>
                    <a:pt x="164531" y="3628292"/>
                    <a:pt x="164531" y="3614959"/>
                  </a:cubicBezTo>
                  <a:lnTo>
                    <a:pt x="164742" y="3614959"/>
                  </a:lnTo>
                  <a:cubicBezTo>
                    <a:pt x="164742" y="3614959"/>
                    <a:pt x="164807" y="406076"/>
                    <a:pt x="164807" y="39498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1" name="Google Shape;141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1447800" y="152400"/>
              <a:ext cx="318597" cy="483869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42" name="Google Shape;142;p4"/>
          <p:cNvGrpSpPr/>
          <p:nvPr/>
        </p:nvGrpSpPr>
        <p:grpSpPr>
          <a:xfrm rot="-9950062">
            <a:off x="9802796" y="-7400767"/>
            <a:ext cx="625064" cy="9493160"/>
            <a:chOff x="1600200" y="152400"/>
            <a:chExt cx="318597" cy="4838699"/>
          </a:xfrm>
        </p:grpSpPr>
        <p:sp>
          <p:nvSpPr>
            <p:cNvPr id="143" name="Google Shape;143;p4"/>
            <p:cNvSpPr/>
            <p:nvPr/>
          </p:nvSpPr>
          <p:spPr>
            <a:xfrm>
              <a:off x="1604543" y="158450"/>
              <a:ext cx="215896" cy="4770665"/>
            </a:xfrm>
            <a:custGeom>
              <a:avLst/>
              <a:gdLst/>
              <a:ahLst/>
              <a:cxnLst/>
              <a:rect l="l" t="t" r="r" b="b"/>
              <a:pathLst>
                <a:path w="164806" h="3641729" extrusionOk="0">
                  <a:moveTo>
                    <a:pt x="164807" y="394989"/>
                  </a:moveTo>
                  <a:cubicBezTo>
                    <a:pt x="156185" y="351574"/>
                    <a:pt x="93171" y="32822"/>
                    <a:pt x="88053" y="7536"/>
                  </a:cubicBezTo>
                  <a:cubicBezTo>
                    <a:pt x="87620" y="5242"/>
                    <a:pt x="87006" y="2988"/>
                    <a:pt x="86219" y="798"/>
                  </a:cubicBezTo>
                  <a:cubicBezTo>
                    <a:pt x="85017" y="-2343"/>
                    <a:pt x="77441" y="4604"/>
                    <a:pt x="76836" y="7526"/>
                  </a:cubicBezTo>
                  <a:cubicBezTo>
                    <a:pt x="71773" y="32822"/>
                    <a:pt x="8686" y="347473"/>
                    <a:pt x="0" y="391002"/>
                  </a:cubicBezTo>
                  <a:cubicBezTo>
                    <a:pt x="0" y="400985"/>
                    <a:pt x="294" y="3614959"/>
                    <a:pt x="294" y="3614959"/>
                  </a:cubicBezTo>
                  <a:cubicBezTo>
                    <a:pt x="294" y="3628282"/>
                    <a:pt x="37358" y="3641729"/>
                    <a:pt x="82403" y="3641729"/>
                  </a:cubicBezTo>
                  <a:cubicBezTo>
                    <a:pt x="127448" y="3641729"/>
                    <a:pt x="164531" y="3628292"/>
                    <a:pt x="164531" y="3614959"/>
                  </a:cubicBezTo>
                  <a:lnTo>
                    <a:pt x="164742" y="3614959"/>
                  </a:lnTo>
                  <a:cubicBezTo>
                    <a:pt x="164742" y="3614959"/>
                    <a:pt x="164807" y="406076"/>
                    <a:pt x="164807" y="3949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4" name="Google Shape;144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1600200" y="152400"/>
              <a:ext cx="318597" cy="483869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45" name="Google Shape;145;p4"/>
          <p:cNvGrpSpPr/>
          <p:nvPr/>
        </p:nvGrpSpPr>
        <p:grpSpPr>
          <a:xfrm rot="-8674393">
            <a:off x="12681805" y="-6994843"/>
            <a:ext cx="625108" cy="9493828"/>
            <a:chOff x="533400" y="152400"/>
            <a:chExt cx="318597" cy="4838699"/>
          </a:xfrm>
        </p:grpSpPr>
        <p:sp>
          <p:nvSpPr>
            <p:cNvPr id="146" name="Google Shape;146;p4"/>
            <p:cNvSpPr/>
            <p:nvPr/>
          </p:nvSpPr>
          <p:spPr>
            <a:xfrm>
              <a:off x="537743" y="158450"/>
              <a:ext cx="215896" cy="4770665"/>
            </a:xfrm>
            <a:custGeom>
              <a:avLst/>
              <a:gdLst/>
              <a:ahLst/>
              <a:cxnLst/>
              <a:rect l="l" t="t" r="r" b="b"/>
              <a:pathLst>
                <a:path w="164806" h="3641729" extrusionOk="0">
                  <a:moveTo>
                    <a:pt x="164807" y="394989"/>
                  </a:moveTo>
                  <a:cubicBezTo>
                    <a:pt x="156185" y="351574"/>
                    <a:pt x="93171" y="32822"/>
                    <a:pt x="88053" y="7536"/>
                  </a:cubicBezTo>
                  <a:cubicBezTo>
                    <a:pt x="87620" y="5242"/>
                    <a:pt x="87006" y="2988"/>
                    <a:pt x="86219" y="798"/>
                  </a:cubicBezTo>
                  <a:cubicBezTo>
                    <a:pt x="85017" y="-2343"/>
                    <a:pt x="77441" y="4604"/>
                    <a:pt x="76836" y="7526"/>
                  </a:cubicBezTo>
                  <a:cubicBezTo>
                    <a:pt x="71773" y="32822"/>
                    <a:pt x="8686" y="347473"/>
                    <a:pt x="0" y="391002"/>
                  </a:cubicBezTo>
                  <a:cubicBezTo>
                    <a:pt x="0" y="400985"/>
                    <a:pt x="294" y="3614959"/>
                    <a:pt x="294" y="3614959"/>
                  </a:cubicBezTo>
                  <a:cubicBezTo>
                    <a:pt x="294" y="3628282"/>
                    <a:pt x="37358" y="3641729"/>
                    <a:pt x="82403" y="3641729"/>
                  </a:cubicBezTo>
                  <a:cubicBezTo>
                    <a:pt x="127448" y="3641729"/>
                    <a:pt x="164531" y="3628292"/>
                    <a:pt x="164531" y="3614959"/>
                  </a:cubicBezTo>
                  <a:lnTo>
                    <a:pt x="164742" y="3614959"/>
                  </a:lnTo>
                  <a:cubicBezTo>
                    <a:pt x="164742" y="3614959"/>
                    <a:pt x="164807" y="406076"/>
                    <a:pt x="164807" y="3949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7" name="Google Shape;147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533400" y="152400"/>
              <a:ext cx="318597" cy="483869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48" name="Google Shape;148;p4"/>
          <p:cNvGrpSpPr/>
          <p:nvPr/>
        </p:nvGrpSpPr>
        <p:grpSpPr>
          <a:xfrm rot="-7873507">
            <a:off x="14081881" y="-4765101"/>
            <a:ext cx="625057" cy="9493068"/>
            <a:chOff x="685800" y="152400"/>
            <a:chExt cx="318597" cy="4838699"/>
          </a:xfrm>
        </p:grpSpPr>
        <p:sp>
          <p:nvSpPr>
            <p:cNvPr id="149" name="Google Shape;149;p4"/>
            <p:cNvSpPr/>
            <p:nvPr/>
          </p:nvSpPr>
          <p:spPr>
            <a:xfrm>
              <a:off x="690143" y="158450"/>
              <a:ext cx="215896" cy="4770665"/>
            </a:xfrm>
            <a:custGeom>
              <a:avLst/>
              <a:gdLst/>
              <a:ahLst/>
              <a:cxnLst/>
              <a:rect l="l" t="t" r="r" b="b"/>
              <a:pathLst>
                <a:path w="164806" h="3641729" extrusionOk="0">
                  <a:moveTo>
                    <a:pt x="164807" y="394989"/>
                  </a:moveTo>
                  <a:cubicBezTo>
                    <a:pt x="156185" y="351574"/>
                    <a:pt x="93171" y="32822"/>
                    <a:pt x="88053" y="7536"/>
                  </a:cubicBezTo>
                  <a:cubicBezTo>
                    <a:pt x="87620" y="5242"/>
                    <a:pt x="87006" y="2988"/>
                    <a:pt x="86219" y="798"/>
                  </a:cubicBezTo>
                  <a:cubicBezTo>
                    <a:pt x="85017" y="-2343"/>
                    <a:pt x="77441" y="4604"/>
                    <a:pt x="76836" y="7526"/>
                  </a:cubicBezTo>
                  <a:cubicBezTo>
                    <a:pt x="71773" y="32822"/>
                    <a:pt x="8686" y="347473"/>
                    <a:pt x="0" y="391002"/>
                  </a:cubicBezTo>
                  <a:cubicBezTo>
                    <a:pt x="0" y="400985"/>
                    <a:pt x="294" y="3614959"/>
                    <a:pt x="294" y="3614959"/>
                  </a:cubicBezTo>
                  <a:cubicBezTo>
                    <a:pt x="294" y="3628282"/>
                    <a:pt x="37358" y="3641729"/>
                    <a:pt x="82403" y="3641729"/>
                  </a:cubicBezTo>
                  <a:cubicBezTo>
                    <a:pt x="127448" y="3641729"/>
                    <a:pt x="164531" y="3628292"/>
                    <a:pt x="164531" y="3614959"/>
                  </a:cubicBezTo>
                  <a:lnTo>
                    <a:pt x="164742" y="3614959"/>
                  </a:lnTo>
                  <a:cubicBezTo>
                    <a:pt x="164742" y="3614959"/>
                    <a:pt x="164807" y="406076"/>
                    <a:pt x="164807" y="3949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0" name="Google Shape;150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685800" y="152400"/>
              <a:ext cx="318597" cy="483869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51" name="Google Shape;151;p4"/>
          <p:cNvGrpSpPr/>
          <p:nvPr/>
        </p:nvGrpSpPr>
        <p:grpSpPr>
          <a:xfrm rot="-7606867">
            <a:off x="13994668" y="-3445205"/>
            <a:ext cx="625105" cy="9493796"/>
            <a:chOff x="838200" y="152400"/>
            <a:chExt cx="318597" cy="4838699"/>
          </a:xfrm>
        </p:grpSpPr>
        <p:sp>
          <p:nvSpPr>
            <p:cNvPr id="152" name="Google Shape;152;p4"/>
            <p:cNvSpPr/>
            <p:nvPr/>
          </p:nvSpPr>
          <p:spPr>
            <a:xfrm>
              <a:off x="842543" y="158450"/>
              <a:ext cx="215896" cy="4770665"/>
            </a:xfrm>
            <a:custGeom>
              <a:avLst/>
              <a:gdLst/>
              <a:ahLst/>
              <a:cxnLst/>
              <a:rect l="l" t="t" r="r" b="b"/>
              <a:pathLst>
                <a:path w="164806" h="3641729" extrusionOk="0">
                  <a:moveTo>
                    <a:pt x="164807" y="394989"/>
                  </a:moveTo>
                  <a:cubicBezTo>
                    <a:pt x="156185" y="351574"/>
                    <a:pt x="93171" y="32822"/>
                    <a:pt x="88053" y="7536"/>
                  </a:cubicBezTo>
                  <a:cubicBezTo>
                    <a:pt x="87620" y="5242"/>
                    <a:pt x="87006" y="2988"/>
                    <a:pt x="86219" y="798"/>
                  </a:cubicBezTo>
                  <a:cubicBezTo>
                    <a:pt x="85017" y="-2343"/>
                    <a:pt x="77441" y="4604"/>
                    <a:pt x="76836" y="7526"/>
                  </a:cubicBezTo>
                  <a:cubicBezTo>
                    <a:pt x="71773" y="32822"/>
                    <a:pt x="8686" y="347473"/>
                    <a:pt x="0" y="391002"/>
                  </a:cubicBezTo>
                  <a:cubicBezTo>
                    <a:pt x="0" y="400985"/>
                    <a:pt x="294" y="3614959"/>
                    <a:pt x="294" y="3614959"/>
                  </a:cubicBezTo>
                  <a:cubicBezTo>
                    <a:pt x="294" y="3628282"/>
                    <a:pt x="37358" y="3641729"/>
                    <a:pt x="82403" y="3641729"/>
                  </a:cubicBezTo>
                  <a:cubicBezTo>
                    <a:pt x="127448" y="3641729"/>
                    <a:pt x="164531" y="3628292"/>
                    <a:pt x="164531" y="3614959"/>
                  </a:cubicBezTo>
                  <a:lnTo>
                    <a:pt x="164742" y="3614959"/>
                  </a:lnTo>
                  <a:cubicBezTo>
                    <a:pt x="164742" y="3614959"/>
                    <a:pt x="164807" y="406076"/>
                    <a:pt x="164807" y="3949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3" name="Google Shape;153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838200" y="152400"/>
              <a:ext cx="318597" cy="483869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54" name="Google Shape;154;p4"/>
          <p:cNvGrpSpPr/>
          <p:nvPr/>
        </p:nvGrpSpPr>
        <p:grpSpPr>
          <a:xfrm rot="-5400000">
            <a:off x="14924763" y="107149"/>
            <a:ext cx="625045" cy="9492881"/>
            <a:chOff x="990600" y="152400"/>
            <a:chExt cx="318597" cy="4838699"/>
          </a:xfrm>
        </p:grpSpPr>
        <p:sp>
          <p:nvSpPr>
            <p:cNvPr id="155" name="Google Shape;155;p4"/>
            <p:cNvSpPr/>
            <p:nvPr/>
          </p:nvSpPr>
          <p:spPr>
            <a:xfrm>
              <a:off x="994943" y="158450"/>
              <a:ext cx="215896" cy="4770665"/>
            </a:xfrm>
            <a:custGeom>
              <a:avLst/>
              <a:gdLst/>
              <a:ahLst/>
              <a:cxnLst/>
              <a:rect l="l" t="t" r="r" b="b"/>
              <a:pathLst>
                <a:path w="164806" h="3641729" extrusionOk="0">
                  <a:moveTo>
                    <a:pt x="164807" y="394989"/>
                  </a:moveTo>
                  <a:cubicBezTo>
                    <a:pt x="156185" y="351574"/>
                    <a:pt x="93171" y="32822"/>
                    <a:pt x="88053" y="7536"/>
                  </a:cubicBezTo>
                  <a:cubicBezTo>
                    <a:pt x="87620" y="5242"/>
                    <a:pt x="87006" y="2988"/>
                    <a:pt x="86219" y="798"/>
                  </a:cubicBezTo>
                  <a:cubicBezTo>
                    <a:pt x="85017" y="-2343"/>
                    <a:pt x="77441" y="4604"/>
                    <a:pt x="76836" y="7526"/>
                  </a:cubicBezTo>
                  <a:cubicBezTo>
                    <a:pt x="71773" y="32822"/>
                    <a:pt x="8686" y="347473"/>
                    <a:pt x="0" y="391002"/>
                  </a:cubicBezTo>
                  <a:cubicBezTo>
                    <a:pt x="0" y="400985"/>
                    <a:pt x="294" y="3614959"/>
                    <a:pt x="294" y="3614959"/>
                  </a:cubicBezTo>
                  <a:cubicBezTo>
                    <a:pt x="294" y="3628282"/>
                    <a:pt x="37358" y="3641729"/>
                    <a:pt x="82403" y="3641729"/>
                  </a:cubicBezTo>
                  <a:cubicBezTo>
                    <a:pt x="127448" y="3641729"/>
                    <a:pt x="164531" y="3628292"/>
                    <a:pt x="164531" y="3614959"/>
                  </a:cubicBezTo>
                  <a:lnTo>
                    <a:pt x="164742" y="3614959"/>
                  </a:lnTo>
                  <a:cubicBezTo>
                    <a:pt x="164742" y="3614959"/>
                    <a:pt x="164807" y="406076"/>
                    <a:pt x="164807" y="3949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6" name="Google Shape;156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990600" y="152400"/>
              <a:ext cx="318597" cy="483869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57" name="Google Shape;157;p4"/>
          <p:cNvGrpSpPr/>
          <p:nvPr/>
        </p:nvGrpSpPr>
        <p:grpSpPr>
          <a:xfrm rot="-5400000">
            <a:off x="15534359" y="606372"/>
            <a:ext cx="625045" cy="9492881"/>
            <a:chOff x="3663063" y="152400"/>
            <a:chExt cx="318597" cy="4838699"/>
          </a:xfrm>
        </p:grpSpPr>
        <p:sp>
          <p:nvSpPr>
            <p:cNvPr id="158" name="Google Shape;158;p4"/>
            <p:cNvSpPr/>
            <p:nvPr/>
          </p:nvSpPr>
          <p:spPr>
            <a:xfrm>
              <a:off x="3667406" y="158450"/>
              <a:ext cx="215896" cy="4770665"/>
            </a:xfrm>
            <a:custGeom>
              <a:avLst/>
              <a:gdLst/>
              <a:ahLst/>
              <a:cxnLst/>
              <a:rect l="l" t="t" r="r" b="b"/>
              <a:pathLst>
                <a:path w="164806" h="3641729" extrusionOk="0">
                  <a:moveTo>
                    <a:pt x="164807" y="394989"/>
                  </a:moveTo>
                  <a:cubicBezTo>
                    <a:pt x="156185" y="351574"/>
                    <a:pt x="93171" y="32822"/>
                    <a:pt x="88053" y="7536"/>
                  </a:cubicBezTo>
                  <a:cubicBezTo>
                    <a:pt x="87620" y="5242"/>
                    <a:pt x="87006" y="2988"/>
                    <a:pt x="86219" y="798"/>
                  </a:cubicBezTo>
                  <a:cubicBezTo>
                    <a:pt x="85017" y="-2343"/>
                    <a:pt x="77441" y="4604"/>
                    <a:pt x="76836" y="7526"/>
                  </a:cubicBezTo>
                  <a:cubicBezTo>
                    <a:pt x="71773" y="32822"/>
                    <a:pt x="8686" y="347473"/>
                    <a:pt x="0" y="391002"/>
                  </a:cubicBezTo>
                  <a:cubicBezTo>
                    <a:pt x="0" y="400985"/>
                    <a:pt x="294" y="3614959"/>
                    <a:pt x="294" y="3614959"/>
                  </a:cubicBezTo>
                  <a:cubicBezTo>
                    <a:pt x="294" y="3628282"/>
                    <a:pt x="37358" y="3641729"/>
                    <a:pt x="82403" y="3641729"/>
                  </a:cubicBezTo>
                  <a:cubicBezTo>
                    <a:pt x="127448" y="3641729"/>
                    <a:pt x="164531" y="3628292"/>
                    <a:pt x="164531" y="3614959"/>
                  </a:cubicBezTo>
                  <a:lnTo>
                    <a:pt x="164742" y="3614959"/>
                  </a:lnTo>
                  <a:cubicBezTo>
                    <a:pt x="164742" y="3614959"/>
                    <a:pt x="164807" y="406076"/>
                    <a:pt x="164807" y="39498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9" name="Google Shape;159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3663063" y="152400"/>
              <a:ext cx="318597" cy="483869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60" name="Google Shape;160;p4"/>
          <p:cNvGrpSpPr/>
          <p:nvPr/>
        </p:nvGrpSpPr>
        <p:grpSpPr>
          <a:xfrm rot="-3998544">
            <a:off x="14487222" y="3214444"/>
            <a:ext cx="625084" cy="9493469"/>
            <a:chOff x="1295400" y="152400"/>
            <a:chExt cx="318597" cy="4838699"/>
          </a:xfrm>
        </p:grpSpPr>
        <p:sp>
          <p:nvSpPr>
            <p:cNvPr id="161" name="Google Shape;161;p4"/>
            <p:cNvSpPr/>
            <p:nvPr/>
          </p:nvSpPr>
          <p:spPr>
            <a:xfrm>
              <a:off x="1299743" y="158450"/>
              <a:ext cx="215896" cy="4770665"/>
            </a:xfrm>
            <a:custGeom>
              <a:avLst/>
              <a:gdLst/>
              <a:ahLst/>
              <a:cxnLst/>
              <a:rect l="l" t="t" r="r" b="b"/>
              <a:pathLst>
                <a:path w="164806" h="3641729" extrusionOk="0">
                  <a:moveTo>
                    <a:pt x="164807" y="394989"/>
                  </a:moveTo>
                  <a:cubicBezTo>
                    <a:pt x="156185" y="351574"/>
                    <a:pt x="93171" y="32822"/>
                    <a:pt x="88053" y="7536"/>
                  </a:cubicBezTo>
                  <a:cubicBezTo>
                    <a:pt x="87620" y="5242"/>
                    <a:pt x="87006" y="2988"/>
                    <a:pt x="86219" y="798"/>
                  </a:cubicBezTo>
                  <a:cubicBezTo>
                    <a:pt x="85017" y="-2343"/>
                    <a:pt x="77441" y="4604"/>
                    <a:pt x="76836" y="7526"/>
                  </a:cubicBezTo>
                  <a:cubicBezTo>
                    <a:pt x="71773" y="32822"/>
                    <a:pt x="8686" y="347473"/>
                    <a:pt x="0" y="391002"/>
                  </a:cubicBezTo>
                  <a:cubicBezTo>
                    <a:pt x="0" y="400985"/>
                    <a:pt x="294" y="3614959"/>
                    <a:pt x="294" y="3614959"/>
                  </a:cubicBezTo>
                  <a:cubicBezTo>
                    <a:pt x="294" y="3628282"/>
                    <a:pt x="37358" y="3641729"/>
                    <a:pt x="82403" y="3641729"/>
                  </a:cubicBezTo>
                  <a:cubicBezTo>
                    <a:pt x="127448" y="3641729"/>
                    <a:pt x="164531" y="3628292"/>
                    <a:pt x="164531" y="3614959"/>
                  </a:cubicBezTo>
                  <a:lnTo>
                    <a:pt x="164742" y="3614959"/>
                  </a:lnTo>
                  <a:cubicBezTo>
                    <a:pt x="164742" y="3614959"/>
                    <a:pt x="164807" y="406076"/>
                    <a:pt x="164807" y="3949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2" name="Google Shape;162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1295400" y="152400"/>
              <a:ext cx="318597" cy="4838699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778468232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5"/>
          <p:cNvSpPr/>
          <p:nvPr/>
        </p:nvSpPr>
        <p:spPr>
          <a:xfrm rot="197195">
            <a:off x="763649" y="1325389"/>
            <a:ext cx="3253531" cy="183060"/>
          </a:xfrm>
          <a:custGeom>
            <a:avLst/>
            <a:gdLst/>
            <a:ahLst/>
            <a:cxnLst/>
            <a:rect l="l" t="t" r="r" b="b"/>
            <a:pathLst>
              <a:path w="82170" h="8963" extrusionOk="0">
                <a:moveTo>
                  <a:pt x="60471" y="1"/>
                </a:moveTo>
                <a:lnTo>
                  <a:pt x="60547" y="39"/>
                </a:lnTo>
                <a:lnTo>
                  <a:pt x="60660" y="1"/>
                </a:lnTo>
                <a:close/>
                <a:moveTo>
                  <a:pt x="63019" y="95"/>
                </a:moveTo>
                <a:lnTo>
                  <a:pt x="62924" y="190"/>
                </a:lnTo>
                <a:lnTo>
                  <a:pt x="63019" y="190"/>
                </a:lnTo>
                <a:lnTo>
                  <a:pt x="63019" y="95"/>
                </a:lnTo>
                <a:close/>
                <a:moveTo>
                  <a:pt x="82075" y="944"/>
                </a:moveTo>
                <a:lnTo>
                  <a:pt x="82075" y="1039"/>
                </a:lnTo>
                <a:lnTo>
                  <a:pt x="81980" y="1133"/>
                </a:lnTo>
                <a:lnTo>
                  <a:pt x="81792" y="1133"/>
                </a:lnTo>
                <a:lnTo>
                  <a:pt x="81697" y="1039"/>
                </a:lnTo>
                <a:lnTo>
                  <a:pt x="81509" y="1227"/>
                </a:lnTo>
                <a:lnTo>
                  <a:pt x="81886" y="1227"/>
                </a:lnTo>
                <a:lnTo>
                  <a:pt x="82169" y="1039"/>
                </a:lnTo>
                <a:lnTo>
                  <a:pt x="82075" y="944"/>
                </a:lnTo>
                <a:close/>
                <a:moveTo>
                  <a:pt x="44151" y="1510"/>
                </a:moveTo>
                <a:lnTo>
                  <a:pt x="43962" y="1605"/>
                </a:lnTo>
                <a:lnTo>
                  <a:pt x="44245" y="1605"/>
                </a:lnTo>
                <a:lnTo>
                  <a:pt x="44151" y="1510"/>
                </a:lnTo>
                <a:close/>
                <a:moveTo>
                  <a:pt x="43019" y="1699"/>
                </a:moveTo>
                <a:lnTo>
                  <a:pt x="42830" y="1793"/>
                </a:lnTo>
                <a:lnTo>
                  <a:pt x="42956" y="1762"/>
                </a:lnTo>
                <a:lnTo>
                  <a:pt x="43019" y="1699"/>
                </a:lnTo>
                <a:close/>
                <a:moveTo>
                  <a:pt x="13585" y="5472"/>
                </a:moveTo>
                <a:lnTo>
                  <a:pt x="13585" y="5504"/>
                </a:lnTo>
                <a:lnTo>
                  <a:pt x="13585" y="5504"/>
                </a:lnTo>
                <a:lnTo>
                  <a:pt x="13680" y="5472"/>
                </a:lnTo>
                <a:close/>
                <a:moveTo>
                  <a:pt x="15095" y="6321"/>
                </a:moveTo>
                <a:lnTo>
                  <a:pt x="14812" y="6416"/>
                </a:lnTo>
                <a:lnTo>
                  <a:pt x="14812" y="6321"/>
                </a:lnTo>
                <a:close/>
                <a:moveTo>
                  <a:pt x="60547" y="39"/>
                </a:moveTo>
                <a:lnTo>
                  <a:pt x="60377" y="95"/>
                </a:lnTo>
                <a:lnTo>
                  <a:pt x="60471" y="190"/>
                </a:lnTo>
                <a:lnTo>
                  <a:pt x="60094" y="378"/>
                </a:lnTo>
                <a:lnTo>
                  <a:pt x="59811" y="473"/>
                </a:lnTo>
                <a:lnTo>
                  <a:pt x="59717" y="473"/>
                </a:lnTo>
                <a:lnTo>
                  <a:pt x="59622" y="378"/>
                </a:lnTo>
                <a:lnTo>
                  <a:pt x="59811" y="378"/>
                </a:lnTo>
                <a:lnTo>
                  <a:pt x="59811" y="284"/>
                </a:lnTo>
                <a:lnTo>
                  <a:pt x="59811" y="190"/>
                </a:lnTo>
                <a:lnTo>
                  <a:pt x="58962" y="190"/>
                </a:lnTo>
                <a:lnTo>
                  <a:pt x="58773" y="284"/>
                </a:lnTo>
                <a:lnTo>
                  <a:pt x="58396" y="473"/>
                </a:lnTo>
                <a:lnTo>
                  <a:pt x="58585" y="473"/>
                </a:lnTo>
                <a:lnTo>
                  <a:pt x="58396" y="661"/>
                </a:lnTo>
                <a:lnTo>
                  <a:pt x="58207" y="661"/>
                </a:lnTo>
                <a:lnTo>
                  <a:pt x="58302" y="567"/>
                </a:lnTo>
                <a:lnTo>
                  <a:pt x="58113" y="661"/>
                </a:lnTo>
                <a:lnTo>
                  <a:pt x="57924" y="661"/>
                </a:lnTo>
                <a:lnTo>
                  <a:pt x="57453" y="473"/>
                </a:lnTo>
                <a:lnTo>
                  <a:pt x="56981" y="284"/>
                </a:lnTo>
                <a:lnTo>
                  <a:pt x="56604" y="284"/>
                </a:lnTo>
                <a:lnTo>
                  <a:pt x="56604" y="473"/>
                </a:lnTo>
                <a:lnTo>
                  <a:pt x="56415" y="567"/>
                </a:lnTo>
                <a:lnTo>
                  <a:pt x="57075" y="473"/>
                </a:lnTo>
                <a:lnTo>
                  <a:pt x="56698" y="661"/>
                </a:lnTo>
                <a:lnTo>
                  <a:pt x="57170" y="567"/>
                </a:lnTo>
                <a:lnTo>
                  <a:pt x="57075" y="661"/>
                </a:lnTo>
                <a:lnTo>
                  <a:pt x="57075" y="756"/>
                </a:lnTo>
                <a:lnTo>
                  <a:pt x="56321" y="756"/>
                </a:lnTo>
                <a:lnTo>
                  <a:pt x="56226" y="567"/>
                </a:lnTo>
                <a:lnTo>
                  <a:pt x="56132" y="473"/>
                </a:lnTo>
                <a:lnTo>
                  <a:pt x="55849" y="473"/>
                </a:lnTo>
                <a:lnTo>
                  <a:pt x="55471" y="567"/>
                </a:lnTo>
                <a:lnTo>
                  <a:pt x="55000" y="661"/>
                </a:lnTo>
                <a:lnTo>
                  <a:pt x="55094" y="661"/>
                </a:lnTo>
                <a:lnTo>
                  <a:pt x="53868" y="850"/>
                </a:lnTo>
                <a:lnTo>
                  <a:pt x="52830" y="1039"/>
                </a:lnTo>
                <a:lnTo>
                  <a:pt x="52830" y="1039"/>
                </a:lnTo>
                <a:lnTo>
                  <a:pt x="52924" y="850"/>
                </a:lnTo>
                <a:lnTo>
                  <a:pt x="53019" y="756"/>
                </a:lnTo>
                <a:lnTo>
                  <a:pt x="53019" y="756"/>
                </a:lnTo>
                <a:lnTo>
                  <a:pt x="52358" y="944"/>
                </a:lnTo>
                <a:lnTo>
                  <a:pt x="51981" y="1039"/>
                </a:lnTo>
                <a:lnTo>
                  <a:pt x="51887" y="1133"/>
                </a:lnTo>
                <a:lnTo>
                  <a:pt x="51887" y="1227"/>
                </a:lnTo>
                <a:lnTo>
                  <a:pt x="51604" y="1039"/>
                </a:lnTo>
                <a:lnTo>
                  <a:pt x="50755" y="1039"/>
                </a:lnTo>
                <a:lnTo>
                  <a:pt x="50755" y="944"/>
                </a:lnTo>
                <a:lnTo>
                  <a:pt x="50755" y="850"/>
                </a:lnTo>
                <a:lnTo>
                  <a:pt x="50660" y="850"/>
                </a:lnTo>
                <a:lnTo>
                  <a:pt x="50660" y="1039"/>
                </a:lnTo>
                <a:lnTo>
                  <a:pt x="49623" y="1322"/>
                </a:lnTo>
                <a:lnTo>
                  <a:pt x="49151" y="1416"/>
                </a:lnTo>
                <a:lnTo>
                  <a:pt x="48679" y="1416"/>
                </a:lnTo>
                <a:lnTo>
                  <a:pt x="48679" y="1322"/>
                </a:lnTo>
                <a:lnTo>
                  <a:pt x="48773" y="1322"/>
                </a:lnTo>
                <a:lnTo>
                  <a:pt x="48585" y="1133"/>
                </a:lnTo>
                <a:lnTo>
                  <a:pt x="47547" y="1133"/>
                </a:lnTo>
                <a:lnTo>
                  <a:pt x="46981" y="1322"/>
                </a:lnTo>
                <a:lnTo>
                  <a:pt x="46038" y="1699"/>
                </a:lnTo>
                <a:lnTo>
                  <a:pt x="46038" y="1699"/>
                </a:lnTo>
                <a:lnTo>
                  <a:pt x="46132" y="1605"/>
                </a:lnTo>
                <a:lnTo>
                  <a:pt x="46038" y="1510"/>
                </a:lnTo>
                <a:lnTo>
                  <a:pt x="45755" y="1699"/>
                </a:lnTo>
                <a:lnTo>
                  <a:pt x="45660" y="1793"/>
                </a:lnTo>
                <a:lnTo>
                  <a:pt x="45566" y="1793"/>
                </a:lnTo>
                <a:lnTo>
                  <a:pt x="45472" y="1699"/>
                </a:lnTo>
                <a:lnTo>
                  <a:pt x="45472" y="1510"/>
                </a:lnTo>
                <a:lnTo>
                  <a:pt x="45755" y="1510"/>
                </a:lnTo>
                <a:lnTo>
                  <a:pt x="45566" y="1416"/>
                </a:lnTo>
                <a:lnTo>
                  <a:pt x="45189" y="1416"/>
                </a:lnTo>
                <a:lnTo>
                  <a:pt x="44245" y="1605"/>
                </a:lnTo>
                <a:lnTo>
                  <a:pt x="42736" y="2076"/>
                </a:lnTo>
                <a:lnTo>
                  <a:pt x="42736" y="2076"/>
                </a:lnTo>
                <a:lnTo>
                  <a:pt x="43113" y="1793"/>
                </a:lnTo>
                <a:lnTo>
                  <a:pt x="43491" y="1605"/>
                </a:lnTo>
                <a:lnTo>
                  <a:pt x="43208" y="1699"/>
                </a:lnTo>
                <a:lnTo>
                  <a:pt x="42956" y="1762"/>
                </a:lnTo>
                <a:lnTo>
                  <a:pt x="42924" y="1793"/>
                </a:lnTo>
                <a:lnTo>
                  <a:pt x="42453" y="1982"/>
                </a:lnTo>
                <a:lnTo>
                  <a:pt x="42075" y="1982"/>
                </a:lnTo>
                <a:lnTo>
                  <a:pt x="41981" y="1888"/>
                </a:lnTo>
                <a:lnTo>
                  <a:pt x="40377" y="1888"/>
                </a:lnTo>
                <a:lnTo>
                  <a:pt x="38962" y="1982"/>
                </a:lnTo>
                <a:lnTo>
                  <a:pt x="39057" y="2076"/>
                </a:lnTo>
                <a:lnTo>
                  <a:pt x="38962" y="2171"/>
                </a:lnTo>
                <a:lnTo>
                  <a:pt x="38679" y="2265"/>
                </a:lnTo>
                <a:lnTo>
                  <a:pt x="38774" y="2076"/>
                </a:lnTo>
                <a:lnTo>
                  <a:pt x="38679" y="2076"/>
                </a:lnTo>
                <a:lnTo>
                  <a:pt x="38585" y="2171"/>
                </a:lnTo>
                <a:lnTo>
                  <a:pt x="38491" y="2265"/>
                </a:lnTo>
                <a:lnTo>
                  <a:pt x="38302" y="2171"/>
                </a:lnTo>
                <a:lnTo>
                  <a:pt x="38208" y="1982"/>
                </a:lnTo>
                <a:lnTo>
                  <a:pt x="37453" y="1982"/>
                </a:lnTo>
                <a:lnTo>
                  <a:pt x="37736" y="2171"/>
                </a:lnTo>
                <a:lnTo>
                  <a:pt x="37264" y="2171"/>
                </a:lnTo>
                <a:lnTo>
                  <a:pt x="37076" y="2076"/>
                </a:lnTo>
                <a:lnTo>
                  <a:pt x="36793" y="2171"/>
                </a:lnTo>
                <a:lnTo>
                  <a:pt x="36887" y="1982"/>
                </a:lnTo>
                <a:lnTo>
                  <a:pt x="35943" y="2359"/>
                </a:lnTo>
                <a:lnTo>
                  <a:pt x="34906" y="2548"/>
                </a:lnTo>
                <a:lnTo>
                  <a:pt x="33868" y="2737"/>
                </a:lnTo>
                <a:lnTo>
                  <a:pt x="32925" y="2737"/>
                </a:lnTo>
                <a:lnTo>
                  <a:pt x="33113" y="2642"/>
                </a:lnTo>
                <a:lnTo>
                  <a:pt x="32830" y="2642"/>
                </a:lnTo>
                <a:lnTo>
                  <a:pt x="32547" y="2737"/>
                </a:lnTo>
                <a:lnTo>
                  <a:pt x="32076" y="2925"/>
                </a:lnTo>
                <a:lnTo>
                  <a:pt x="31321" y="2925"/>
                </a:lnTo>
                <a:lnTo>
                  <a:pt x="30472" y="3020"/>
                </a:lnTo>
                <a:lnTo>
                  <a:pt x="29623" y="3114"/>
                </a:lnTo>
                <a:lnTo>
                  <a:pt x="27736" y="3397"/>
                </a:lnTo>
                <a:lnTo>
                  <a:pt x="26698" y="3491"/>
                </a:lnTo>
                <a:lnTo>
                  <a:pt x="26415" y="3586"/>
                </a:lnTo>
                <a:lnTo>
                  <a:pt x="26321" y="3680"/>
                </a:lnTo>
                <a:lnTo>
                  <a:pt x="26132" y="3586"/>
                </a:lnTo>
                <a:lnTo>
                  <a:pt x="25944" y="3491"/>
                </a:lnTo>
                <a:lnTo>
                  <a:pt x="25755" y="3586"/>
                </a:lnTo>
                <a:lnTo>
                  <a:pt x="25661" y="3869"/>
                </a:lnTo>
                <a:lnTo>
                  <a:pt x="25189" y="3774"/>
                </a:lnTo>
                <a:lnTo>
                  <a:pt x="24623" y="3774"/>
                </a:lnTo>
                <a:lnTo>
                  <a:pt x="23491" y="3963"/>
                </a:lnTo>
                <a:lnTo>
                  <a:pt x="22642" y="4057"/>
                </a:lnTo>
                <a:lnTo>
                  <a:pt x="21793" y="4152"/>
                </a:lnTo>
                <a:lnTo>
                  <a:pt x="21887" y="4057"/>
                </a:lnTo>
                <a:lnTo>
                  <a:pt x="21698" y="4152"/>
                </a:lnTo>
                <a:lnTo>
                  <a:pt x="21510" y="4340"/>
                </a:lnTo>
                <a:lnTo>
                  <a:pt x="21415" y="4529"/>
                </a:lnTo>
                <a:lnTo>
                  <a:pt x="21227" y="4623"/>
                </a:lnTo>
                <a:lnTo>
                  <a:pt x="21132" y="4529"/>
                </a:lnTo>
                <a:lnTo>
                  <a:pt x="20944" y="4435"/>
                </a:lnTo>
                <a:lnTo>
                  <a:pt x="20378" y="4340"/>
                </a:lnTo>
                <a:lnTo>
                  <a:pt x="19906" y="4435"/>
                </a:lnTo>
                <a:lnTo>
                  <a:pt x="19529" y="4623"/>
                </a:lnTo>
                <a:lnTo>
                  <a:pt x="19434" y="4529"/>
                </a:lnTo>
                <a:lnTo>
                  <a:pt x="19340" y="4529"/>
                </a:lnTo>
                <a:lnTo>
                  <a:pt x="18868" y="4623"/>
                </a:lnTo>
                <a:lnTo>
                  <a:pt x="17925" y="5001"/>
                </a:lnTo>
                <a:lnTo>
                  <a:pt x="17925" y="4812"/>
                </a:lnTo>
                <a:lnTo>
                  <a:pt x="17736" y="5001"/>
                </a:lnTo>
                <a:lnTo>
                  <a:pt x="17548" y="5095"/>
                </a:lnTo>
                <a:lnTo>
                  <a:pt x="17359" y="5189"/>
                </a:lnTo>
                <a:lnTo>
                  <a:pt x="16887" y="5284"/>
                </a:lnTo>
                <a:lnTo>
                  <a:pt x="16982" y="5189"/>
                </a:lnTo>
                <a:lnTo>
                  <a:pt x="16982" y="5189"/>
                </a:lnTo>
                <a:lnTo>
                  <a:pt x="16321" y="5284"/>
                </a:lnTo>
                <a:lnTo>
                  <a:pt x="15755" y="5472"/>
                </a:lnTo>
                <a:lnTo>
                  <a:pt x="15189" y="5567"/>
                </a:lnTo>
                <a:lnTo>
                  <a:pt x="14623" y="5567"/>
                </a:lnTo>
                <a:lnTo>
                  <a:pt x="15283" y="5472"/>
                </a:lnTo>
                <a:lnTo>
                  <a:pt x="15189" y="5378"/>
                </a:lnTo>
                <a:lnTo>
                  <a:pt x="15095" y="5284"/>
                </a:lnTo>
                <a:lnTo>
                  <a:pt x="15095" y="5189"/>
                </a:lnTo>
                <a:lnTo>
                  <a:pt x="15095" y="5095"/>
                </a:lnTo>
                <a:lnTo>
                  <a:pt x="14906" y="5189"/>
                </a:lnTo>
                <a:lnTo>
                  <a:pt x="14529" y="5284"/>
                </a:lnTo>
                <a:lnTo>
                  <a:pt x="13680" y="5472"/>
                </a:lnTo>
                <a:lnTo>
                  <a:pt x="13680" y="5567"/>
                </a:lnTo>
                <a:lnTo>
                  <a:pt x="13585" y="5567"/>
                </a:lnTo>
                <a:lnTo>
                  <a:pt x="13585" y="5504"/>
                </a:lnTo>
                <a:lnTo>
                  <a:pt x="13585" y="5504"/>
                </a:lnTo>
                <a:lnTo>
                  <a:pt x="13397" y="5567"/>
                </a:lnTo>
                <a:lnTo>
                  <a:pt x="13208" y="5661"/>
                </a:lnTo>
                <a:lnTo>
                  <a:pt x="13302" y="5755"/>
                </a:lnTo>
                <a:lnTo>
                  <a:pt x="13585" y="5661"/>
                </a:lnTo>
                <a:lnTo>
                  <a:pt x="13868" y="5661"/>
                </a:lnTo>
                <a:lnTo>
                  <a:pt x="13585" y="5850"/>
                </a:lnTo>
                <a:lnTo>
                  <a:pt x="13302" y="5850"/>
                </a:lnTo>
                <a:lnTo>
                  <a:pt x="13019" y="5755"/>
                </a:lnTo>
                <a:lnTo>
                  <a:pt x="12736" y="5755"/>
                </a:lnTo>
                <a:lnTo>
                  <a:pt x="11133" y="6227"/>
                </a:lnTo>
                <a:lnTo>
                  <a:pt x="11038" y="6133"/>
                </a:lnTo>
                <a:lnTo>
                  <a:pt x="10472" y="6321"/>
                </a:lnTo>
                <a:lnTo>
                  <a:pt x="10001" y="6416"/>
                </a:lnTo>
                <a:lnTo>
                  <a:pt x="9434" y="6510"/>
                </a:lnTo>
                <a:lnTo>
                  <a:pt x="8680" y="6699"/>
                </a:lnTo>
                <a:lnTo>
                  <a:pt x="7642" y="6888"/>
                </a:lnTo>
                <a:lnTo>
                  <a:pt x="6416" y="7076"/>
                </a:lnTo>
                <a:lnTo>
                  <a:pt x="3963" y="7454"/>
                </a:lnTo>
                <a:lnTo>
                  <a:pt x="1604" y="7831"/>
                </a:lnTo>
                <a:lnTo>
                  <a:pt x="944" y="8020"/>
                </a:lnTo>
                <a:lnTo>
                  <a:pt x="567" y="7925"/>
                </a:lnTo>
                <a:lnTo>
                  <a:pt x="284" y="7831"/>
                </a:lnTo>
                <a:lnTo>
                  <a:pt x="189" y="7831"/>
                </a:lnTo>
                <a:lnTo>
                  <a:pt x="189" y="7925"/>
                </a:lnTo>
                <a:lnTo>
                  <a:pt x="189" y="8208"/>
                </a:lnTo>
                <a:lnTo>
                  <a:pt x="1" y="8397"/>
                </a:lnTo>
                <a:lnTo>
                  <a:pt x="1" y="8586"/>
                </a:lnTo>
                <a:lnTo>
                  <a:pt x="1" y="8680"/>
                </a:lnTo>
                <a:lnTo>
                  <a:pt x="95" y="8774"/>
                </a:lnTo>
                <a:lnTo>
                  <a:pt x="472" y="8869"/>
                </a:lnTo>
                <a:lnTo>
                  <a:pt x="755" y="8869"/>
                </a:lnTo>
                <a:lnTo>
                  <a:pt x="567" y="8963"/>
                </a:lnTo>
                <a:lnTo>
                  <a:pt x="755" y="8963"/>
                </a:lnTo>
                <a:lnTo>
                  <a:pt x="1038" y="8869"/>
                </a:lnTo>
                <a:lnTo>
                  <a:pt x="1416" y="8586"/>
                </a:lnTo>
                <a:lnTo>
                  <a:pt x="1416" y="8774"/>
                </a:lnTo>
                <a:lnTo>
                  <a:pt x="1510" y="8869"/>
                </a:lnTo>
                <a:lnTo>
                  <a:pt x="1699" y="8774"/>
                </a:lnTo>
                <a:lnTo>
                  <a:pt x="1793" y="8774"/>
                </a:lnTo>
                <a:lnTo>
                  <a:pt x="2265" y="8586"/>
                </a:lnTo>
                <a:lnTo>
                  <a:pt x="2642" y="8491"/>
                </a:lnTo>
                <a:lnTo>
                  <a:pt x="3397" y="8491"/>
                </a:lnTo>
                <a:lnTo>
                  <a:pt x="4152" y="8397"/>
                </a:lnTo>
                <a:lnTo>
                  <a:pt x="4623" y="8397"/>
                </a:lnTo>
                <a:lnTo>
                  <a:pt x="5001" y="8114"/>
                </a:lnTo>
                <a:lnTo>
                  <a:pt x="5001" y="8208"/>
                </a:lnTo>
                <a:lnTo>
                  <a:pt x="5284" y="8114"/>
                </a:lnTo>
                <a:lnTo>
                  <a:pt x="5850" y="7831"/>
                </a:lnTo>
                <a:lnTo>
                  <a:pt x="5944" y="7925"/>
                </a:lnTo>
                <a:lnTo>
                  <a:pt x="5850" y="8020"/>
                </a:lnTo>
                <a:lnTo>
                  <a:pt x="5850" y="8114"/>
                </a:lnTo>
                <a:lnTo>
                  <a:pt x="5944" y="8020"/>
                </a:lnTo>
                <a:lnTo>
                  <a:pt x="6416" y="7925"/>
                </a:lnTo>
                <a:lnTo>
                  <a:pt x="7170" y="7925"/>
                </a:lnTo>
                <a:lnTo>
                  <a:pt x="7170" y="8020"/>
                </a:lnTo>
                <a:lnTo>
                  <a:pt x="7076" y="8114"/>
                </a:lnTo>
                <a:lnTo>
                  <a:pt x="7265" y="8020"/>
                </a:lnTo>
                <a:lnTo>
                  <a:pt x="7359" y="7925"/>
                </a:lnTo>
                <a:lnTo>
                  <a:pt x="7359" y="7831"/>
                </a:lnTo>
                <a:lnTo>
                  <a:pt x="7548" y="8020"/>
                </a:lnTo>
                <a:lnTo>
                  <a:pt x="8397" y="7642"/>
                </a:lnTo>
                <a:lnTo>
                  <a:pt x="8963" y="7454"/>
                </a:lnTo>
                <a:lnTo>
                  <a:pt x="9151" y="7359"/>
                </a:lnTo>
                <a:lnTo>
                  <a:pt x="9246" y="7359"/>
                </a:lnTo>
                <a:lnTo>
                  <a:pt x="9151" y="7171"/>
                </a:lnTo>
                <a:lnTo>
                  <a:pt x="9246" y="7076"/>
                </a:lnTo>
                <a:lnTo>
                  <a:pt x="9340" y="7076"/>
                </a:lnTo>
                <a:lnTo>
                  <a:pt x="9340" y="7171"/>
                </a:lnTo>
                <a:lnTo>
                  <a:pt x="9434" y="7076"/>
                </a:lnTo>
                <a:lnTo>
                  <a:pt x="9529" y="7171"/>
                </a:lnTo>
                <a:lnTo>
                  <a:pt x="9434" y="7265"/>
                </a:lnTo>
                <a:lnTo>
                  <a:pt x="9340" y="7265"/>
                </a:lnTo>
                <a:lnTo>
                  <a:pt x="9340" y="7359"/>
                </a:lnTo>
                <a:lnTo>
                  <a:pt x="9717" y="7171"/>
                </a:lnTo>
                <a:lnTo>
                  <a:pt x="10095" y="7076"/>
                </a:lnTo>
                <a:lnTo>
                  <a:pt x="10095" y="7171"/>
                </a:lnTo>
                <a:lnTo>
                  <a:pt x="10001" y="7171"/>
                </a:lnTo>
                <a:lnTo>
                  <a:pt x="9906" y="7265"/>
                </a:lnTo>
                <a:lnTo>
                  <a:pt x="9906" y="7359"/>
                </a:lnTo>
                <a:lnTo>
                  <a:pt x="9623" y="7265"/>
                </a:lnTo>
                <a:lnTo>
                  <a:pt x="9717" y="7454"/>
                </a:lnTo>
                <a:lnTo>
                  <a:pt x="10850" y="7076"/>
                </a:lnTo>
                <a:lnTo>
                  <a:pt x="11038" y="7076"/>
                </a:lnTo>
                <a:lnTo>
                  <a:pt x="11133" y="7171"/>
                </a:lnTo>
                <a:lnTo>
                  <a:pt x="11321" y="7265"/>
                </a:lnTo>
                <a:lnTo>
                  <a:pt x="11416" y="7265"/>
                </a:lnTo>
                <a:lnTo>
                  <a:pt x="11604" y="7171"/>
                </a:lnTo>
                <a:lnTo>
                  <a:pt x="11793" y="6982"/>
                </a:lnTo>
                <a:lnTo>
                  <a:pt x="11887" y="6888"/>
                </a:lnTo>
                <a:lnTo>
                  <a:pt x="12170" y="6888"/>
                </a:lnTo>
                <a:lnTo>
                  <a:pt x="12076" y="7076"/>
                </a:lnTo>
                <a:lnTo>
                  <a:pt x="12265" y="7076"/>
                </a:lnTo>
                <a:lnTo>
                  <a:pt x="12359" y="6888"/>
                </a:lnTo>
                <a:lnTo>
                  <a:pt x="12548" y="6793"/>
                </a:lnTo>
                <a:lnTo>
                  <a:pt x="12736" y="6793"/>
                </a:lnTo>
                <a:lnTo>
                  <a:pt x="12453" y="6982"/>
                </a:lnTo>
                <a:lnTo>
                  <a:pt x="12925" y="6982"/>
                </a:lnTo>
                <a:lnTo>
                  <a:pt x="13491" y="6888"/>
                </a:lnTo>
                <a:lnTo>
                  <a:pt x="14434" y="6605"/>
                </a:lnTo>
                <a:lnTo>
                  <a:pt x="15849" y="6510"/>
                </a:lnTo>
                <a:lnTo>
                  <a:pt x="16510" y="6416"/>
                </a:lnTo>
                <a:lnTo>
                  <a:pt x="16982" y="6227"/>
                </a:lnTo>
                <a:lnTo>
                  <a:pt x="17831" y="6038"/>
                </a:lnTo>
                <a:lnTo>
                  <a:pt x="18680" y="6038"/>
                </a:lnTo>
                <a:lnTo>
                  <a:pt x="19057" y="5850"/>
                </a:lnTo>
                <a:lnTo>
                  <a:pt x="19340" y="5755"/>
                </a:lnTo>
                <a:lnTo>
                  <a:pt x="20472" y="5661"/>
                </a:lnTo>
                <a:lnTo>
                  <a:pt x="21604" y="5567"/>
                </a:lnTo>
                <a:lnTo>
                  <a:pt x="22736" y="5378"/>
                </a:lnTo>
                <a:lnTo>
                  <a:pt x="23774" y="5095"/>
                </a:lnTo>
                <a:lnTo>
                  <a:pt x="23774" y="5284"/>
                </a:lnTo>
                <a:lnTo>
                  <a:pt x="24151" y="5189"/>
                </a:lnTo>
                <a:lnTo>
                  <a:pt x="24246" y="5189"/>
                </a:lnTo>
                <a:lnTo>
                  <a:pt x="24246" y="5095"/>
                </a:lnTo>
                <a:lnTo>
                  <a:pt x="24623" y="5001"/>
                </a:lnTo>
                <a:lnTo>
                  <a:pt x="25000" y="5095"/>
                </a:lnTo>
                <a:lnTo>
                  <a:pt x="25378" y="5095"/>
                </a:lnTo>
                <a:lnTo>
                  <a:pt x="25755" y="4906"/>
                </a:lnTo>
                <a:lnTo>
                  <a:pt x="25755" y="5095"/>
                </a:lnTo>
                <a:lnTo>
                  <a:pt x="25849" y="5001"/>
                </a:lnTo>
                <a:lnTo>
                  <a:pt x="26132" y="4906"/>
                </a:lnTo>
                <a:lnTo>
                  <a:pt x="27264" y="4906"/>
                </a:lnTo>
                <a:lnTo>
                  <a:pt x="28491" y="4718"/>
                </a:lnTo>
                <a:lnTo>
                  <a:pt x="28302" y="4529"/>
                </a:lnTo>
                <a:lnTo>
                  <a:pt x="28491" y="4435"/>
                </a:lnTo>
                <a:lnTo>
                  <a:pt x="28585" y="4340"/>
                </a:lnTo>
                <a:lnTo>
                  <a:pt x="28774" y="4529"/>
                </a:lnTo>
                <a:lnTo>
                  <a:pt x="28679" y="4623"/>
                </a:lnTo>
                <a:lnTo>
                  <a:pt x="29717" y="4623"/>
                </a:lnTo>
                <a:lnTo>
                  <a:pt x="30189" y="4529"/>
                </a:lnTo>
                <a:lnTo>
                  <a:pt x="31510" y="4246"/>
                </a:lnTo>
                <a:lnTo>
                  <a:pt x="32076" y="4057"/>
                </a:lnTo>
                <a:lnTo>
                  <a:pt x="32547" y="3869"/>
                </a:lnTo>
                <a:lnTo>
                  <a:pt x="32642" y="3963"/>
                </a:lnTo>
                <a:lnTo>
                  <a:pt x="32830" y="4057"/>
                </a:lnTo>
                <a:lnTo>
                  <a:pt x="33019" y="4057"/>
                </a:lnTo>
                <a:lnTo>
                  <a:pt x="33679" y="3869"/>
                </a:lnTo>
                <a:lnTo>
                  <a:pt x="33962" y="3586"/>
                </a:lnTo>
                <a:lnTo>
                  <a:pt x="34623" y="3586"/>
                </a:lnTo>
                <a:lnTo>
                  <a:pt x="35660" y="3491"/>
                </a:lnTo>
                <a:lnTo>
                  <a:pt x="37170" y="3586"/>
                </a:lnTo>
                <a:lnTo>
                  <a:pt x="37547" y="3397"/>
                </a:lnTo>
                <a:lnTo>
                  <a:pt x="38019" y="3303"/>
                </a:lnTo>
                <a:lnTo>
                  <a:pt x="39151" y="3208"/>
                </a:lnTo>
                <a:lnTo>
                  <a:pt x="41038" y="3208"/>
                </a:lnTo>
                <a:lnTo>
                  <a:pt x="41038" y="3114"/>
                </a:lnTo>
                <a:lnTo>
                  <a:pt x="41226" y="3020"/>
                </a:lnTo>
                <a:lnTo>
                  <a:pt x="41981" y="2925"/>
                </a:lnTo>
                <a:lnTo>
                  <a:pt x="44811" y="2925"/>
                </a:lnTo>
                <a:lnTo>
                  <a:pt x="45000" y="2831"/>
                </a:lnTo>
                <a:lnTo>
                  <a:pt x="45189" y="2642"/>
                </a:lnTo>
                <a:lnTo>
                  <a:pt x="45283" y="2548"/>
                </a:lnTo>
                <a:lnTo>
                  <a:pt x="45566" y="2548"/>
                </a:lnTo>
                <a:lnTo>
                  <a:pt x="45472" y="2737"/>
                </a:lnTo>
                <a:lnTo>
                  <a:pt x="45472" y="2737"/>
                </a:lnTo>
                <a:lnTo>
                  <a:pt x="46132" y="2548"/>
                </a:lnTo>
                <a:lnTo>
                  <a:pt x="46887" y="2548"/>
                </a:lnTo>
                <a:lnTo>
                  <a:pt x="47547" y="2454"/>
                </a:lnTo>
                <a:lnTo>
                  <a:pt x="48207" y="2265"/>
                </a:lnTo>
                <a:lnTo>
                  <a:pt x="48302" y="2359"/>
                </a:lnTo>
                <a:lnTo>
                  <a:pt x="49434" y="2359"/>
                </a:lnTo>
                <a:lnTo>
                  <a:pt x="49717" y="2265"/>
                </a:lnTo>
                <a:lnTo>
                  <a:pt x="50094" y="2171"/>
                </a:lnTo>
                <a:lnTo>
                  <a:pt x="50755" y="2076"/>
                </a:lnTo>
                <a:lnTo>
                  <a:pt x="52170" y="1982"/>
                </a:lnTo>
                <a:lnTo>
                  <a:pt x="54056" y="1793"/>
                </a:lnTo>
                <a:lnTo>
                  <a:pt x="56132" y="1510"/>
                </a:lnTo>
                <a:lnTo>
                  <a:pt x="56037" y="1605"/>
                </a:lnTo>
                <a:lnTo>
                  <a:pt x="55943" y="1699"/>
                </a:lnTo>
                <a:lnTo>
                  <a:pt x="55754" y="1699"/>
                </a:lnTo>
                <a:lnTo>
                  <a:pt x="55471" y="1793"/>
                </a:lnTo>
                <a:lnTo>
                  <a:pt x="55377" y="1888"/>
                </a:lnTo>
                <a:lnTo>
                  <a:pt x="56415" y="1605"/>
                </a:lnTo>
                <a:lnTo>
                  <a:pt x="56887" y="1510"/>
                </a:lnTo>
                <a:lnTo>
                  <a:pt x="56981" y="1605"/>
                </a:lnTo>
                <a:lnTo>
                  <a:pt x="56887" y="1699"/>
                </a:lnTo>
                <a:lnTo>
                  <a:pt x="57358" y="1605"/>
                </a:lnTo>
                <a:lnTo>
                  <a:pt x="57736" y="1605"/>
                </a:lnTo>
                <a:lnTo>
                  <a:pt x="58207" y="1510"/>
                </a:lnTo>
                <a:lnTo>
                  <a:pt x="58679" y="1510"/>
                </a:lnTo>
                <a:lnTo>
                  <a:pt x="58773" y="1416"/>
                </a:lnTo>
                <a:lnTo>
                  <a:pt x="58868" y="1322"/>
                </a:lnTo>
                <a:lnTo>
                  <a:pt x="59056" y="1133"/>
                </a:lnTo>
                <a:lnTo>
                  <a:pt x="59151" y="1227"/>
                </a:lnTo>
                <a:lnTo>
                  <a:pt x="59339" y="1227"/>
                </a:lnTo>
                <a:lnTo>
                  <a:pt x="59434" y="1322"/>
                </a:lnTo>
                <a:lnTo>
                  <a:pt x="59339" y="1510"/>
                </a:lnTo>
                <a:lnTo>
                  <a:pt x="59811" y="1416"/>
                </a:lnTo>
                <a:lnTo>
                  <a:pt x="60000" y="1322"/>
                </a:lnTo>
                <a:lnTo>
                  <a:pt x="60094" y="1416"/>
                </a:lnTo>
                <a:lnTo>
                  <a:pt x="60377" y="1322"/>
                </a:lnTo>
                <a:lnTo>
                  <a:pt x="60660" y="1227"/>
                </a:lnTo>
                <a:lnTo>
                  <a:pt x="61320" y="1133"/>
                </a:lnTo>
                <a:lnTo>
                  <a:pt x="61981" y="1227"/>
                </a:lnTo>
                <a:lnTo>
                  <a:pt x="62641" y="1227"/>
                </a:lnTo>
                <a:lnTo>
                  <a:pt x="62547" y="1133"/>
                </a:lnTo>
                <a:lnTo>
                  <a:pt x="63207" y="1039"/>
                </a:lnTo>
                <a:lnTo>
                  <a:pt x="63019" y="1133"/>
                </a:lnTo>
                <a:lnTo>
                  <a:pt x="63585" y="1133"/>
                </a:lnTo>
                <a:lnTo>
                  <a:pt x="63302" y="1039"/>
                </a:lnTo>
                <a:lnTo>
                  <a:pt x="63773" y="850"/>
                </a:lnTo>
                <a:lnTo>
                  <a:pt x="64151" y="756"/>
                </a:lnTo>
                <a:lnTo>
                  <a:pt x="64434" y="850"/>
                </a:lnTo>
                <a:lnTo>
                  <a:pt x="64434" y="1133"/>
                </a:lnTo>
                <a:lnTo>
                  <a:pt x="65283" y="850"/>
                </a:lnTo>
                <a:lnTo>
                  <a:pt x="65283" y="944"/>
                </a:lnTo>
                <a:lnTo>
                  <a:pt x="65471" y="944"/>
                </a:lnTo>
                <a:lnTo>
                  <a:pt x="65566" y="850"/>
                </a:lnTo>
                <a:lnTo>
                  <a:pt x="65754" y="944"/>
                </a:lnTo>
                <a:lnTo>
                  <a:pt x="66132" y="850"/>
                </a:lnTo>
                <a:lnTo>
                  <a:pt x="66981" y="850"/>
                </a:lnTo>
                <a:lnTo>
                  <a:pt x="66981" y="944"/>
                </a:lnTo>
                <a:lnTo>
                  <a:pt x="66886" y="1039"/>
                </a:lnTo>
                <a:lnTo>
                  <a:pt x="66792" y="1039"/>
                </a:lnTo>
                <a:lnTo>
                  <a:pt x="66792" y="1133"/>
                </a:lnTo>
                <a:lnTo>
                  <a:pt x="67641" y="944"/>
                </a:lnTo>
                <a:lnTo>
                  <a:pt x="68113" y="850"/>
                </a:lnTo>
                <a:lnTo>
                  <a:pt x="68584" y="850"/>
                </a:lnTo>
                <a:lnTo>
                  <a:pt x="68773" y="944"/>
                </a:lnTo>
                <a:lnTo>
                  <a:pt x="68962" y="944"/>
                </a:lnTo>
                <a:lnTo>
                  <a:pt x="69150" y="850"/>
                </a:lnTo>
                <a:lnTo>
                  <a:pt x="70849" y="944"/>
                </a:lnTo>
                <a:lnTo>
                  <a:pt x="71509" y="850"/>
                </a:lnTo>
                <a:lnTo>
                  <a:pt x="72169" y="756"/>
                </a:lnTo>
                <a:lnTo>
                  <a:pt x="73207" y="756"/>
                </a:lnTo>
                <a:lnTo>
                  <a:pt x="73584" y="944"/>
                </a:lnTo>
                <a:lnTo>
                  <a:pt x="73962" y="944"/>
                </a:lnTo>
                <a:lnTo>
                  <a:pt x="73773" y="756"/>
                </a:lnTo>
                <a:lnTo>
                  <a:pt x="74056" y="567"/>
                </a:lnTo>
                <a:lnTo>
                  <a:pt x="74150" y="567"/>
                </a:lnTo>
                <a:lnTo>
                  <a:pt x="74150" y="756"/>
                </a:lnTo>
                <a:lnTo>
                  <a:pt x="74339" y="850"/>
                </a:lnTo>
                <a:lnTo>
                  <a:pt x="74433" y="756"/>
                </a:lnTo>
                <a:lnTo>
                  <a:pt x="74716" y="661"/>
                </a:lnTo>
                <a:lnTo>
                  <a:pt x="75188" y="661"/>
                </a:lnTo>
                <a:lnTo>
                  <a:pt x="75188" y="756"/>
                </a:lnTo>
                <a:lnTo>
                  <a:pt x="74999" y="850"/>
                </a:lnTo>
                <a:lnTo>
                  <a:pt x="75377" y="756"/>
                </a:lnTo>
                <a:lnTo>
                  <a:pt x="75754" y="756"/>
                </a:lnTo>
                <a:lnTo>
                  <a:pt x="75471" y="850"/>
                </a:lnTo>
                <a:lnTo>
                  <a:pt x="75565" y="944"/>
                </a:lnTo>
                <a:lnTo>
                  <a:pt x="76226" y="1039"/>
                </a:lnTo>
                <a:lnTo>
                  <a:pt x="76320" y="850"/>
                </a:lnTo>
                <a:lnTo>
                  <a:pt x="76509" y="850"/>
                </a:lnTo>
                <a:lnTo>
                  <a:pt x="76792" y="756"/>
                </a:lnTo>
                <a:lnTo>
                  <a:pt x="77075" y="661"/>
                </a:lnTo>
                <a:lnTo>
                  <a:pt x="76886" y="850"/>
                </a:lnTo>
                <a:lnTo>
                  <a:pt x="76981" y="944"/>
                </a:lnTo>
                <a:lnTo>
                  <a:pt x="77264" y="1039"/>
                </a:lnTo>
                <a:lnTo>
                  <a:pt x="77547" y="1133"/>
                </a:lnTo>
                <a:lnTo>
                  <a:pt x="77924" y="1227"/>
                </a:lnTo>
                <a:lnTo>
                  <a:pt x="78018" y="1133"/>
                </a:lnTo>
                <a:lnTo>
                  <a:pt x="77924" y="1039"/>
                </a:lnTo>
                <a:lnTo>
                  <a:pt x="78207" y="944"/>
                </a:lnTo>
                <a:lnTo>
                  <a:pt x="78490" y="1039"/>
                </a:lnTo>
                <a:lnTo>
                  <a:pt x="78773" y="1039"/>
                </a:lnTo>
                <a:lnTo>
                  <a:pt x="79056" y="1133"/>
                </a:lnTo>
                <a:lnTo>
                  <a:pt x="79716" y="944"/>
                </a:lnTo>
                <a:lnTo>
                  <a:pt x="80282" y="756"/>
                </a:lnTo>
                <a:lnTo>
                  <a:pt x="80282" y="850"/>
                </a:lnTo>
                <a:lnTo>
                  <a:pt x="80188" y="944"/>
                </a:lnTo>
                <a:lnTo>
                  <a:pt x="80848" y="1039"/>
                </a:lnTo>
                <a:lnTo>
                  <a:pt x="81131" y="1039"/>
                </a:lnTo>
                <a:lnTo>
                  <a:pt x="81131" y="1133"/>
                </a:lnTo>
                <a:lnTo>
                  <a:pt x="81037" y="1227"/>
                </a:lnTo>
                <a:lnTo>
                  <a:pt x="81697" y="1039"/>
                </a:lnTo>
                <a:lnTo>
                  <a:pt x="81886" y="944"/>
                </a:lnTo>
                <a:lnTo>
                  <a:pt x="81792" y="850"/>
                </a:lnTo>
                <a:lnTo>
                  <a:pt x="81414" y="850"/>
                </a:lnTo>
                <a:lnTo>
                  <a:pt x="80943" y="944"/>
                </a:lnTo>
                <a:lnTo>
                  <a:pt x="81037" y="756"/>
                </a:lnTo>
                <a:lnTo>
                  <a:pt x="80754" y="944"/>
                </a:lnTo>
                <a:lnTo>
                  <a:pt x="80660" y="756"/>
                </a:lnTo>
                <a:lnTo>
                  <a:pt x="80754" y="661"/>
                </a:lnTo>
                <a:lnTo>
                  <a:pt x="80188" y="661"/>
                </a:lnTo>
                <a:lnTo>
                  <a:pt x="80188" y="567"/>
                </a:lnTo>
                <a:lnTo>
                  <a:pt x="80282" y="567"/>
                </a:lnTo>
                <a:lnTo>
                  <a:pt x="79528" y="473"/>
                </a:lnTo>
                <a:lnTo>
                  <a:pt x="79339" y="567"/>
                </a:lnTo>
                <a:lnTo>
                  <a:pt x="79245" y="567"/>
                </a:lnTo>
                <a:lnTo>
                  <a:pt x="79245" y="661"/>
                </a:lnTo>
                <a:lnTo>
                  <a:pt x="79056" y="850"/>
                </a:lnTo>
                <a:lnTo>
                  <a:pt x="78867" y="378"/>
                </a:lnTo>
                <a:lnTo>
                  <a:pt x="78679" y="473"/>
                </a:lnTo>
                <a:lnTo>
                  <a:pt x="78396" y="567"/>
                </a:lnTo>
                <a:lnTo>
                  <a:pt x="78018" y="661"/>
                </a:lnTo>
                <a:lnTo>
                  <a:pt x="77924" y="661"/>
                </a:lnTo>
                <a:lnTo>
                  <a:pt x="77830" y="567"/>
                </a:lnTo>
                <a:lnTo>
                  <a:pt x="77075" y="567"/>
                </a:lnTo>
                <a:lnTo>
                  <a:pt x="77264" y="473"/>
                </a:lnTo>
                <a:lnTo>
                  <a:pt x="77169" y="284"/>
                </a:lnTo>
                <a:lnTo>
                  <a:pt x="76981" y="378"/>
                </a:lnTo>
                <a:lnTo>
                  <a:pt x="76792" y="473"/>
                </a:lnTo>
                <a:lnTo>
                  <a:pt x="76037" y="473"/>
                </a:lnTo>
                <a:lnTo>
                  <a:pt x="74716" y="190"/>
                </a:lnTo>
                <a:lnTo>
                  <a:pt x="74433" y="378"/>
                </a:lnTo>
                <a:lnTo>
                  <a:pt x="74056" y="378"/>
                </a:lnTo>
                <a:lnTo>
                  <a:pt x="74150" y="190"/>
                </a:lnTo>
                <a:lnTo>
                  <a:pt x="74056" y="190"/>
                </a:lnTo>
                <a:lnTo>
                  <a:pt x="73773" y="284"/>
                </a:lnTo>
                <a:lnTo>
                  <a:pt x="73773" y="95"/>
                </a:lnTo>
                <a:lnTo>
                  <a:pt x="73301" y="190"/>
                </a:lnTo>
                <a:lnTo>
                  <a:pt x="72830" y="190"/>
                </a:lnTo>
                <a:lnTo>
                  <a:pt x="72830" y="378"/>
                </a:lnTo>
                <a:lnTo>
                  <a:pt x="72924" y="473"/>
                </a:lnTo>
                <a:lnTo>
                  <a:pt x="72924" y="567"/>
                </a:lnTo>
                <a:lnTo>
                  <a:pt x="72735" y="661"/>
                </a:lnTo>
                <a:lnTo>
                  <a:pt x="72735" y="567"/>
                </a:lnTo>
                <a:lnTo>
                  <a:pt x="72547" y="473"/>
                </a:lnTo>
                <a:lnTo>
                  <a:pt x="72452" y="378"/>
                </a:lnTo>
                <a:lnTo>
                  <a:pt x="72641" y="284"/>
                </a:lnTo>
                <a:lnTo>
                  <a:pt x="71603" y="284"/>
                </a:lnTo>
                <a:lnTo>
                  <a:pt x="70849" y="190"/>
                </a:lnTo>
                <a:lnTo>
                  <a:pt x="70660" y="284"/>
                </a:lnTo>
                <a:lnTo>
                  <a:pt x="69905" y="473"/>
                </a:lnTo>
                <a:lnTo>
                  <a:pt x="69056" y="473"/>
                </a:lnTo>
                <a:lnTo>
                  <a:pt x="68207" y="378"/>
                </a:lnTo>
                <a:lnTo>
                  <a:pt x="67547" y="284"/>
                </a:lnTo>
                <a:lnTo>
                  <a:pt x="67641" y="190"/>
                </a:lnTo>
                <a:lnTo>
                  <a:pt x="67735" y="190"/>
                </a:lnTo>
                <a:lnTo>
                  <a:pt x="67169" y="95"/>
                </a:lnTo>
                <a:lnTo>
                  <a:pt x="66698" y="95"/>
                </a:lnTo>
                <a:lnTo>
                  <a:pt x="66886" y="190"/>
                </a:lnTo>
                <a:lnTo>
                  <a:pt x="65283" y="190"/>
                </a:lnTo>
                <a:lnTo>
                  <a:pt x="64905" y="95"/>
                </a:lnTo>
                <a:lnTo>
                  <a:pt x="64905" y="190"/>
                </a:lnTo>
                <a:lnTo>
                  <a:pt x="65000" y="190"/>
                </a:lnTo>
                <a:lnTo>
                  <a:pt x="65094" y="284"/>
                </a:lnTo>
                <a:lnTo>
                  <a:pt x="65094" y="378"/>
                </a:lnTo>
                <a:lnTo>
                  <a:pt x="64528" y="284"/>
                </a:lnTo>
                <a:lnTo>
                  <a:pt x="63962" y="190"/>
                </a:lnTo>
                <a:lnTo>
                  <a:pt x="63773" y="284"/>
                </a:lnTo>
                <a:lnTo>
                  <a:pt x="63585" y="473"/>
                </a:lnTo>
                <a:lnTo>
                  <a:pt x="63396" y="567"/>
                </a:lnTo>
                <a:lnTo>
                  <a:pt x="63302" y="567"/>
                </a:lnTo>
                <a:lnTo>
                  <a:pt x="63207" y="473"/>
                </a:lnTo>
                <a:lnTo>
                  <a:pt x="63207" y="284"/>
                </a:lnTo>
                <a:lnTo>
                  <a:pt x="63396" y="284"/>
                </a:lnTo>
                <a:lnTo>
                  <a:pt x="63490" y="190"/>
                </a:lnTo>
                <a:lnTo>
                  <a:pt x="63113" y="190"/>
                </a:lnTo>
                <a:lnTo>
                  <a:pt x="61981" y="284"/>
                </a:lnTo>
                <a:lnTo>
                  <a:pt x="61320" y="284"/>
                </a:lnTo>
                <a:lnTo>
                  <a:pt x="61226" y="190"/>
                </a:lnTo>
                <a:lnTo>
                  <a:pt x="61320" y="95"/>
                </a:lnTo>
                <a:lnTo>
                  <a:pt x="60849" y="190"/>
                </a:lnTo>
                <a:lnTo>
                  <a:pt x="60547" y="3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1105333" y="702267"/>
            <a:ext cx="9202800" cy="6140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body" idx="1"/>
          </p:nvPr>
        </p:nvSpPr>
        <p:spPr>
          <a:xfrm>
            <a:off x="1105333" y="1803399"/>
            <a:ext cx="9202800" cy="4455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23323">
              <a:spcBef>
                <a:spcPts val="800"/>
              </a:spcBef>
              <a:spcAft>
                <a:spcPts val="0"/>
              </a:spcAft>
              <a:buSzPts val="1400"/>
              <a:buChar char="✘"/>
              <a:defRPr/>
            </a:lvl1pPr>
            <a:lvl2pPr marL="1219170" lvl="1" indent="-507987">
              <a:spcBef>
                <a:spcPts val="1333"/>
              </a:spcBef>
              <a:spcAft>
                <a:spcPts val="0"/>
              </a:spcAft>
              <a:buSzPts val="2400"/>
              <a:buChar char="-"/>
              <a:defRPr/>
            </a:lvl2pPr>
            <a:lvl3pPr marL="1828754" lvl="2" indent="-507987">
              <a:spcBef>
                <a:spcPts val="1333"/>
              </a:spcBef>
              <a:spcAft>
                <a:spcPts val="0"/>
              </a:spcAft>
              <a:buSzPts val="2400"/>
              <a:buChar char="-"/>
              <a:defRPr/>
            </a:lvl3pPr>
            <a:lvl4pPr marL="2438339" lvl="3" indent="-507987">
              <a:spcBef>
                <a:spcPts val="1333"/>
              </a:spcBef>
              <a:spcAft>
                <a:spcPts val="0"/>
              </a:spcAft>
              <a:buSzPts val="2400"/>
              <a:buChar char="●"/>
              <a:defRPr/>
            </a:lvl4pPr>
            <a:lvl5pPr marL="3047924" lvl="4" indent="-507987">
              <a:spcBef>
                <a:spcPts val="1333"/>
              </a:spcBef>
              <a:spcAft>
                <a:spcPts val="0"/>
              </a:spcAft>
              <a:buSzPts val="2400"/>
              <a:buChar char="○"/>
              <a:defRPr/>
            </a:lvl5pPr>
            <a:lvl6pPr marL="3657509" lvl="5" indent="-507987">
              <a:spcBef>
                <a:spcPts val="1333"/>
              </a:spcBef>
              <a:spcAft>
                <a:spcPts val="0"/>
              </a:spcAft>
              <a:buSzPts val="2400"/>
              <a:buChar char="■"/>
              <a:defRPr/>
            </a:lvl6pPr>
            <a:lvl7pPr marL="4267093" lvl="6" indent="-507987">
              <a:spcBef>
                <a:spcPts val="1333"/>
              </a:spcBef>
              <a:spcAft>
                <a:spcPts val="0"/>
              </a:spcAft>
              <a:buSzPts val="2400"/>
              <a:buChar char="●"/>
              <a:defRPr/>
            </a:lvl7pPr>
            <a:lvl8pPr marL="4876678" lvl="7" indent="-507987">
              <a:spcBef>
                <a:spcPts val="1333"/>
              </a:spcBef>
              <a:spcAft>
                <a:spcPts val="0"/>
              </a:spcAft>
              <a:buSzPts val="2400"/>
              <a:buChar char="○"/>
              <a:defRPr/>
            </a:lvl8pPr>
            <a:lvl9pPr marL="5486263" lvl="8" indent="-507987">
              <a:spcBef>
                <a:spcPts val="1333"/>
              </a:spcBef>
              <a:spcAft>
                <a:spcPts val="1333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sldNum" idx="12"/>
          </p:nvPr>
        </p:nvSpPr>
        <p:spPr>
          <a:xfrm>
            <a:off x="11553372" y="169705"/>
            <a:ext cx="435600" cy="3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168" name="Google Shape;168;p5"/>
          <p:cNvGrpSpPr/>
          <p:nvPr/>
        </p:nvGrpSpPr>
        <p:grpSpPr>
          <a:xfrm>
            <a:off x="10672540" y="556396"/>
            <a:ext cx="4706065" cy="6034352"/>
            <a:chOff x="8004404" y="372498"/>
            <a:chExt cx="3529549" cy="4525764"/>
          </a:xfrm>
        </p:grpSpPr>
        <p:grpSp>
          <p:nvGrpSpPr>
            <p:cNvPr id="169" name="Google Shape;169;p5"/>
            <p:cNvGrpSpPr/>
            <p:nvPr/>
          </p:nvGrpSpPr>
          <p:grpSpPr>
            <a:xfrm rot="-5400000" flipH="1">
              <a:off x="8541351" y="-164449"/>
              <a:ext cx="2227938" cy="3301831"/>
              <a:chOff x="3485371" y="1424851"/>
              <a:chExt cx="5318543" cy="7882145"/>
            </a:xfrm>
          </p:grpSpPr>
          <p:grpSp>
            <p:nvGrpSpPr>
              <p:cNvPr id="170" name="Google Shape;170;p5"/>
              <p:cNvGrpSpPr/>
              <p:nvPr/>
            </p:nvGrpSpPr>
            <p:grpSpPr>
              <a:xfrm>
                <a:off x="3485371" y="1958251"/>
                <a:ext cx="468816" cy="7120145"/>
                <a:chOff x="1447800" y="152400"/>
                <a:chExt cx="318597" cy="4838699"/>
              </a:xfrm>
            </p:grpSpPr>
            <p:sp>
              <p:nvSpPr>
                <p:cNvPr id="171" name="Google Shape;171;p5"/>
                <p:cNvSpPr/>
                <p:nvPr/>
              </p:nvSpPr>
              <p:spPr>
                <a:xfrm>
                  <a:off x="14521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172" name="Google Shape;172;p5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4478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173" name="Google Shape;173;p5"/>
              <p:cNvGrpSpPr/>
              <p:nvPr/>
            </p:nvGrpSpPr>
            <p:grpSpPr>
              <a:xfrm>
                <a:off x="3808592" y="1577251"/>
                <a:ext cx="468816" cy="7120145"/>
                <a:chOff x="1600200" y="152400"/>
                <a:chExt cx="318597" cy="4838699"/>
              </a:xfrm>
            </p:grpSpPr>
            <p:sp>
              <p:nvSpPr>
                <p:cNvPr id="174" name="Google Shape;174;p5"/>
                <p:cNvSpPr/>
                <p:nvPr/>
              </p:nvSpPr>
              <p:spPr>
                <a:xfrm>
                  <a:off x="1604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175" name="Google Shape;175;p5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600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176" name="Google Shape;176;p5"/>
              <p:cNvGrpSpPr/>
              <p:nvPr/>
            </p:nvGrpSpPr>
            <p:grpSpPr>
              <a:xfrm>
                <a:off x="4131812" y="2186851"/>
                <a:ext cx="468816" cy="7120145"/>
                <a:chOff x="533400" y="152400"/>
                <a:chExt cx="318597" cy="4838699"/>
              </a:xfrm>
            </p:grpSpPr>
            <p:sp>
              <p:nvSpPr>
                <p:cNvPr id="177" name="Google Shape;177;p5"/>
                <p:cNvSpPr/>
                <p:nvPr/>
              </p:nvSpPr>
              <p:spPr>
                <a:xfrm>
                  <a:off x="5377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178" name="Google Shape;178;p5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5334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179" name="Google Shape;179;p5"/>
              <p:cNvGrpSpPr/>
              <p:nvPr/>
            </p:nvGrpSpPr>
            <p:grpSpPr>
              <a:xfrm>
                <a:off x="4455033" y="1729651"/>
                <a:ext cx="468816" cy="7120145"/>
                <a:chOff x="685800" y="152400"/>
                <a:chExt cx="318597" cy="4838699"/>
              </a:xfrm>
            </p:grpSpPr>
            <p:sp>
              <p:nvSpPr>
                <p:cNvPr id="180" name="Google Shape;180;p5"/>
                <p:cNvSpPr/>
                <p:nvPr/>
              </p:nvSpPr>
              <p:spPr>
                <a:xfrm>
                  <a:off x="6901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181" name="Google Shape;181;p5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6858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182" name="Google Shape;182;p5"/>
              <p:cNvGrpSpPr/>
              <p:nvPr/>
            </p:nvGrpSpPr>
            <p:grpSpPr>
              <a:xfrm>
                <a:off x="4778254" y="1424851"/>
                <a:ext cx="468816" cy="7120145"/>
                <a:chOff x="838200" y="152400"/>
                <a:chExt cx="318597" cy="4838699"/>
              </a:xfrm>
            </p:grpSpPr>
            <p:sp>
              <p:nvSpPr>
                <p:cNvPr id="183" name="Google Shape;183;p5"/>
                <p:cNvSpPr/>
                <p:nvPr/>
              </p:nvSpPr>
              <p:spPr>
                <a:xfrm>
                  <a:off x="842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184" name="Google Shape;184;p5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838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185" name="Google Shape;185;p5"/>
              <p:cNvGrpSpPr/>
              <p:nvPr/>
            </p:nvGrpSpPr>
            <p:grpSpPr>
              <a:xfrm>
                <a:off x="5101474" y="1882051"/>
                <a:ext cx="468816" cy="7120145"/>
                <a:chOff x="990600" y="152400"/>
                <a:chExt cx="318597" cy="4838699"/>
              </a:xfrm>
            </p:grpSpPr>
            <p:sp>
              <p:nvSpPr>
                <p:cNvPr id="186" name="Google Shape;186;p5"/>
                <p:cNvSpPr/>
                <p:nvPr/>
              </p:nvSpPr>
              <p:spPr>
                <a:xfrm>
                  <a:off x="9949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187" name="Google Shape;187;p5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9906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188" name="Google Shape;188;p5"/>
              <p:cNvGrpSpPr/>
              <p:nvPr/>
            </p:nvGrpSpPr>
            <p:grpSpPr>
              <a:xfrm>
                <a:off x="5424695" y="1729651"/>
                <a:ext cx="468816" cy="7120145"/>
                <a:chOff x="3663063" y="152400"/>
                <a:chExt cx="318597" cy="4838699"/>
              </a:xfrm>
            </p:grpSpPr>
            <p:sp>
              <p:nvSpPr>
                <p:cNvPr id="189" name="Google Shape;189;p5"/>
                <p:cNvSpPr/>
                <p:nvPr/>
              </p:nvSpPr>
              <p:spPr>
                <a:xfrm>
                  <a:off x="3667406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190" name="Google Shape;190;p5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3663063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191" name="Google Shape;191;p5"/>
              <p:cNvGrpSpPr/>
              <p:nvPr/>
            </p:nvGrpSpPr>
            <p:grpSpPr>
              <a:xfrm>
                <a:off x="5929821" y="2034451"/>
                <a:ext cx="468816" cy="7120145"/>
                <a:chOff x="1419019" y="152400"/>
                <a:chExt cx="318597" cy="4838699"/>
              </a:xfrm>
            </p:grpSpPr>
            <p:sp>
              <p:nvSpPr>
                <p:cNvPr id="192" name="Google Shape;192;p5"/>
                <p:cNvSpPr/>
                <p:nvPr/>
              </p:nvSpPr>
              <p:spPr>
                <a:xfrm>
                  <a:off x="1423362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193" name="Google Shape;193;p5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419019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194" name="Google Shape;194;p5"/>
              <p:cNvGrpSpPr/>
              <p:nvPr/>
            </p:nvGrpSpPr>
            <p:grpSpPr>
              <a:xfrm>
                <a:off x="6395774" y="1653451"/>
                <a:ext cx="468816" cy="7120145"/>
                <a:chOff x="1600200" y="152400"/>
                <a:chExt cx="318597" cy="4838699"/>
              </a:xfrm>
            </p:grpSpPr>
            <p:sp>
              <p:nvSpPr>
                <p:cNvPr id="195" name="Google Shape;195;p5"/>
                <p:cNvSpPr/>
                <p:nvPr/>
              </p:nvSpPr>
              <p:spPr>
                <a:xfrm>
                  <a:off x="1604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196" name="Google Shape;196;p5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600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197" name="Google Shape;197;p5"/>
              <p:cNvGrpSpPr/>
              <p:nvPr/>
            </p:nvGrpSpPr>
            <p:grpSpPr>
              <a:xfrm>
                <a:off x="6718994" y="1424851"/>
                <a:ext cx="468816" cy="7120145"/>
                <a:chOff x="533400" y="152400"/>
                <a:chExt cx="318597" cy="4838699"/>
              </a:xfrm>
            </p:grpSpPr>
            <p:sp>
              <p:nvSpPr>
                <p:cNvPr id="198" name="Google Shape;198;p5"/>
                <p:cNvSpPr/>
                <p:nvPr/>
              </p:nvSpPr>
              <p:spPr>
                <a:xfrm>
                  <a:off x="5377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199" name="Google Shape;199;p5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5334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200" name="Google Shape;200;p5"/>
              <p:cNvGrpSpPr/>
              <p:nvPr/>
            </p:nvGrpSpPr>
            <p:grpSpPr>
              <a:xfrm>
                <a:off x="7042215" y="1501051"/>
                <a:ext cx="468816" cy="7120145"/>
                <a:chOff x="685800" y="152400"/>
                <a:chExt cx="318597" cy="4838699"/>
              </a:xfrm>
            </p:grpSpPr>
            <p:sp>
              <p:nvSpPr>
                <p:cNvPr id="201" name="Google Shape;201;p5"/>
                <p:cNvSpPr/>
                <p:nvPr/>
              </p:nvSpPr>
              <p:spPr>
                <a:xfrm>
                  <a:off x="6901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202" name="Google Shape;202;p5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6858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203" name="Google Shape;203;p5"/>
              <p:cNvGrpSpPr/>
              <p:nvPr/>
            </p:nvGrpSpPr>
            <p:grpSpPr>
              <a:xfrm>
                <a:off x="7365436" y="1882051"/>
                <a:ext cx="468816" cy="7120145"/>
                <a:chOff x="838200" y="152400"/>
                <a:chExt cx="318597" cy="4838699"/>
              </a:xfrm>
            </p:grpSpPr>
            <p:sp>
              <p:nvSpPr>
                <p:cNvPr id="204" name="Google Shape;204;p5"/>
                <p:cNvSpPr/>
                <p:nvPr/>
              </p:nvSpPr>
              <p:spPr>
                <a:xfrm>
                  <a:off x="842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205" name="Google Shape;205;p5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838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206" name="Google Shape;206;p5"/>
              <p:cNvGrpSpPr/>
              <p:nvPr/>
            </p:nvGrpSpPr>
            <p:grpSpPr>
              <a:xfrm>
                <a:off x="8011877" y="2186851"/>
                <a:ext cx="468816" cy="7120145"/>
                <a:chOff x="3663063" y="152400"/>
                <a:chExt cx="318597" cy="4838699"/>
              </a:xfrm>
            </p:grpSpPr>
            <p:sp>
              <p:nvSpPr>
                <p:cNvPr id="207" name="Google Shape;207;p5"/>
                <p:cNvSpPr/>
                <p:nvPr/>
              </p:nvSpPr>
              <p:spPr>
                <a:xfrm>
                  <a:off x="3667406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208" name="Google Shape;208;p5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3663063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209" name="Google Shape;209;p5"/>
              <p:cNvGrpSpPr/>
              <p:nvPr/>
            </p:nvGrpSpPr>
            <p:grpSpPr>
              <a:xfrm>
                <a:off x="8335098" y="1805851"/>
                <a:ext cx="468816" cy="7120145"/>
                <a:chOff x="1295400" y="152400"/>
                <a:chExt cx="318597" cy="4838699"/>
              </a:xfrm>
            </p:grpSpPr>
            <p:sp>
              <p:nvSpPr>
                <p:cNvPr id="210" name="Google Shape;210;p5"/>
                <p:cNvSpPr/>
                <p:nvPr/>
              </p:nvSpPr>
              <p:spPr>
                <a:xfrm>
                  <a:off x="12997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211" name="Google Shape;211;p5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2954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</p:grpSp>
        <p:grpSp>
          <p:nvGrpSpPr>
            <p:cNvPr id="212" name="Google Shape;212;p5"/>
            <p:cNvGrpSpPr/>
            <p:nvPr/>
          </p:nvGrpSpPr>
          <p:grpSpPr>
            <a:xfrm rot="-5400000" flipH="1">
              <a:off x="9848714" y="1201031"/>
              <a:ext cx="196383" cy="2982574"/>
              <a:chOff x="1447800" y="152400"/>
              <a:chExt cx="318597" cy="4838699"/>
            </a:xfrm>
          </p:grpSpPr>
          <p:sp>
            <p:nvSpPr>
              <p:cNvPr id="213" name="Google Shape;213;p5"/>
              <p:cNvSpPr/>
              <p:nvPr/>
            </p:nvSpPr>
            <p:spPr>
              <a:xfrm>
                <a:off x="1452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214" name="Google Shape;214;p5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447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15" name="Google Shape;215;p5"/>
            <p:cNvGrpSpPr/>
            <p:nvPr/>
          </p:nvGrpSpPr>
          <p:grpSpPr>
            <a:xfrm rot="-5400000" flipH="1">
              <a:off x="9689113" y="1336426"/>
              <a:ext cx="196383" cy="2982574"/>
              <a:chOff x="1600200" y="152400"/>
              <a:chExt cx="318597" cy="4838699"/>
            </a:xfrm>
          </p:grpSpPr>
          <p:sp>
            <p:nvSpPr>
              <p:cNvPr id="216" name="Google Shape;216;p5"/>
              <p:cNvSpPr/>
              <p:nvPr/>
            </p:nvSpPr>
            <p:spPr>
              <a:xfrm>
                <a:off x="1604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217" name="Google Shape;217;p5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600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18" name="Google Shape;218;p5"/>
            <p:cNvGrpSpPr/>
            <p:nvPr/>
          </p:nvGrpSpPr>
          <p:grpSpPr>
            <a:xfrm rot="-5400000" flipH="1">
              <a:off x="9944475" y="1471836"/>
              <a:ext cx="196383" cy="2982574"/>
              <a:chOff x="533400" y="152400"/>
              <a:chExt cx="318597" cy="4838699"/>
            </a:xfrm>
          </p:grpSpPr>
          <p:sp>
            <p:nvSpPr>
              <p:cNvPr id="219" name="Google Shape;219;p5"/>
              <p:cNvSpPr/>
              <p:nvPr/>
            </p:nvSpPr>
            <p:spPr>
              <a:xfrm>
                <a:off x="537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220" name="Google Shape;220;p5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533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21" name="Google Shape;221;p5"/>
            <p:cNvGrpSpPr/>
            <p:nvPr/>
          </p:nvGrpSpPr>
          <p:grpSpPr>
            <a:xfrm rot="-5400000" flipH="1">
              <a:off x="9752954" y="1607231"/>
              <a:ext cx="196383" cy="2982574"/>
              <a:chOff x="685800" y="152400"/>
              <a:chExt cx="318597" cy="4838699"/>
            </a:xfrm>
          </p:grpSpPr>
          <p:sp>
            <p:nvSpPr>
              <p:cNvPr id="222" name="Google Shape;222;p5"/>
              <p:cNvSpPr/>
              <p:nvPr/>
            </p:nvSpPr>
            <p:spPr>
              <a:xfrm>
                <a:off x="690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223" name="Google Shape;223;p5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685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24" name="Google Shape;224;p5"/>
            <p:cNvGrpSpPr/>
            <p:nvPr/>
          </p:nvGrpSpPr>
          <p:grpSpPr>
            <a:xfrm rot="-5400000" flipH="1">
              <a:off x="9816794" y="1954222"/>
              <a:ext cx="196383" cy="2982574"/>
              <a:chOff x="990600" y="152400"/>
              <a:chExt cx="318597" cy="4838699"/>
            </a:xfrm>
          </p:grpSpPr>
          <p:sp>
            <p:nvSpPr>
              <p:cNvPr id="225" name="Google Shape;225;p5"/>
              <p:cNvSpPr/>
              <p:nvPr/>
            </p:nvSpPr>
            <p:spPr>
              <a:xfrm>
                <a:off x="9949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226" name="Google Shape;226;p5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9906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27" name="Google Shape;227;p5"/>
            <p:cNvGrpSpPr/>
            <p:nvPr/>
          </p:nvGrpSpPr>
          <p:grpSpPr>
            <a:xfrm rot="-5400000" flipH="1">
              <a:off x="9752954" y="2089589"/>
              <a:ext cx="196383" cy="2982574"/>
              <a:chOff x="3663063" y="152400"/>
              <a:chExt cx="318597" cy="4838699"/>
            </a:xfrm>
          </p:grpSpPr>
          <p:sp>
            <p:nvSpPr>
              <p:cNvPr id="228" name="Google Shape;228;p5"/>
              <p:cNvSpPr/>
              <p:nvPr/>
            </p:nvSpPr>
            <p:spPr>
              <a:xfrm>
                <a:off x="3667406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229" name="Google Shape;229;p5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3663063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30" name="Google Shape;230;p5"/>
            <p:cNvGrpSpPr/>
            <p:nvPr/>
          </p:nvGrpSpPr>
          <p:grpSpPr>
            <a:xfrm rot="-5400000" flipH="1">
              <a:off x="9880634" y="2225013"/>
              <a:ext cx="196383" cy="2982574"/>
              <a:chOff x="1295400" y="152400"/>
              <a:chExt cx="318597" cy="4838699"/>
            </a:xfrm>
          </p:grpSpPr>
          <p:sp>
            <p:nvSpPr>
              <p:cNvPr id="231" name="Google Shape;231;p5"/>
              <p:cNvSpPr/>
              <p:nvPr/>
            </p:nvSpPr>
            <p:spPr>
              <a:xfrm>
                <a:off x="1299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232" name="Google Shape;232;p5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295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33" name="Google Shape;233;p5"/>
            <p:cNvGrpSpPr/>
            <p:nvPr/>
          </p:nvGrpSpPr>
          <p:grpSpPr>
            <a:xfrm rot="-5400000" flipH="1">
              <a:off x="9848714" y="2361002"/>
              <a:ext cx="196383" cy="2982574"/>
              <a:chOff x="1447800" y="152400"/>
              <a:chExt cx="318597" cy="4838699"/>
            </a:xfrm>
          </p:grpSpPr>
          <p:sp>
            <p:nvSpPr>
              <p:cNvPr id="234" name="Google Shape;234;p5"/>
              <p:cNvSpPr/>
              <p:nvPr/>
            </p:nvSpPr>
            <p:spPr>
              <a:xfrm>
                <a:off x="1452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235" name="Google Shape;235;p5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447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36" name="Google Shape;236;p5"/>
            <p:cNvGrpSpPr/>
            <p:nvPr/>
          </p:nvGrpSpPr>
          <p:grpSpPr>
            <a:xfrm rot="-5400000" flipH="1">
              <a:off x="9721033" y="2496397"/>
              <a:ext cx="196383" cy="2982574"/>
              <a:chOff x="1600200" y="152400"/>
              <a:chExt cx="318597" cy="4838699"/>
            </a:xfrm>
          </p:grpSpPr>
          <p:sp>
            <p:nvSpPr>
              <p:cNvPr id="237" name="Google Shape;237;p5"/>
              <p:cNvSpPr/>
              <p:nvPr/>
            </p:nvSpPr>
            <p:spPr>
              <a:xfrm>
                <a:off x="1604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238" name="Google Shape;238;p5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600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39" name="Google Shape;239;p5"/>
            <p:cNvGrpSpPr/>
            <p:nvPr/>
          </p:nvGrpSpPr>
          <p:grpSpPr>
            <a:xfrm rot="-5400000" flipH="1">
              <a:off x="9625273" y="2631806"/>
              <a:ext cx="196383" cy="2982574"/>
              <a:chOff x="533400" y="152400"/>
              <a:chExt cx="318597" cy="4838699"/>
            </a:xfrm>
          </p:grpSpPr>
          <p:sp>
            <p:nvSpPr>
              <p:cNvPr id="240" name="Google Shape;240;p5"/>
              <p:cNvSpPr/>
              <p:nvPr/>
            </p:nvSpPr>
            <p:spPr>
              <a:xfrm>
                <a:off x="537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241" name="Google Shape;241;p5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533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42" name="Google Shape;242;p5"/>
            <p:cNvGrpSpPr/>
            <p:nvPr/>
          </p:nvGrpSpPr>
          <p:grpSpPr>
            <a:xfrm rot="-5400000" flipH="1">
              <a:off x="9657193" y="2767202"/>
              <a:ext cx="196383" cy="2982574"/>
              <a:chOff x="685800" y="152400"/>
              <a:chExt cx="318597" cy="4838699"/>
            </a:xfrm>
          </p:grpSpPr>
          <p:sp>
            <p:nvSpPr>
              <p:cNvPr id="243" name="Google Shape;243;p5"/>
              <p:cNvSpPr/>
              <p:nvPr/>
            </p:nvSpPr>
            <p:spPr>
              <a:xfrm>
                <a:off x="690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244" name="Google Shape;244;p5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685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45" name="Google Shape;245;p5"/>
            <p:cNvGrpSpPr/>
            <p:nvPr/>
          </p:nvGrpSpPr>
          <p:grpSpPr>
            <a:xfrm rot="-5400000" flipH="1">
              <a:off x="9816794" y="2902597"/>
              <a:ext cx="196383" cy="2982574"/>
              <a:chOff x="838200" y="152400"/>
              <a:chExt cx="318597" cy="4838699"/>
            </a:xfrm>
          </p:grpSpPr>
          <p:sp>
            <p:nvSpPr>
              <p:cNvPr id="246" name="Google Shape;246;p5"/>
              <p:cNvSpPr/>
              <p:nvPr/>
            </p:nvSpPr>
            <p:spPr>
              <a:xfrm>
                <a:off x="842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247" name="Google Shape;247;p5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838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48" name="Google Shape;248;p5"/>
            <p:cNvGrpSpPr/>
            <p:nvPr/>
          </p:nvGrpSpPr>
          <p:grpSpPr>
            <a:xfrm rot="-5400000" flipH="1">
              <a:off x="9625273" y="3037992"/>
              <a:ext cx="196383" cy="2982574"/>
              <a:chOff x="990600" y="152400"/>
              <a:chExt cx="318597" cy="4838699"/>
            </a:xfrm>
          </p:grpSpPr>
          <p:sp>
            <p:nvSpPr>
              <p:cNvPr id="249" name="Google Shape;249;p5"/>
              <p:cNvSpPr/>
              <p:nvPr/>
            </p:nvSpPr>
            <p:spPr>
              <a:xfrm>
                <a:off x="9949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250" name="Google Shape;250;p5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9906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51" name="Google Shape;251;p5"/>
            <p:cNvGrpSpPr/>
            <p:nvPr/>
          </p:nvGrpSpPr>
          <p:grpSpPr>
            <a:xfrm rot="-5400000" flipH="1">
              <a:off x="9944475" y="3173359"/>
              <a:ext cx="196383" cy="2982574"/>
              <a:chOff x="3663063" y="152400"/>
              <a:chExt cx="318597" cy="4838699"/>
            </a:xfrm>
          </p:grpSpPr>
          <p:sp>
            <p:nvSpPr>
              <p:cNvPr id="252" name="Google Shape;252;p5"/>
              <p:cNvSpPr/>
              <p:nvPr/>
            </p:nvSpPr>
            <p:spPr>
              <a:xfrm>
                <a:off x="3667406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253" name="Google Shape;253;p5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3663063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254" name="Google Shape;254;p5"/>
            <p:cNvGrpSpPr/>
            <p:nvPr/>
          </p:nvGrpSpPr>
          <p:grpSpPr>
            <a:xfrm rot="-5400000" flipH="1">
              <a:off x="9784874" y="3308783"/>
              <a:ext cx="196383" cy="2982574"/>
              <a:chOff x="1295400" y="152400"/>
              <a:chExt cx="318597" cy="4838699"/>
            </a:xfrm>
          </p:grpSpPr>
          <p:sp>
            <p:nvSpPr>
              <p:cNvPr id="255" name="Google Shape;255;p5"/>
              <p:cNvSpPr/>
              <p:nvPr/>
            </p:nvSpPr>
            <p:spPr>
              <a:xfrm>
                <a:off x="1299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256" name="Google Shape;256;p5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295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</p:spTree>
    <p:extLst>
      <p:ext uri="{BB962C8B-B14F-4D97-AF65-F5344CB8AC3E}">
        <p14:creationId xmlns:p14="http://schemas.microsoft.com/office/powerpoint/2010/main" val="507021665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+ image">
  <p:cSld name="Title + text + image">
    <p:bg>
      <p:bgPr>
        <a:solidFill>
          <a:schemeClr val="dk1"/>
        </a:solidFill>
        <a:effectLst/>
      </p:bgPr>
    </p:bg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8" name="Google Shape;258;p6"/>
          <p:cNvPicPr preferRelativeResize="0"/>
          <p:nvPr/>
        </p:nvPicPr>
        <p:blipFill rotWithShape="1">
          <a:blip r:embed="rId2">
            <a:alphaModFix/>
          </a:blip>
          <a:srcRect r="50097"/>
          <a:stretch/>
        </p:blipFill>
        <p:spPr>
          <a:xfrm>
            <a:off x="0" y="0"/>
            <a:ext cx="6084032" cy="6858000"/>
          </a:xfrm>
          <a:prstGeom prst="rect">
            <a:avLst/>
          </a:prstGeom>
          <a:noFill/>
          <a:ln>
            <a:noFill/>
          </a:ln>
          <a:effectLst>
            <a:outerShdw blurRad="114300" dist="9525" algn="bl" rotWithShape="0">
              <a:schemeClr val="dk1">
                <a:alpha val="30000"/>
              </a:schemeClr>
            </a:outerShdw>
          </a:effectLst>
        </p:spPr>
      </p:pic>
      <p:sp>
        <p:nvSpPr>
          <p:cNvPr id="259" name="Google Shape;259;p6"/>
          <p:cNvSpPr/>
          <p:nvPr/>
        </p:nvSpPr>
        <p:spPr>
          <a:xfrm rot="197195">
            <a:off x="357249" y="1934989"/>
            <a:ext cx="3253531" cy="183060"/>
          </a:xfrm>
          <a:custGeom>
            <a:avLst/>
            <a:gdLst/>
            <a:ahLst/>
            <a:cxnLst/>
            <a:rect l="l" t="t" r="r" b="b"/>
            <a:pathLst>
              <a:path w="82170" h="8963" extrusionOk="0">
                <a:moveTo>
                  <a:pt x="60471" y="1"/>
                </a:moveTo>
                <a:lnTo>
                  <a:pt x="60547" y="39"/>
                </a:lnTo>
                <a:lnTo>
                  <a:pt x="60660" y="1"/>
                </a:lnTo>
                <a:close/>
                <a:moveTo>
                  <a:pt x="63019" y="95"/>
                </a:moveTo>
                <a:lnTo>
                  <a:pt x="62924" y="190"/>
                </a:lnTo>
                <a:lnTo>
                  <a:pt x="63019" y="190"/>
                </a:lnTo>
                <a:lnTo>
                  <a:pt x="63019" y="95"/>
                </a:lnTo>
                <a:close/>
                <a:moveTo>
                  <a:pt x="82075" y="944"/>
                </a:moveTo>
                <a:lnTo>
                  <a:pt x="82075" y="1039"/>
                </a:lnTo>
                <a:lnTo>
                  <a:pt x="81980" y="1133"/>
                </a:lnTo>
                <a:lnTo>
                  <a:pt x="81792" y="1133"/>
                </a:lnTo>
                <a:lnTo>
                  <a:pt x="81697" y="1039"/>
                </a:lnTo>
                <a:lnTo>
                  <a:pt x="81509" y="1227"/>
                </a:lnTo>
                <a:lnTo>
                  <a:pt x="81886" y="1227"/>
                </a:lnTo>
                <a:lnTo>
                  <a:pt x="82169" y="1039"/>
                </a:lnTo>
                <a:lnTo>
                  <a:pt x="82075" y="944"/>
                </a:lnTo>
                <a:close/>
                <a:moveTo>
                  <a:pt x="44151" y="1510"/>
                </a:moveTo>
                <a:lnTo>
                  <a:pt x="43962" y="1605"/>
                </a:lnTo>
                <a:lnTo>
                  <a:pt x="44245" y="1605"/>
                </a:lnTo>
                <a:lnTo>
                  <a:pt x="44151" y="1510"/>
                </a:lnTo>
                <a:close/>
                <a:moveTo>
                  <a:pt x="43019" y="1699"/>
                </a:moveTo>
                <a:lnTo>
                  <a:pt x="42830" y="1793"/>
                </a:lnTo>
                <a:lnTo>
                  <a:pt x="42956" y="1762"/>
                </a:lnTo>
                <a:lnTo>
                  <a:pt x="43019" y="1699"/>
                </a:lnTo>
                <a:close/>
                <a:moveTo>
                  <a:pt x="13585" y="5472"/>
                </a:moveTo>
                <a:lnTo>
                  <a:pt x="13585" y="5504"/>
                </a:lnTo>
                <a:lnTo>
                  <a:pt x="13585" y="5504"/>
                </a:lnTo>
                <a:lnTo>
                  <a:pt x="13680" y="5472"/>
                </a:lnTo>
                <a:close/>
                <a:moveTo>
                  <a:pt x="15095" y="6321"/>
                </a:moveTo>
                <a:lnTo>
                  <a:pt x="14812" y="6416"/>
                </a:lnTo>
                <a:lnTo>
                  <a:pt x="14812" y="6321"/>
                </a:lnTo>
                <a:close/>
                <a:moveTo>
                  <a:pt x="60547" y="39"/>
                </a:moveTo>
                <a:lnTo>
                  <a:pt x="60377" y="95"/>
                </a:lnTo>
                <a:lnTo>
                  <a:pt x="60471" y="190"/>
                </a:lnTo>
                <a:lnTo>
                  <a:pt x="60094" y="378"/>
                </a:lnTo>
                <a:lnTo>
                  <a:pt x="59811" y="473"/>
                </a:lnTo>
                <a:lnTo>
                  <a:pt x="59717" y="473"/>
                </a:lnTo>
                <a:lnTo>
                  <a:pt x="59622" y="378"/>
                </a:lnTo>
                <a:lnTo>
                  <a:pt x="59811" y="378"/>
                </a:lnTo>
                <a:lnTo>
                  <a:pt x="59811" y="284"/>
                </a:lnTo>
                <a:lnTo>
                  <a:pt x="59811" y="190"/>
                </a:lnTo>
                <a:lnTo>
                  <a:pt x="58962" y="190"/>
                </a:lnTo>
                <a:lnTo>
                  <a:pt x="58773" y="284"/>
                </a:lnTo>
                <a:lnTo>
                  <a:pt x="58396" y="473"/>
                </a:lnTo>
                <a:lnTo>
                  <a:pt x="58585" y="473"/>
                </a:lnTo>
                <a:lnTo>
                  <a:pt x="58396" y="661"/>
                </a:lnTo>
                <a:lnTo>
                  <a:pt x="58207" y="661"/>
                </a:lnTo>
                <a:lnTo>
                  <a:pt x="58302" y="567"/>
                </a:lnTo>
                <a:lnTo>
                  <a:pt x="58113" y="661"/>
                </a:lnTo>
                <a:lnTo>
                  <a:pt x="57924" y="661"/>
                </a:lnTo>
                <a:lnTo>
                  <a:pt x="57453" y="473"/>
                </a:lnTo>
                <a:lnTo>
                  <a:pt x="56981" y="284"/>
                </a:lnTo>
                <a:lnTo>
                  <a:pt x="56604" y="284"/>
                </a:lnTo>
                <a:lnTo>
                  <a:pt x="56604" y="473"/>
                </a:lnTo>
                <a:lnTo>
                  <a:pt x="56415" y="567"/>
                </a:lnTo>
                <a:lnTo>
                  <a:pt x="57075" y="473"/>
                </a:lnTo>
                <a:lnTo>
                  <a:pt x="56698" y="661"/>
                </a:lnTo>
                <a:lnTo>
                  <a:pt x="57170" y="567"/>
                </a:lnTo>
                <a:lnTo>
                  <a:pt x="57075" y="661"/>
                </a:lnTo>
                <a:lnTo>
                  <a:pt x="57075" y="756"/>
                </a:lnTo>
                <a:lnTo>
                  <a:pt x="56321" y="756"/>
                </a:lnTo>
                <a:lnTo>
                  <a:pt x="56226" y="567"/>
                </a:lnTo>
                <a:lnTo>
                  <a:pt x="56132" y="473"/>
                </a:lnTo>
                <a:lnTo>
                  <a:pt x="55849" y="473"/>
                </a:lnTo>
                <a:lnTo>
                  <a:pt x="55471" y="567"/>
                </a:lnTo>
                <a:lnTo>
                  <a:pt x="55000" y="661"/>
                </a:lnTo>
                <a:lnTo>
                  <a:pt x="55094" y="661"/>
                </a:lnTo>
                <a:lnTo>
                  <a:pt x="53868" y="850"/>
                </a:lnTo>
                <a:lnTo>
                  <a:pt x="52830" y="1039"/>
                </a:lnTo>
                <a:lnTo>
                  <a:pt x="52830" y="1039"/>
                </a:lnTo>
                <a:lnTo>
                  <a:pt x="52924" y="850"/>
                </a:lnTo>
                <a:lnTo>
                  <a:pt x="53019" y="756"/>
                </a:lnTo>
                <a:lnTo>
                  <a:pt x="53019" y="756"/>
                </a:lnTo>
                <a:lnTo>
                  <a:pt x="52358" y="944"/>
                </a:lnTo>
                <a:lnTo>
                  <a:pt x="51981" y="1039"/>
                </a:lnTo>
                <a:lnTo>
                  <a:pt x="51887" y="1133"/>
                </a:lnTo>
                <a:lnTo>
                  <a:pt x="51887" y="1227"/>
                </a:lnTo>
                <a:lnTo>
                  <a:pt x="51604" y="1039"/>
                </a:lnTo>
                <a:lnTo>
                  <a:pt x="50755" y="1039"/>
                </a:lnTo>
                <a:lnTo>
                  <a:pt x="50755" y="944"/>
                </a:lnTo>
                <a:lnTo>
                  <a:pt x="50755" y="850"/>
                </a:lnTo>
                <a:lnTo>
                  <a:pt x="50660" y="850"/>
                </a:lnTo>
                <a:lnTo>
                  <a:pt x="50660" y="1039"/>
                </a:lnTo>
                <a:lnTo>
                  <a:pt x="49623" y="1322"/>
                </a:lnTo>
                <a:lnTo>
                  <a:pt x="49151" y="1416"/>
                </a:lnTo>
                <a:lnTo>
                  <a:pt x="48679" y="1416"/>
                </a:lnTo>
                <a:lnTo>
                  <a:pt x="48679" y="1322"/>
                </a:lnTo>
                <a:lnTo>
                  <a:pt x="48773" y="1322"/>
                </a:lnTo>
                <a:lnTo>
                  <a:pt x="48585" y="1133"/>
                </a:lnTo>
                <a:lnTo>
                  <a:pt x="47547" y="1133"/>
                </a:lnTo>
                <a:lnTo>
                  <a:pt x="46981" y="1322"/>
                </a:lnTo>
                <a:lnTo>
                  <a:pt x="46038" y="1699"/>
                </a:lnTo>
                <a:lnTo>
                  <a:pt x="46038" y="1699"/>
                </a:lnTo>
                <a:lnTo>
                  <a:pt x="46132" y="1605"/>
                </a:lnTo>
                <a:lnTo>
                  <a:pt x="46038" y="1510"/>
                </a:lnTo>
                <a:lnTo>
                  <a:pt x="45755" y="1699"/>
                </a:lnTo>
                <a:lnTo>
                  <a:pt x="45660" y="1793"/>
                </a:lnTo>
                <a:lnTo>
                  <a:pt x="45566" y="1793"/>
                </a:lnTo>
                <a:lnTo>
                  <a:pt x="45472" y="1699"/>
                </a:lnTo>
                <a:lnTo>
                  <a:pt x="45472" y="1510"/>
                </a:lnTo>
                <a:lnTo>
                  <a:pt x="45755" y="1510"/>
                </a:lnTo>
                <a:lnTo>
                  <a:pt x="45566" y="1416"/>
                </a:lnTo>
                <a:lnTo>
                  <a:pt x="45189" y="1416"/>
                </a:lnTo>
                <a:lnTo>
                  <a:pt x="44245" y="1605"/>
                </a:lnTo>
                <a:lnTo>
                  <a:pt x="42736" y="2076"/>
                </a:lnTo>
                <a:lnTo>
                  <a:pt x="42736" y="2076"/>
                </a:lnTo>
                <a:lnTo>
                  <a:pt x="43113" y="1793"/>
                </a:lnTo>
                <a:lnTo>
                  <a:pt x="43491" y="1605"/>
                </a:lnTo>
                <a:lnTo>
                  <a:pt x="43208" y="1699"/>
                </a:lnTo>
                <a:lnTo>
                  <a:pt x="42956" y="1762"/>
                </a:lnTo>
                <a:lnTo>
                  <a:pt x="42924" y="1793"/>
                </a:lnTo>
                <a:lnTo>
                  <a:pt x="42453" y="1982"/>
                </a:lnTo>
                <a:lnTo>
                  <a:pt x="42075" y="1982"/>
                </a:lnTo>
                <a:lnTo>
                  <a:pt x="41981" y="1888"/>
                </a:lnTo>
                <a:lnTo>
                  <a:pt x="40377" y="1888"/>
                </a:lnTo>
                <a:lnTo>
                  <a:pt x="38962" y="1982"/>
                </a:lnTo>
                <a:lnTo>
                  <a:pt x="39057" y="2076"/>
                </a:lnTo>
                <a:lnTo>
                  <a:pt x="38962" y="2171"/>
                </a:lnTo>
                <a:lnTo>
                  <a:pt x="38679" y="2265"/>
                </a:lnTo>
                <a:lnTo>
                  <a:pt x="38774" y="2076"/>
                </a:lnTo>
                <a:lnTo>
                  <a:pt x="38679" y="2076"/>
                </a:lnTo>
                <a:lnTo>
                  <a:pt x="38585" y="2171"/>
                </a:lnTo>
                <a:lnTo>
                  <a:pt x="38491" y="2265"/>
                </a:lnTo>
                <a:lnTo>
                  <a:pt x="38302" y="2171"/>
                </a:lnTo>
                <a:lnTo>
                  <a:pt x="38208" y="1982"/>
                </a:lnTo>
                <a:lnTo>
                  <a:pt x="37453" y="1982"/>
                </a:lnTo>
                <a:lnTo>
                  <a:pt x="37736" y="2171"/>
                </a:lnTo>
                <a:lnTo>
                  <a:pt x="37264" y="2171"/>
                </a:lnTo>
                <a:lnTo>
                  <a:pt x="37076" y="2076"/>
                </a:lnTo>
                <a:lnTo>
                  <a:pt x="36793" y="2171"/>
                </a:lnTo>
                <a:lnTo>
                  <a:pt x="36887" y="1982"/>
                </a:lnTo>
                <a:lnTo>
                  <a:pt x="35943" y="2359"/>
                </a:lnTo>
                <a:lnTo>
                  <a:pt x="34906" y="2548"/>
                </a:lnTo>
                <a:lnTo>
                  <a:pt x="33868" y="2737"/>
                </a:lnTo>
                <a:lnTo>
                  <a:pt x="32925" y="2737"/>
                </a:lnTo>
                <a:lnTo>
                  <a:pt x="33113" y="2642"/>
                </a:lnTo>
                <a:lnTo>
                  <a:pt x="32830" y="2642"/>
                </a:lnTo>
                <a:lnTo>
                  <a:pt x="32547" y="2737"/>
                </a:lnTo>
                <a:lnTo>
                  <a:pt x="32076" y="2925"/>
                </a:lnTo>
                <a:lnTo>
                  <a:pt x="31321" y="2925"/>
                </a:lnTo>
                <a:lnTo>
                  <a:pt x="30472" y="3020"/>
                </a:lnTo>
                <a:lnTo>
                  <a:pt x="29623" y="3114"/>
                </a:lnTo>
                <a:lnTo>
                  <a:pt x="27736" y="3397"/>
                </a:lnTo>
                <a:lnTo>
                  <a:pt x="26698" y="3491"/>
                </a:lnTo>
                <a:lnTo>
                  <a:pt x="26415" y="3586"/>
                </a:lnTo>
                <a:lnTo>
                  <a:pt x="26321" y="3680"/>
                </a:lnTo>
                <a:lnTo>
                  <a:pt x="26132" y="3586"/>
                </a:lnTo>
                <a:lnTo>
                  <a:pt x="25944" y="3491"/>
                </a:lnTo>
                <a:lnTo>
                  <a:pt x="25755" y="3586"/>
                </a:lnTo>
                <a:lnTo>
                  <a:pt x="25661" y="3869"/>
                </a:lnTo>
                <a:lnTo>
                  <a:pt x="25189" y="3774"/>
                </a:lnTo>
                <a:lnTo>
                  <a:pt x="24623" y="3774"/>
                </a:lnTo>
                <a:lnTo>
                  <a:pt x="23491" y="3963"/>
                </a:lnTo>
                <a:lnTo>
                  <a:pt x="22642" y="4057"/>
                </a:lnTo>
                <a:lnTo>
                  <a:pt x="21793" y="4152"/>
                </a:lnTo>
                <a:lnTo>
                  <a:pt x="21887" y="4057"/>
                </a:lnTo>
                <a:lnTo>
                  <a:pt x="21698" y="4152"/>
                </a:lnTo>
                <a:lnTo>
                  <a:pt x="21510" y="4340"/>
                </a:lnTo>
                <a:lnTo>
                  <a:pt x="21415" y="4529"/>
                </a:lnTo>
                <a:lnTo>
                  <a:pt x="21227" y="4623"/>
                </a:lnTo>
                <a:lnTo>
                  <a:pt x="21132" y="4529"/>
                </a:lnTo>
                <a:lnTo>
                  <a:pt x="20944" y="4435"/>
                </a:lnTo>
                <a:lnTo>
                  <a:pt x="20378" y="4340"/>
                </a:lnTo>
                <a:lnTo>
                  <a:pt x="19906" y="4435"/>
                </a:lnTo>
                <a:lnTo>
                  <a:pt x="19529" y="4623"/>
                </a:lnTo>
                <a:lnTo>
                  <a:pt x="19434" y="4529"/>
                </a:lnTo>
                <a:lnTo>
                  <a:pt x="19340" y="4529"/>
                </a:lnTo>
                <a:lnTo>
                  <a:pt x="18868" y="4623"/>
                </a:lnTo>
                <a:lnTo>
                  <a:pt x="17925" y="5001"/>
                </a:lnTo>
                <a:lnTo>
                  <a:pt x="17925" y="4812"/>
                </a:lnTo>
                <a:lnTo>
                  <a:pt x="17736" y="5001"/>
                </a:lnTo>
                <a:lnTo>
                  <a:pt x="17548" y="5095"/>
                </a:lnTo>
                <a:lnTo>
                  <a:pt x="17359" y="5189"/>
                </a:lnTo>
                <a:lnTo>
                  <a:pt x="16887" y="5284"/>
                </a:lnTo>
                <a:lnTo>
                  <a:pt x="16982" y="5189"/>
                </a:lnTo>
                <a:lnTo>
                  <a:pt x="16982" y="5189"/>
                </a:lnTo>
                <a:lnTo>
                  <a:pt x="16321" y="5284"/>
                </a:lnTo>
                <a:lnTo>
                  <a:pt x="15755" y="5472"/>
                </a:lnTo>
                <a:lnTo>
                  <a:pt x="15189" y="5567"/>
                </a:lnTo>
                <a:lnTo>
                  <a:pt x="14623" y="5567"/>
                </a:lnTo>
                <a:lnTo>
                  <a:pt x="15283" y="5472"/>
                </a:lnTo>
                <a:lnTo>
                  <a:pt x="15189" y="5378"/>
                </a:lnTo>
                <a:lnTo>
                  <a:pt x="15095" y="5284"/>
                </a:lnTo>
                <a:lnTo>
                  <a:pt x="15095" y="5189"/>
                </a:lnTo>
                <a:lnTo>
                  <a:pt x="15095" y="5095"/>
                </a:lnTo>
                <a:lnTo>
                  <a:pt x="14906" y="5189"/>
                </a:lnTo>
                <a:lnTo>
                  <a:pt x="14529" y="5284"/>
                </a:lnTo>
                <a:lnTo>
                  <a:pt x="13680" y="5472"/>
                </a:lnTo>
                <a:lnTo>
                  <a:pt x="13680" y="5567"/>
                </a:lnTo>
                <a:lnTo>
                  <a:pt x="13585" y="5567"/>
                </a:lnTo>
                <a:lnTo>
                  <a:pt x="13585" y="5504"/>
                </a:lnTo>
                <a:lnTo>
                  <a:pt x="13585" y="5504"/>
                </a:lnTo>
                <a:lnTo>
                  <a:pt x="13397" y="5567"/>
                </a:lnTo>
                <a:lnTo>
                  <a:pt x="13208" y="5661"/>
                </a:lnTo>
                <a:lnTo>
                  <a:pt x="13302" y="5755"/>
                </a:lnTo>
                <a:lnTo>
                  <a:pt x="13585" y="5661"/>
                </a:lnTo>
                <a:lnTo>
                  <a:pt x="13868" y="5661"/>
                </a:lnTo>
                <a:lnTo>
                  <a:pt x="13585" y="5850"/>
                </a:lnTo>
                <a:lnTo>
                  <a:pt x="13302" y="5850"/>
                </a:lnTo>
                <a:lnTo>
                  <a:pt x="13019" y="5755"/>
                </a:lnTo>
                <a:lnTo>
                  <a:pt x="12736" y="5755"/>
                </a:lnTo>
                <a:lnTo>
                  <a:pt x="11133" y="6227"/>
                </a:lnTo>
                <a:lnTo>
                  <a:pt x="11038" y="6133"/>
                </a:lnTo>
                <a:lnTo>
                  <a:pt x="10472" y="6321"/>
                </a:lnTo>
                <a:lnTo>
                  <a:pt x="10001" y="6416"/>
                </a:lnTo>
                <a:lnTo>
                  <a:pt x="9434" y="6510"/>
                </a:lnTo>
                <a:lnTo>
                  <a:pt x="8680" y="6699"/>
                </a:lnTo>
                <a:lnTo>
                  <a:pt x="7642" y="6888"/>
                </a:lnTo>
                <a:lnTo>
                  <a:pt x="6416" y="7076"/>
                </a:lnTo>
                <a:lnTo>
                  <a:pt x="3963" y="7454"/>
                </a:lnTo>
                <a:lnTo>
                  <a:pt x="1604" y="7831"/>
                </a:lnTo>
                <a:lnTo>
                  <a:pt x="944" y="8020"/>
                </a:lnTo>
                <a:lnTo>
                  <a:pt x="567" y="7925"/>
                </a:lnTo>
                <a:lnTo>
                  <a:pt x="284" y="7831"/>
                </a:lnTo>
                <a:lnTo>
                  <a:pt x="189" y="7831"/>
                </a:lnTo>
                <a:lnTo>
                  <a:pt x="189" y="7925"/>
                </a:lnTo>
                <a:lnTo>
                  <a:pt x="189" y="8208"/>
                </a:lnTo>
                <a:lnTo>
                  <a:pt x="1" y="8397"/>
                </a:lnTo>
                <a:lnTo>
                  <a:pt x="1" y="8586"/>
                </a:lnTo>
                <a:lnTo>
                  <a:pt x="1" y="8680"/>
                </a:lnTo>
                <a:lnTo>
                  <a:pt x="95" y="8774"/>
                </a:lnTo>
                <a:lnTo>
                  <a:pt x="472" y="8869"/>
                </a:lnTo>
                <a:lnTo>
                  <a:pt x="755" y="8869"/>
                </a:lnTo>
                <a:lnTo>
                  <a:pt x="567" y="8963"/>
                </a:lnTo>
                <a:lnTo>
                  <a:pt x="755" y="8963"/>
                </a:lnTo>
                <a:lnTo>
                  <a:pt x="1038" y="8869"/>
                </a:lnTo>
                <a:lnTo>
                  <a:pt x="1416" y="8586"/>
                </a:lnTo>
                <a:lnTo>
                  <a:pt x="1416" y="8774"/>
                </a:lnTo>
                <a:lnTo>
                  <a:pt x="1510" y="8869"/>
                </a:lnTo>
                <a:lnTo>
                  <a:pt x="1699" y="8774"/>
                </a:lnTo>
                <a:lnTo>
                  <a:pt x="1793" y="8774"/>
                </a:lnTo>
                <a:lnTo>
                  <a:pt x="2265" y="8586"/>
                </a:lnTo>
                <a:lnTo>
                  <a:pt x="2642" y="8491"/>
                </a:lnTo>
                <a:lnTo>
                  <a:pt x="3397" y="8491"/>
                </a:lnTo>
                <a:lnTo>
                  <a:pt x="4152" y="8397"/>
                </a:lnTo>
                <a:lnTo>
                  <a:pt x="4623" y="8397"/>
                </a:lnTo>
                <a:lnTo>
                  <a:pt x="5001" y="8114"/>
                </a:lnTo>
                <a:lnTo>
                  <a:pt x="5001" y="8208"/>
                </a:lnTo>
                <a:lnTo>
                  <a:pt x="5284" y="8114"/>
                </a:lnTo>
                <a:lnTo>
                  <a:pt x="5850" y="7831"/>
                </a:lnTo>
                <a:lnTo>
                  <a:pt x="5944" y="7925"/>
                </a:lnTo>
                <a:lnTo>
                  <a:pt x="5850" y="8020"/>
                </a:lnTo>
                <a:lnTo>
                  <a:pt x="5850" y="8114"/>
                </a:lnTo>
                <a:lnTo>
                  <a:pt x="5944" y="8020"/>
                </a:lnTo>
                <a:lnTo>
                  <a:pt x="6416" y="7925"/>
                </a:lnTo>
                <a:lnTo>
                  <a:pt x="7170" y="7925"/>
                </a:lnTo>
                <a:lnTo>
                  <a:pt x="7170" y="8020"/>
                </a:lnTo>
                <a:lnTo>
                  <a:pt x="7076" y="8114"/>
                </a:lnTo>
                <a:lnTo>
                  <a:pt x="7265" y="8020"/>
                </a:lnTo>
                <a:lnTo>
                  <a:pt x="7359" y="7925"/>
                </a:lnTo>
                <a:lnTo>
                  <a:pt x="7359" y="7831"/>
                </a:lnTo>
                <a:lnTo>
                  <a:pt x="7548" y="8020"/>
                </a:lnTo>
                <a:lnTo>
                  <a:pt x="8397" y="7642"/>
                </a:lnTo>
                <a:lnTo>
                  <a:pt x="8963" y="7454"/>
                </a:lnTo>
                <a:lnTo>
                  <a:pt x="9151" y="7359"/>
                </a:lnTo>
                <a:lnTo>
                  <a:pt x="9246" y="7359"/>
                </a:lnTo>
                <a:lnTo>
                  <a:pt x="9151" y="7171"/>
                </a:lnTo>
                <a:lnTo>
                  <a:pt x="9246" y="7076"/>
                </a:lnTo>
                <a:lnTo>
                  <a:pt x="9340" y="7076"/>
                </a:lnTo>
                <a:lnTo>
                  <a:pt x="9340" y="7171"/>
                </a:lnTo>
                <a:lnTo>
                  <a:pt x="9434" y="7076"/>
                </a:lnTo>
                <a:lnTo>
                  <a:pt x="9529" y="7171"/>
                </a:lnTo>
                <a:lnTo>
                  <a:pt x="9434" y="7265"/>
                </a:lnTo>
                <a:lnTo>
                  <a:pt x="9340" y="7265"/>
                </a:lnTo>
                <a:lnTo>
                  <a:pt x="9340" y="7359"/>
                </a:lnTo>
                <a:lnTo>
                  <a:pt x="9717" y="7171"/>
                </a:lnTo>
                <a:lnTo>
                  <a:pt x="10095" y="7076"/>
                </a:lnTo>
                <a:lnTo>
                  <a:pt x="10095" y="7171"/>
                </a:lnTo>
                <a:lnTo>
                  <a:pt x="10001" y="7171"/>
                </a:lnTo>
                <a:lnTo>
                  <a:pt x="9906" y="7265"/>
                </a:lnTo>
                <a:lnTo>
                  <a:pt x="9906" y="7359"/>
                </a:lnTo>
                <a:lnTo>
                  <a:pt x="9623" y="7265"/>
                </a:lnTo>
                <a:lnTo>
                  <a:pt x="9717" y="7454"/>
                </a:lnTo>
                <a:lnTo>
                  <a:pt x="10850" y="7076"/>
                </a:lnTo>
                <a:lnTo>
                  <a:pt x="11038" y="7076"/>
                </a:lnTo>
                <a:lnTo>
                  <a:pt x="11133" y="7171"/>
                </a:lnTo>
                <a:lnTo>
                  <a:pt x="11321" y="7265"/>
                </a:lnTo>
                <a:lnTo>
                  <a:pt x="11416" y="7265"/>
                </a:lnTo>
                <a:lnTo>
                  <a:pt x="11604" y="7171"/>
                </a:lnTo>
                <a:lnTo>
                  <a:pt x="11793" y="6982"/>
                </a:lnTo>
                <a:lnTo>
                  <a:pt x="11887" y="6888"/>
                </a:lnTo>
                <a:lnTo>
                  <a:pt x="12170" y="6888"/>
                </a:lnTo>
                <a:lnTo>
                  <a:pt x="12076" y="7076"/>
                </a:lnTo>
                <a:lnTo>
                  <a:pt x="12265" y="7076"/>
                </a:lnTo>
                <a:lnTo>
                  <a:pt x="12359" y="6888"/>
                </a:lnTo>
                <a:lnTo>
                  <a:pt x="12548" y="6793"/>
                </a:lnTo>
                <a:lnTo>
                  <a:pt x="12736" y="6793"/>
                </a:lnTo>
                <a:lnTo>
                  <a:pt x="12453" y="6982"/>
                </a:lnTo>
                <a:lnTo>
                  <a:pt x="12925" y="6982"/>
                </a:lnTo>
                <a:lnTo>
                  <a:pt x="13491" y="6888"/>
                </a:lnTo>
                <a:lnTo>
                  <a:pt x="14434" y="6605"/>
                </a:lnTo>
                <a:lnTo>
                  <a:pt x="15849" y="6510"/>
                </a:lnTo>
                <a:lnTo>
                  <a:pt x="16510" y="6416"/>
                </a:lnTo>
                <a:lnTo>
                  <a:pt x="16982" y="6227"/>
                </a:lnTo>
                <a:lnTo>
                  <a:pt x="17831" y="6038"/>
                </a:lnTo>
                <a:lnTo>
                  <a:pt x="18680" y="6038"/>
                </a:lnTo>
                <a:lnTo>
                  <a:pt x="19057" y="5850"/>
                </a:lnTo>
                <a:lnTo>
                  <a:pt x="19340" y="5755"/>
                </a:lnTo>
                <a:lnTo>
                  <a:pt x="20472" y="5661"/>
                </a:lnTo>
                <a:lnTo>
                  <a:pt x="21604" y="5567"/>
                </a:lnTo>
                <a:lnTo>
                  <a:pt x="22736" y="5378"/>
                </a:lnTo>
                <a:lnTo>
                  <a:pt x="23774" y="5095"/>
                </a:lnTo>
                <a:lnTo>
                  <a:pt x="23774" y="5284"/>
                </a:lnTo>
                <a:lnTo>
                  <a:pt x="24151" y="5189"/>
                </a:lnTo>
                <a:lnTo>
                  <a:pt x="24246" y="5189"/>
                </a:lnTo>
                <a:lnTo>
                  <a:pt x="24246" y="5095"/>
                </a:lnTo>
                <a:lnTo>
                  <a:pt x="24623" y="5001"/>
                </a:lnTo>
                <a:lnTo>
                  <a:pt x="25000" y="5095"/>
                </a:lnTo>
                <a:lnTo>
                  <a:pt x="25378" y="5095"/>
                </a:lnTo>
                <a:lnTo>
                  <a:pt x="25755" y="4906"/>
                </a:lnTo>
                <a:lnTo>
                  <a:pt x="25755" y="5095"/>
                </a:lnTo>
                <a:lnTo>
                  <a:pt x="25849" y="5001"/>
                </a:lnTo>
                <a:lnTo>
                  <a:pt x="26132" y="4906"/>
                </a:lnTo>
                <a:lnTo>
                  <a:pt x="27264" y="4906"/>
                </a:lnTo>
                <a:lnTo>
                  <a:pt x="28491" y="4718"/>
                </a:lnTo>
                <a:lnTo>
                  <a:pt x="28302" y="4529"/>
                </a:lnTo>
                <a:lnTo>
                  <a:pt x="28491" y="4435"/>
                </a:lnTo>
                <a:lnTo>
                  <a:pt x="28585" y="4340"/>
                </a:lnTo>
                <a:lnTo>
                  <a:pt x="28774" y="4529"/>
                </a:lnTo>
                <a:lnTo>
                  <a:pt x="28679" y="4623"/>
                </a:lnTo>
                <a:lnTo>
                  <a:pt x="29717" y="4623"/>
                </a:lnTo>
                <a:lnTo>
                  <a:pt x="30189" y="4529"/>
                </a:lnTo>
                <a:lnTo>
                  <a:pt x="31510" y="4246"/>
                </a:lnTo>
                <a:lnTo>
                  <a:pt x="32076" y="4057"/>
                </a:lnTo>
                <a:lnTo>
                  <a:pt x="32547" y="3869"/>
                </a:lnTo>
                <a:lnTo>
                  <a:pt x="32642" y="3963"/>
                </a:lnTo>
                <a:lnTo>
                  <a:pt x="32830" y="4057"/>
                </a:lnTo>
                <a:lnTo>
                  <a:pt x="33019" y="4057"/>
                </a:lnTo>
                <a:lnTo>
                  <a:pt x="33679" y="3869"/>
                </a:lnTo>
                <a:lnTo>
                  <a:pt x="33962" y="3586"/>
                </a:lnTo>
                <a:lnTo>
                  <a:pt x="34623" y="3586"/>
                </a:lnTo>
                <a:lnTo>
                  <a:pt x="35660" y="3491"/>
                </a:lnTo>
                <a:lnTo>
                  <a:pt x="37170" y="3586"/>
                </a:lnTo>
                <a:lnTo>
                  <a:pt x="37547" y="3397"/>
                </a:lnTo>
                <a:lnTo>
                  <a:pt x="38019" y="3303"/>
                </a:lnTo>
                <a:lnTo>
                  <a:pt x="39151" y="3208"/>
                </a:lnTo>
                <a:lnTo>
                  <a:pt x="41038" y="3208"/>
                </a:lnTo>
                <a:lnTo>
                  <a:pt x="41038" y="3114"/>
                </a:lnTo>
                <a:lnTo>
                  <a:pt x="41226" y="3020"/>
                </a:lnTo>
                <a:lnTo>
                  <a:pt x="41981" y="2925"/>
                </a:lnTo>
                <a:lnTo>
                  <a:pt x="44811" y="2925"/>
                </a:lnTo>
                <a:lnTo>
                  <a:pt x="45000" y="2831"/>
                </a:lnTo>
                <a:lnTo>
                  <a:pt x="45189" y="2642"/>
                </a:lnTo>
                <a:lnTo>
                  <a:pt x="45283" y="2548"/>
                </a:lnTo>
                <a:lnTo>
                  <a:pt x="45566" y="2548"/>
                </a:lnTo>
                <a:lnTo>
                  <a:pt x="45472" y="2737"/>
                </a:lnTo>
                <a:lnTo>
                  <a:pt x="45472" y="2737"/>
                </a:lnTo>
                <a:lnTo>
                  <a:pt x="46132" y="2548"/>
                </a:lnTo>
                <a:lnTo>
                  <a:pt x="46887" y="2548"/>
                </a:lnTo>
                <a:lnTo>
                  <a:pt x="47547" y="2454"/>
                </a:lnTo>
                <a:lnTo>
                  <a:pt x="48207" y="2265"/>
                </a:lnTo>
                <a:lnTo>
                  <a:pt x="48302" y="2359"/>
                </a:lnTo>
                <a:lnTo>
                  <a:pt x="49434" y="2359"/>
                </a:lnTo>
                <a:lnTo>
                  <a:pt x="49717" y="2265"/>
                </a:lnTo>
                <a:lnTo>
                  <a:pt x="50094" y="2171"/>
                </a:lnTo>
                <a:lnTo>
                  <a:pt x="50755" y="2076"/>
                </a:lnTo>
                <a:lnTo>
                  <a:pt x="52170" y="1982"/>
                </a:lnTo>
                <a:lnTo>
                  <a:pt x="54056" y="1793"/>
                </a:lnTo>
                <a:lnTo>
                  <a:pt x="56132" y="1510"/>
                </a:lnTo>
                <a:lnTo>
                  <a:pt x="56037" y="1605"/>
                </a:lnTo>
                <a:lnTo>
                  <a:pt x="55943" y="1699"/>
                </a:lnTo>
                <a:lnTo>
                  <a:pt x="55754" y="1699"/>
                </a:lnTo>
                <a:lnTo>
                  <a:pt x="55471" y="1793"/>
                </a:lnTo>
                <a:lnTo>
                  <a:pt x="55377" y="1888"/>
                </a:lnTo>
                <a:lnTo>
                  <a:pt x="56415" y="1605"/>
                </a:lnTo>
                <a:lnTo>
                  <a:pt x="56887" y="1510"/>
                </a:lnTo>
                <a:lnTo>
                  <a:pt x="56981" y="1605"/>
                </a:lnTo>
                <a:lnTo>
                  <a:pt x="56887" y="1699"/>
                </a:lnTo>
                <a:lnTo>
                  <a:pt x="57358" y="1605"/>
                </a:lnTo>
                <a:lnTo>
                  <a:pt x="57736" y="1605"/>
                </a:lnTo>
                <a:lnTo>
                  <a:pt x="58207" y="1510"/>
                </a:lnTo>
                <a:lnTo>
                  <a:pt x="58679" y="1510"/>
                </a:lnTo>
                <a:lnTo>
                  <a:pt x="58773" y="1416"/>
                </a:lnTo>
                <a:lnTo>
                  <a:pt x="58868" y="1322"/>
                </a:lnTo>
                <a:lnTo>
                  <a:pt x="59056" y="1133"/>
                </a:lnTo>
                <a:lnTo>
                  <a:pt x="59151" y="1227"/>
                </a:lnTo>
                <a:lnTo>
                  <a:pt x="59339" y="1227"/>
                </a:lnTo>
                <a:lnTo>
                  <a:pt x="59434" y="1322"/>
                </a:lnTo>
                <a:lnTo>
                  <a:pt x="59339" y="1510"/>
                </a:lnTo>
                <a:lnTo>
                  <a:pt x="59811" y="1416"/>
                </a:lnTo>
                <a:lnTo>
                  <a:pt x="60000" y="1322"/>
                </a:lnTo>
                <a:lnTo>
                  <a:pt x="60094" y="1416"/>
                </a:lnTo>
                <a:lnTo>
                  <a:pt x="60377" y="1322"/>
                </a:lnTo>
                <a:lnTo>
                  <a:pt x="60660" y="1227"/>
                </a:lnTo>
                <a:lnTo>
                  <a:pt x="61320" y="1133"/>
                </a:lnTo>
                <a:lnTo>
                  <a:pt x="61981" y="1227"/>
                </a:lnTo>
                <a:lnTo>
                  <a:pt x="62641" y="1227"/>
                </a:lnTo>
                <a:lnTo>
                  <a:pt x="62547" y="1133"/>
                </a:lnTo>
                <a:lnTo>
                  <a:pt x="63207" y="1039"/>
                </a:lnTo>
                <a:lnTo>
                  <a:pt x="63019" y="1133"/>
                </a:lnTo>
                <a:lnTo>
                  <a:pt x="63585" y="1133"/>
                </a:lnTo>
                <a:lnTo>
                  <a:pt x="63302" y="1039"/>
                </a:lnTo>
                <a:lnTo>
                  <a:pt x="63773" y="850"/>
                </a:lnTo>
                <a:lnTo>
                  <a:pt x="64151" y="756"/>
                </a:lnTo>
                <a:lnTo>
                  <a:pt x="64434" y="850"/>
                </a:lnTo>
                <a:lnTo>
                  <a:pt x="64434" y="1133"/>
                </a:lnTo>
                <a:lnTo>
                  <a:pt x="65283" y="850"/>
                </a:lnTo>
                <a:lnTo>
                  <a:pt x="65283" y="944"/>
                </a:lnTo>
                <a:lnTo>
                  <a:pt x="65471" y="944"/>
                </a:lnTo>
                <a:lnTo>
                  <a:pt x="65566" y="850"/>
                </a:lnTo>
                <a:lnTo>
                  <a:pt x="65754" y="944"/>
                </a:lnTo>
                <a:lnTo>
                  <a:pt x="66132" y="850"/>
                </a:lnTo>
                <a:lnTo>
                  <a:pt x="66981" y="850"/>
                </a:lnTo>
                <a:lnTo>
                  <a:pt x="66981" y="944"/>
                </a:lnTo>
                <a:lnTo>
                  <a:pt x="66886" y="1039"/>
                </a:lnTo>
                <a:lnTo>
                  <a:pt x="66792" y="1039"/>
                </a:lnTo>
                <a:lnTo>
                  <a:pt x="66792" y="1133"/>
                </a:lnTo>
                <a:lnTo>
                  <a:pt x="67641" y="944"/>
                </a:lnTo>
                <a:lnTo>
                  <a:pt x="68113" y="850"/>
                </a:lnTo>
                <a:lnTo>
                  <a:pt x="68584" y="850"/>
                </a:lnTo>
                <a:lnTo>
                  <a:pt x="68773" y="944"/>
                </a:lnTo>
                <a:lnTo>
                  <a:pt x="68962" y="944"/>
                </a:lnTo>
                <a:lnTo>
                  <a:pt x="69150" y="850"/>
                </a:lnTo>
                <a:lnTo>
                  <a:pt x="70849" y="944"/>
                </a:lnTo>
                <a:lnTo>
                  <a:pt x="71509" y="850"/>
                </a:lnTo>
                <a:lnTo>
                  <a:pt x="72169" y="756"/>
                </a:lnTo>
                <a:lnTo>
                  <a:pt x="73207" y="756"/>
                </a:lnTo>
                <a:lnTo>
                  <a:pt x="73584" y="944"/>
                </a:lnTo>
                <a:lnTo>
                  <a:pt x="73962" y="944"/>
                </a:lnTo>
                <a:lnTo>
                  <a:pt x="73773" y="756"/>
                </a:lnTo>
                <a:lnTo>
                  <a:pt x="74056" y="567"/>
                </a:lnTo>
                <a:lnTo>
                  <a:pt x="74150" y="567"/>
                </a:lnTo>
                <a:lnTo>
                  <a:pt x="74150" y="756"/>
                </a:lnTo>
                <a:lnTo>
                  <a:pt x="74339" y="850"/>
                </a:lnTo>
                <a:lnTo>
                  <a:pt x="74433" y="756"/>
                </a:lnTo>
                <a:lnTo>
                  <a:pt x="74716" y="661"/>
                </a:lnTo>
                <a:lnTo>
                  <a:pt x="75188" y="661"/>
                </a:lnTo>
                <a:lnTo>
                  <a:pt x="75188" y="756"/>
                </a:lnTo>
                <a:lnTo>
                  <a:pt x="74999" y="850"/>
                </a:lnTo>
                <a:lnTo>
                  <a:pt x="75377" y="756"/>
                </a:lnTo>
                <a:lnTo>
                  <a:pt x="75754" y="756"/>
                </a:lnTo>
                <a:lnTo>
                  <a:pt x="75471" y="850"/>
                </a:lnTo>
                <a:lnTo>
                  <a:pt x="75565" y="944"/>
                </a:lnTo>
                <a:lnTo>
                  <a:pt x="76226" y="1039"/>
                </a:lnTo>
                <a:lnTo>
                  <a:pt x="76320" y="850"/>
                </a:lnTo>
                <a:lnTo>
                  <a:pt x="76509" y="850"/>
                </a:lnTo>
                <a:lnTo>
                  <a:pt x="76792" y="756"/>
                </a:lnTo>
                <a:lnTo>
                  <a:pt x="77075" y="661"/>
                </a:lnTo>
                <a:lnTo>
                  <a:pt x="76886" y="850"/>
                </a:lnTo>
                <a:lnTo>
                  <a:pt x="76981" y="944"/>
                </a:lnTo>
                <a:lnTo>
                  <a:pt x="77264" y="1039"/>
                </a:lnTo>
                <a:lnTo>
                  <a:pt x="77547" y="1133"/>
                </a:lnTo>
                <a:lnTo>
                  <a:pt x="77924" y="1227"/>
                </a:lnTo>
                <a:lnTo>
                  <a:pt x="78018" y="1133"/>
                </a:lnTo>
                <a:lnTo>
                  <a:pt x="77924" y="1039"/>
                </a:lnTo>
                <a:lnTo>
                  <a:pt x="78207" y="944"/>
                </a:lnTo>
                <a:lnTo>
                  <a:pt x="78490" y="1039"/>
                </a:lnTo>
                <a:lnTo>
                  <a:pt x="78773" y="1039"/>
                </a:lnTo>
                <a:lnTo>
                  <a:pt x="79056" y="1133"/>
                </a:lnTo>
                <a:lnTo>
                  <a:pt x="79716" y="944"/>
                </a:lnTo>
                <a:lnTo>
                  <a:pt x="80282" y="756"/>
                </a:lnTo>
                <a:lnTo>
                  <a:pt x="80282" y="850"/>
                </a:lnTo>
                <a:lnTo>
                  <a:pt x="80188" y="944"/>
                </a:lnTo>
                <a:lnTo>
                  <a:pt x="80848" y="1039"/>
                </a:lnTo>
                <a:lnTo>
                  <a:pt x="81131" y="1039"/>
                </a:lnTo>
                <a:lnTo>
                  <a:pt x="81131" y="1133"/>
                </a:lnTo>
                <a:lnTo>
                  <a:pt x="81037" y="1227"/>
                </a:lnTo>
                <a:lnTo>
                  <a:pt x="81697" y="1039"/>
                </a:lnTo>
                <a:lnTo>
                  <a:pt x="81886" y="944"/>
                </a:lnTo>
                <a:lnTo>
                  <a:pt x="81792" y="850"/>
                </a:lnTo>
                <a:lnTo>
                  <a:pt x="81414" y="850"/>
                </a:lnTo>
                <a:lnTo>
                  <a:pt x="80943" y="944"/>
                </a:lnTo>
                <a:lnTo>
                  <a:pt x="81037" y="756"/>
                </a:lnTo>
                <a:lnTo>
                  <a:pt x="80754" y="944"/>
                </a:lnTo>
                <a:lnTo>
                  <a:pt x="80660" y="756"/>
                </a:lnTo>
                <a:lnTo>
                  <a:pt x="80754" y="661"/>
                </a:lnTo>
                <a:lnTo>
                  <a:pt x="80188" y="661"/>
                </a:lnTo>
                <a:lnTo>
                  <a:pt x="80188" y="567"/>
                </a:lnTo>
                <a:lnTo>
                  <a:pt x="80282" y="567"/>
                </a:lnTo>
                <a:lnTo>
                  <a:pt x="79528" y="473"/>
                </a:lnTo>
                <a:lnTo>
                  <a:pt x="79339" y="567"/>
                </a:lnTo>
                <a:lnTo>
                  <a:pt x="79245" y="567"/>
                </a:lnTo>
                <a:lnTo>
                  <a:pt x="79245" y="661"/>
                </a:lnTo>
                <a:lnTo>
                  <a:pt x="79056" y="850"/>
                </a:lnTo>
                <a:lnTo>
                  <a:pt x="78867" y="378"/>
                </a:lnTo>
                <a:lnTo>
                  <a:pt x="78679" y="473"/>
                </a:lnTo>
                <a:lnTo>
                  <a:pt x="78396" y="567"/>
                </a:lnTo>
                <a:lnTo>
                  <a:pt x="78018" y="661"/>
                </a:lnTo>
                <a:lnTo>
                  <a:pt x="77924" y="661"/>
                </a:lnTo>
                <a:lnTo>
                  <a:pt x="77830" y="567"/>
                </a:lnTo>
                <a:lnTo>
                  <a:pt x="77075" y="567"/>
                </a:lnTo>
                <a:lnTo>
                  <a:pt x="77264" y="473"/>
                </a:lnTo>
                <a:lnTo>
                  <a:pt x="77169" y="284"/>
                </a:lnTo>
                <a:lnTo>
                  <a:pt x="76981" y="378"/>
                </a:lnTo>
                <a:lnTo>
                  <a:pt x="76792" y="473"/>
                </a:lnTo>
                <a:lnTo>
                  <a:pt x="76037" y="473"/>
                </a:lnTo>
                <a:lnTo>
                  <a:pt x="74716" y="190"/>
                </a:lnTo>
                <a:lnTo>
                  <a:pt x="74433" y="378"/>
                </a:lnTo>
                <a:lnTo>
                  <a:pt x="74056" y="378"/>
                </a:lnTo>
                <a:lnTo>
                  <a:pt x="74150" y="190"/>
                </a:lnTo>
                <a:lnTo>
                  <a:pt x="74056" y="190"/>
                </a:lnTo>
                <a:lnTo>
                  <a:pt x="73773" y="284"/>
                </a:lnTo>
                <a:lnTo>
                  <a:pt x="73773" y="95"/>
                </a:lnTo>
                <a:lnTo>
                  <a:pt x="73301" y="190"/>
                </a:lnTo>
                <a:lnTo>
                  <a:pt x="72830" y="190"/>
                </a:lnTo>
                <a:lnTo>
                  <a:pt x="72830" y="378"/>
                </a:lnTo>
                <a:lnTo>
                  <a:pt x="72924" y="473"/>
                </a:lnTo>
                <a:lnTo>
                  <a:pt x="72924" y="567"/>
                </a:lnTo>
                <a:lnTo>
                  <a:pt x="72735" y="661"/>
                </a:lnTo>
                <a:lnTo>
                  <a:pt x="72735" y="567"/>
                </a:lnTo>
                <a:lnTo>
                  <a:pt x="72547" y="473"/>
                </a:lnTo>
                <a:lnTo>
                  <a:pt x="72452" y="378"/>
                </a:lnTo>
                <a:lnTo>
                  <a:pt x="72641" y="284"/>
                </a:lnTo>
                <a:lnTo>
                  <a:pt x="71603" y="284"/>
                </a:lnTo>
                <a:lnTo>
                  <a:pt x="70849" y="190"/>
                </a:lnTo>
                <a:lnTo>
                  <a:pt x="70660" y="284"/>
                </a:lnTo>
                <a:lnTo>
                  <a:pt x="69905" y="473"/>
                </a:lnTo>
                <a:lnTo>
                  <a:pt x="69056" y="473"/>
                </a:lnTo>
                <a:lnTo>
                  <a:pt x="68207" y="378"/>
                </a:lnTo>
                <a:lnTo>
                  <a:pt x="67547" y="284"/>
                </a:lnTo>
                <a:lnTo>
                  <a:pt x="67641" y="190"/>
                </a:lnTo>
                <a:lnTo>
                  <a:pt x="67735" y="190"/>
                </a:lnTo>
                <a:lnTo>
                  <a:pt x="67169" y="95"/>
                </a:lnTo>
                <a:lnTo>
                  <a:pt x="66698" y="95"/>
                </a:lnTo>
                <a:lnTo>
                  <a:pt x="66886" y="190"/>
                </a:lnTo>
                <a:lnTo>
                  <a:pt x="65283" y="190"/>
                </a:lnTo>
                <a:lnTo>
                  <a:pt x="64905" y="95"/>
                </a:lnTo>
                <a:lnTo>
                  <a:pt x="64905" y="190"/>
                </a:lnTo>
                <a:lnTo>
                  <a:pt x="65000" y="190"/>
                </a:lnTo>
                <a:lnTo>
                  <a:pt x="65094" y="284"/>
                </a:lnTo>
                <a:lnTo>
                  <a:pt x="65094" y="378"/>
                </a:lnTo>
                <a:lnTo>
                  <a:pt x="64528" y="284"/>
                </a:lnTo>
                <a:lnTo>
                  <a:pt x="63962" y="190"/>
                </a:lnTo>
                <a:lnTo>
                  <a:pt x="63773" y="284"/>
                </a:lnTo>
                <a:lnTo>
                  <a:pt x="63585" y="473"/>
                </a:lnTo>
                <a:lnTo>
                  <a:pt x="63396" y="567"/>
                </a:lnTo>
                <a:lnTo>
                  <a:pt x="63302" y="567"/>
                </a:lnTo>
                <a:lnTo>
                  <a:pt x="63207" y="473"/>
                </a:lnTo>
                <a:lnTo>
                  <a:pt x="63207" y="284"/>
                </a:lnTo>
                <a:lnTo>
                  <a:pt x="63396" y="284"/>
                </a:lnTo>
                <a:lnTo>
                  <a:pt x="63490" y="190"/>
                </a:lnTo>
                <a:lnTo>
                  <a:pt x="63113" y="190"/>
                </a:lnTo>
                <a:lnTo>
                  <a:pt x="61981" y="284"/>
                </a:lnTo>
                <a:lnTo>
                  <a:pt x="61320" y="284"/>
                </a:lnTo>
                <a:lnTo>
                  <a:pt x="61226" y="190"/>
                </a:lnTo>
                <a:lnTo>
                  <a:pt x="61320" y="95"/>
                </a:lnTo>
                <a:lnTo>
                  <a:pt x="60849" y="190"/>
                </a:lnTo>
                <a:lnTo>
                  <a:pt x="60547" y="3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" name="Google Shape;260;p6"/>
          <p:cNvSpPr txBox="1">
            <a:spLocks noGrp="1"/>
          </p:cNvSpPr>
          <p:nvPr>
            <p:ph type="title"/>
          </p:nvPr>
        </p:nvSpPr>
        <p:spPr>
          <a:xfrm>
            <a:off x="698933" y="1311867"/>
            <a:ext cx="4594800" cy="6140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61" name="Google Shape;261;p6"/>
          <p:cNvSpPr txBox="1">
            <a:spLocks noGrp="1"/>
          </p:cNvSpPr>
          <p:nvPr>
            <p:ph type="body" idx="1"/>
          </p:nvPr>
        </p:nvSpPr>
        <p:spPr>
          <a:xfrm>
            <a:off x="698933" y="2413000"/>
            <a:ext cx="4594800" cy="3495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800"/>
              </a:spcBef>
              <a:spcAft>
                <a:spcPts val="0"/>
              </a:spcAft>
              <a:buSzPts val="2000"/>
              <a:buChar char="✘"/>
              <a:defRPr sz="2667"/>
            </a:lvl1pPr>
            <a:lvl2pPr marL="1219170" lvl="1" indent="-474121" rtl="0">
              <a:spcBef>
                <a:spcPts val="1333"/>
              </a:spcBef>
              <a:spcAft>
                <a:spcPts val="0"/>
              </a:spcAft>
              <a:buSzPts val="2000"/>
              <a:buChar char="-"/>
              <a:defRPr sz="2667"/>
            </a:lvl2pPr>
            <a:lvl3pPr marL="1828754" lvl="2" indent="-474121" rtl="0">
              <a:spcBef>
                <a:spcPts val="1333"/>
              </a:spcBef>
              <a:spcAft>
                <a:spcPts val="0"/>
              </a:spcAft>
              <a:buSzPts val="2000"/>
              <a:buChar char="-"/>
              <a:defRPr sz="2667"/>
            </a:lvl3pPr>
            <a:lvl4pPr marL="2438339" lvl="3" indent="-474121" rtl="0">
              <a:spcBef>
                <a:spcPts val="1333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 rtl="0">
              <a:spcBef>
                <a:spcPts val="1333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 rtl="0">
              <a:spcBef>
                <a:spcPts val="1333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 rtl="0">
              <a:spcBef>
                <a:spcPts val="1333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 rtl="0">
              <a:spcBef>
                <a:spcPts val="1333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 rtl="0">
              <a:spcBef>
                <a:spcPts val="1333"/>
              </a:spcBef>
              <a:spcAft>
                <a:spcPts val="1333"/>
              </a:spcAft>
              <a:buSzPts val="2000"/>
              <a:buChar char="■"/>
              <a:defRPr sz="2667"/>
            </a:lvl9pPr>
          </a:lstStyle>
          <a:p>
            <a:endParaRPr/>
          </a:p>
        </p:txBody>
      </p:sp>
      <p:sp>
        <p:nvSpPr>
          <p:cNvPr id="262" name="Google Shape;262;p6"/>
          <p:cNvSpPr txBox="1">
            <a:spLocks noGrp="1"/>
          </p:cNvSpPr>
          <p:nvPr>
            <p:ph type="sldNum" idx="12"/>
          </p:nvPr>
        </p:nvSpPr>
        <p:spPr>
          <a:xfrm>
            <a:off x="11553372" y="169705"/>
            <a:ext cx="435600" cy="3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263" name="Google Shape;263;p6"/>
          <p:cNvGrpSpPr/>
          <p:nvPr/>
        </p:nvGrpSpPr>
        <p:grpSpPr>
          <a:xfrm>
            <a:off x="10672540" y="556396"/>
            <a:ext cx="4706065" cy="6034352"/>
            <a:chOff x="8004404" y="372498"/>
            <a:chExt cx="3529549" cy="4525764"/>
          </a:xfrm>
        </p:grpSpPr>
        <p:grpSp>
          <p:nvGrpSpPr>
            <p:cNvPr id="264" name="Google Shape;264;p6"/>
            <p:cNvGrpSpPr/>
            <p:nvPr/>
          </p:nvGrpSpPr>
          <p:grpSpPr>
            <a:xfrm rot="-5400000" flipH="1">
              <a:off x="8541351" y="-164449"/>
              <a:ext cx="2227938" cy="3301831"/>
              <a:chOff x="3485371" y="1424851"/>
              <a:chExt cx="5318543" cy="7882145"/>
            </a:xfrm>
          </p:grpSpPr>
          <p:grpSp>
            <p:nvGrpSpPr>
              <p:cNvPr id="265" name="Google Shape;265;p6"/>
              <p:cNvGrpSpPr/>
              <p:nvPr/>
            </p:nvGrpSpPr>
            <p:grpSpPr>
              <a:xfrm>
                <a:off x="3485371" y="1958251"/>
                <a:ext cx="468816" cy="7120145"/>
                <a:chOff x="1447800" y="152400"/>
                <a:chExt cx="318597" cy="4838699"/>
              </a:xfrm>
            </p:grpSpPr>
            <p:sp>
              <p:nvSpPr>
                <p:cNvPr id="266" name="Google Shape;266;p6"/>
                <p:cNvSpPr/>
                <p:nvPr/>
              </p:nvSpPr>
              <p:spPr>
                <a:xfrm>
                  <a:off x="14521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267" name="Google Shape;267;p6"/>
                <p:cNvPicPr preferRelativeResize="0"/>
                <p:nvPr/>
              </p:nvPicPr>
              <p:blipFill>
                <a:blip r:embed="rId3">
                  <a:alphaModFix/>
                </a:blip>
                <a:stretch>
                  <a:fillRect/>
                </a:stretch>
              </p:blipFill>
              <p:spPr>
                <a:xfrm>
                  <a:off x="14478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268" name="Google Shape;268;p6"/>
              <p:cNvGrpSpPr/>
              <p:nvPr/>
            </p:nvGrpSpPr>
            <p:grpSpPr>
              <a:xfrm>
                <a:off x="3808592" y="1577251"/>
                <a:ext cx="468816" cy="7120145"/>
                <a:chOff x="1600200" y="152400"/>
                <a:chExt cx="318597" cy="4838699"/>
              </a:xfrm>
            </p:grpSpPr>
            <p:sp>
              <p:nvSpPr>
                <p:cNvPr id="269" name="Google Shape;269;p6"/>
                <p:cNvSpPr/>
                <p:nvPr/>
              </p:nvSpPr>
              <p:spPr>
                <a:xfrm>
                  <a:off x="1604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270" name="Google Shape;270;p6"/>
                <p:cNvPicPr preferRelativeResize="0"/>
                <p:nvPr/>
              </p:nvPicPr>
              <p:blipFill>
                <a:blip r:embed="rId3">
                  <a:alphaModFix/>
                </a:blip>
                <a:stretch>
                  <a:fillRect/>
                </a:stretch>
              </p:blipFill>
              <p:spPr>
                <a:xfrm>
                  <a:off x="1600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271" name="Google Shape;271;p6"/>
              <p:cNvGrpSpPr/>
              <p:nvPr/>
            </p:nvGrpSpPr>
            <p:grpSpPr>
              <a:xfrm>
                <a:off x="4131812" y="2186851"/>
                <a:ext cx="468816" cy="7120145"/>
                <a:chOff x="533400" y="152400"/>
                <a:chExt cx="318597" cy="4838699"/>
              </a:xfrm>
            </p:grpSpPr>
            <p:sp>
              <p:nvSpPr>
                <p:cNvPr id="272" name="Google Shape;272;p6"/>
                <p:cNvSpPr/>
                <p:nvPr/>
              </p:nvSpPr>
              <p:spPr>
                <a:xfrm>
                  <a:off x="5377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273" name="Google Shape;273;p6"/>
                <p:cNvPicPr preferRelativeResize="0"/>
                <p:nvPr/>
              </p:nvPicPr>
              <p:blipFill>
                <a:blip r:embed="rId3">
                  <a:alphaModFix/>
                </a:blip>
                <a:stretch>
                  <a:fillRect/>
                </a:stretch>
              </p:blipFill>
              <p:spPr>
                <a:xfrm>
                  <a:off x="5334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274" name="Google Shape;274;p6"/>
              <p:cNvGrpSpPr/>
              <p:nvPr/>
            </p:nvGrpSpPr>
            <p:grpSpPr>
              <a:xfrm>
                <a:off x="4455033" y="1729651"/>
                <a:ext cx="468816" cy="7120145"/>
                <a:chOff x="685800" y="152400"/>
                <a:chExt cx="318597" cy="4838699"/>
              </a:xfrm>
            </p:grpSpPr>
            <p:sp>
              <p:nvSpPr>
                <p:cNvPr id="275" name="Google Shape;275;p6"/>
                <p:cNvSpPr/>
                <p:nvPr/>
              </p:nvSpPr>
              <p:spPr>
                <a:xfrm>
                  <a:off x="6901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276" name="Google Shape;276;p6"/>
                <p:cNvPicPr preferRelativeResize="0"/>
                <p:nvPr/>
              </p:nvPicPr>
              <p:blipFill>
                <a:blip r:embed="rId3">
                  <a:alphaModFix/>
                </a:blip>
                <a:stretch>
                  <a:fillRect/>
                </a:stretch>
              </p:blipFill>
              <p:spPr>
                <a:xfrm>
                  <a:off x="6858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277" name="Google Shape;277;p6"/>
              <p:cNvGrpSpPr/>
              <p:nvPr/>
            </p:nvGrpSpPr>
            <p:grpSpPr>
              <a:xfrm>
                <a:off x="4778254" y="1424851"/>
                <a:ext cx="468816" cy="7120145"/>
                <a:chOff x="838200" y="152400"/>
                <a:chExt cx="318597" cy="4838699"/>
              </a:xfrm>
            </p:grpSpPr>
            <p:sp>
              <p:nvSpPr>
                <p:cNvPr id="278" name="Google Shape;278;p6"/>
                <p:cNvSpPr/>
                <p:nvPr/>
              </p:nvSpPr>
              <p:spPr>
                <a:xfrm>
                  <a:off x="842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279" name="Google Shape;279;p6"/>
                <p:cNvPicPr preferRelativeResize="0"/>
                <p:nvPr/>
              </p:nvPicPr>
              <p:blipFill>
                <a:blip r:embed="rId3">
                  <a:alphaModFix/>
                </a:blip>
                <a:stretch>
                  <a:fillRect/>
                </a:stretch>
              </p:blipFill>
              <p:spPr>
                <a:xfrm>
                  <a:off x="838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280" name="Google Shape;280;p6"/>
              <p:cNvGrpSpPr/>
              <p:nvPr/>
            </p:nvGrpSpPr>
            <p:grpSpPr>
              <a:xfrm>
                <a:off x="5101474" y="1882051"/>
                <a:ext cx="468816" cy="7120145"/>
                <a:chOff x="990600" y="152400"/>
                <a:chExt cx="318597" cy="4838699"/>
              </a:xfrm>
            </p:grpSpPr>
            <p:sp>
              <p:nvSpPr>
                <p:cNvPr id="281" name="Google Shape;281;p6"/>
                <p:cNvSpPr/>
                <p:nvPr/>
              </p:nvSpPr>
              <p:spPr>
                <a:xfrm>
                  <a:off x="9949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282" name="Google Shape;282;p6"/>
                <p:cNvPicPr preferRelativeResize="0"/>
                <p:nvPr/>
              </p:nvPicPr>
              <p:blipFill>
                <a:blip r:embed="rId3">
                  <a:alphaModFix/>
                </a:blip>
                <a:stretch>
                  <a:fillRect/>
                </a:stretch>
              </p:blipFill>
              <p:spPr>
                <a:xfrm>
                  <a:off x="9906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283" name="Google Shape;283;p6"/>
              <p:cNvGrpSpPr/>
              <p:nvPr/>
            </p:nvGrpSpPr>
            <p:grpSpPr>
              <a:xfrm>
                <a:off x="5424695" y="1729651"/>
                <a:ext cx="468816" cy="7120145"/>
                <a:chOff x="3663063" y="152400"/>
                <a:chExt cx="318597" cy="4838699"/>
              </a:xfrm>
            </p:grpSpPr>
            <p:sp>
              <p:nvSpPr>
                <p:cNvPr id="284" name="Google Shape;284;p6"/>
                <p:cNvSpPr/>
                <p:nvPr/>
              </p:nvSpPr>
              <p:spPr>
                <a:xfrm>
                  <a:off x="3667406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285" name="Google Shape;285;p6"/>
                <p:cNvPicPr preferRelativeResize="0"/>
                <p:nvPr/>
              </p:nvPicPr>
              <p:blipFill>
                <a:blip r:embed="rId3">
                  <a:alphaModFix/>
                </a:blip>
                <a:stretch>
                  <a:fillRect/>
                </a:stretch>
              </p:blipFill>
              <p:spPr>
                <a:xfrm>
                  <a:off x="3663063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286" name="Google Shape;286;p6"/>
              <p:cNvGrpSpPr/>
              <p:nvPr/>
            </p:nvGrpSpPr>
            <p:grpSpPr>
              <a:xfrm>
                <a:off x="5929821" y="2034451"/>
                <a:ext cx="468816" cy="7120145"/>
                <a:chOff x="1419019" y="152400"/>
                <a:chExt cx="318597" cy="4838699"/>
              </a:xfrm>
            </p:grpSpPr>
            <p:sp>
              <p:nvSpPr>
                <p:cNvPr id="287" name="Google Shape;287;p6"/>
                <p:cNvSpPr/>
                <p:nvPr/>
              </p:nvSpPr>
              <p:spPr>
                <a:xfrm>
                  <a:off x="1423362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288" name="Google Shape;288;p6"/>
                <p:cNvPicPr preferRelativeResize="0"/>
                <p:nvPr/>
              </p:nvPicPr>
              <p:blipFill>
                <a:blip r:embed="rId3">
                  <a:alphaModFix/>
                </a:blip>
                <a:stretch>
                  <a:fillRect/>
                </a:stretch>
              </p:blipFill>
              <p:spPr>
                <a:xfrm>
                  <a:off x="1419019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289" name="Google Shape;289;p6"/>
              <p:cNvGrpSpPr/>
              <p:nvPr/>
            </p:nvGrpSpPr>
            <p:grpSpPr>
              <a:xfrm>
                <a:off x="6395774" y="1653451"/>
                <a:ext cx="468816" cy="7120145"/>
                <a:chOff x="1600200" y="152400"/>
                <a:chExt cx="318597" cy="4838699"/>
              </a:xfrm>
            </p:grpSpPr>
            <p:sp>
              <p:nvSpPr>
                <p:cNvPr id="290" name="Google Shape;290;p6"/>
                <p:cNvSpPr/>
                <p:nvPr/>
              </p:nvSpPr>
              <p:spPr>
                <a:xfrm>
                  <a:off x="1604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291" name="Google Shape;291;p6"/>
                <p:cNvPicPr preferRelativeResize="0"/>
                <p:nvPr/>
              </p:nvPicPr>
              <p:blipFill>
                <a:blip r:embed="rId3">
                  <a:alphaModFix/>
                </a:blip>
                <a:stretch>
                  <a:fillRect/>
                </a:stretch>
              </p:blipFill>
              <p:spPr>
                <a:xfrm>
                  <a:off x="1600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292" name="Google Shape;292;p6"/>
              <p:cNvGrpSpPr/>
              <p:nvPr/>
            </p:nvGrpSpPr>
            <p:grpSpPr>
              <a:xfrm>
                <a:off x="6718994" y="1424851"/>
                <a:ext cx="468816" cy="7120145"/>
                <a:chOff x="533400" y="152400"/>
                <a:chExt cx="318597" cy="4838699"/>
              </a:xfrm>
            </p:grpSpPr>
            <p:sp>
              <p:nvSpPr>
                <p:cNvPr id="293" name="Google Shape;293;p6"/>
                <p:cNvSpPr/>
                <p:nvPr/>
              </p:nvSpPr>
              <p:spPr>
                <a:xfrm>
                  <a:off x="5377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294" name="Google Shape;294;p6"/>
                <p:cNvPicPr preferRelativeResize="0"/>
                <p:nvPr/>
              </p:nvPicPr>
              <p:blipFill>
                <a:blip r:embed="rId3">
                  <a:alphaModFix/>
                </a:blip>
                <a:stretch>
                  <a:fillRect/>
                </a:stretch>
              </p:blipFill>
              <p:spPr>
                <a:xfrm>
                  <a:off x="5334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295" name="Google Shape;295;p6"/>
              <p:cNvGrpSpPr/>
              <p:nvPr/>
            </p:nvGrpSpPr>
            <p:grpSpPr>
              <a:xfrm>
                <a:off x="7042215" y="1501051"/>
                <a:ext cx="468816" cy="7120145"/>
                <a:chOff x="685800" y="152400"/>
                <a:chExt cx="318597" cy="4838699"/>
              </a:xfrm>
            </p:grpSpPr>
            <p:sp>
              <p:nvSpPr>
                <p:cNvPr id="296" name="Google Shape;296;p6"/>
                <p:cNvSpPr/>
                <p:nvPr/>
              </p:nvSpPr>
              <p:spPr>
                <a:xfrm>
                  <a:off x="6901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297" name="Google Shape;297;p6"/>
                <p:cNvPicPr preferRelativeResize="0"/>
                <p:nvPr/>
              </p:nvPicPr>
              <p:blipFill>
                <a:blip r:embed="rId3">
                  <a:alphaModFix/>
                </a:blip>
                <a:stretch>
                  <a:fillRect/>
                </a:stretch>
              </p:blipFill>
              <p:spPr>
                <a:xfrm>
                  <a:off x="6858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298" name="Google Shape;298;p6"/>
              <p:cNvGrpSpPr/>
              <p:nvPr/>
            </p:nvGrpSpPr>
            <p:grpSpPr>
              <a:xfrm>
                <a:off x="7365436" y="1882051"/>
                <a:ext cx="468816" cy="7120145"/>
                <a:chOff x="838200" y="152400"/>
                <a:chExt cx="318597" cy="4838699"/>
              </a:xfrm>
            </p:grpSpPr>
            <p:sp>
              <p:nvSpPr>
                <p:cNvPr id="299" name="Google Shape;299;p6"/>
                <p:cNvSpPr/>
                <p:nvPr/>
              </p:nvSpPr>
              <p:spPr>
                <a:xfrm>
                  <a:off x="842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300" name="Google Shape;300;p6"/>
                <p:cNvPicPr preferRelativeResize="0"/>
                <p:nvPr/>
              </p:nvPicPr>
              <p:blipFill>
                <a:blip r:embed="rId3">
                  <a:alphaModFix/>
                </a:blip>
                <a:stretch>
                  <a:fillRect/>
                </a:stretch>
              </p:blipFill>
              <p:spPr>
                <a:xfrm>
                  <a:off x="838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301" name="Google Shape;301;p6"/>
              <p:cNvGrpSpPr/>
              <p:nvPr/>
            </p:nvGrpSpPr>
            <p:grpSpPr>
              <a:xfrm>
                <a:off x="8011877" y="2186851"/>
                <a:ext cx="468816" cy="7120145"/>
                <a:chOff x="3663063" y="152400"/>
                <a:chExt cx="318597" cy="4838699"/>
              </a:xfrm>
            </p:grpSpPr>
            <p:sp>
              <p:nvSpPr>
                <p:cNvPr id="302" name="Google Shape;302;p6"/>
                <p:cNvSpPr/>
                <p:nvPr/>
              </p:nvSpPr>
              <p:spPr>
                <a:xfrm>
                  <a:off x="3667406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303" name="Google Shape;303;p6"/>
                <p:cNvPicPr preferRelativeResize="0"/>
                <p:nvPr/>
              </p:nvPicPr>
              <p:blipFill>
                <a:blip r:embed="rId3">
                  <a:alphaModFix/>
                </a:blip>
                <a:stretch>
                  <a:fillRect/>
                </a:stretch>
              </p:blipFill>
              <p:spPr>
                <a:xfrm>
                  <a:off x="3663063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304" name="Google Shape;304;p6"/>
              <p:cNvGrpSpPr/>
              <p:nvPr/>
            </p:nvGrpSpPr>
            <p:grpSpPr>
              <a:xfrm>
                <a:off x="8335098" y="1805851"/>
                <a:ext cx="468816" cy="7120145"/>
                <a:chOff x="1295400" y="152400"/>
                <a:chExt cx="318597" cy="4838699"/>
              </a:xfrm>
            </p:grpSpPr>
            <p:sp>
              <p:nvSpPr>
                <p:cNvPr id="305" name="Google Shape;305;p6"/>
                <p:cNvSpPr/>
                <p:nvPr/>
              </p:nvSpPr>
              <p:spPr>
                <a:xfrm>
                  <a:off x="12997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306" name="Google Shape;306;p6"/>
                <p:cNvPicPr preferRelativeResize="0"/>
                <p:nvPr/>
              </p:nvPicPr>
              <p:blipFill>
                <a:blip r:embed="rId3">
                  <a:alphaModFix/>
                </a:blip>
                <a:stretch>
                  <a:fillRect/>
                </a:stretch>
              </p:blipFill>
              <p:spPr>
                <a:xfrm>
                  <a:off x="12954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</p:grpSp>
        <p:grpSp>
          <p:nvGrpSpPr>
            <p:cNvPr id="307" name="Google Shape;307;p6"/>
            <p:cNvGrpSpPr/>
            <p:nvPr/>
          </p:nvGrpSpPr>
          <p:grpSpPr>
            <a:xfrm rot="-5400000" flipH="1">
              <a:off x="9848714" y="1201031"/>
              <a:ext cx="196383" cy="2982574"/>
              <a:chOff x="1447800" y="152400"/>
              <a:chExt cx="318597" cy="4838699"/>
            </a:xfrm>
          </p:grpSpPr>
          <p:sp>
            <p:nvSpPr>
              <p:cNvPr id="308" name="Google Shape;308;p6"/>
              <p:cNvSpPr/>
              <p:nvPr/>
            </p:nvSpPr>
            <p:spPr>
              <a:xfrm>
                <a:off x="1452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309" name="Google Shape;309;p6"/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1447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310" name="Google Shape;310;p6"/>
            <p:cNvGrpSpPr/>
            <p:nvPr/>
          </p:nvGrpSpPr>
          <p:grpSpPr>
            <a:xfrm rot="-5400000" flipH="1">
              <a:off x="9689113" y="1336426"/>
              <a:ext cx="196383" cy="2982574"/>
              <a:chOff x="1600200" y="152400"/>
              <a:chExt cx="318597" cy="4838699"/>
            </a:xfrm>
          </p:grpSpPr>
          <p:sp>
            <p:nvSpPr>
              <p:cNvPr id="311" name="Google Shape;311;p6"/>
              <p:cNvSpPr/>
              <p:nvPr/>
            </p:nvSpPr>
            <p:spPr>
              <a:xfrm>
                <a:off x="1604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312" name="Google Shape;312;p6"/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1600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313" name="Google Shape;313;p6"/>
            <p:cNvGrpSpPr/>
            <p:nvPr/>
          </p:nvGrpSpPr>
          <p:grpSpPr>
            <a:xfrm rot="-5400000" flipH="1">
              <a:off x="9944475" y="1471836"/>
              <a:ext cx="196383" cy="2982574"/>
              <a:chOff x="533400" y="152400"/>
              <a:chExt cx="318597" cy="4838699"/>
            </a:xfrm>
          </p:grpSpPr>
          <p:sp>
            <p:nvSpPr>
              <p:cNvPr id="314" name="Google Shape;314;p6"/>
              <p:cNvSpPr/>
              <p:nvPr/>
            </p:nvSpPr>
            <p:spPr>
              <a:xfrm>
                <a:off x="537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315" name="Google Shape;315;p6"/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533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316" name="Google Shape;316;p6"/>
            <p:cNvGrpSpPr/>
            <p:nvPr/>
          </p:nvGrpSpPr>
          <p:grpSpPr>
            <a:xfrm rot="-5400000" flipH="1">
              <a:off x="9752954" y="1607231"/>
              <a:ext cx="196383" cy="2982574"/>
              <a:chOff x="685800" y="152400"/>
              <a:chExt cx="318597" cy="4838699"/>
            </a:xfrm>
          </p:grpSpPr>
          <p:sp>
            <p:nvSpPr>
              <p:cNvPr id="317" name="Google Shape;317;p6"/>
              <p:cNvSpPr/>
              <p:nvPr/>
            </p:nvSpPr>
            <p:spPr>
              <a:xfrm>
                <a:off x="690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318" name="Google Shape;318;p6"/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685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319" name="Google Shape;319;p6"/>
            <p:cNvGrpSpPr/>
            <p:nvPr/>
          </p:nvGrpSpPr>
          <p:grpSpPr>
            <a:xfrm rot="-5400000" flipH="1">
              <a:off x="9816794" y="1954222"/>
              <a:ext cx="196383" cy="2982574"/>
              <a:chOff x="990600" y="152400"/>
              <a:chExt cx="318597" cy="4838699"/>
            </a:xfrm>
          </p:grpSpPr>
          <p:sp>
            <p:nvSpPr>
              <p:cNvPr id="320" name="Google Shape;320;p6"/>
              <p:cNvSpPr/>
              <p:nvPr/>
            </p:nvSpPr>
            <p:spPr>
              <a:xfrm>
                <a:off x="9949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321" name="Google Shape;321;p6"/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9906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322" name="Google Shape;322;p6"/>
            <p:cNvGrpSpPr/>
            <p:nvPr/>
          </p:nvGrpSpPr>
          <p:grpSpPr>
            <a:xfrm rot="-5400000" flipH="1">
              <a:off x="9752954" y="2089589"/>
              <a:ext cx="196383" cy="2982574"/>
              <a:chOff x="3663063" y="152400"/>
              <a:chExt cx="318597" cy="4838699"/>
            </a:xfrm>
          </p:grpSpPr>
          <p:sp>
            <p:nvSpPr>
              <p:cNvPr id="323" name="Google Shape;323;p6"/>
              <p:cNvSpPr/>
              <p:nvPr/>
            </p:nvSpPr>
            <p:spPr>
              <a:xfrm>
                <a:off x="3667406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324" name="Google Shape;324;p6"/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3663063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325" name="Google Shape;325;p6"/>
            <p:cNvGrpSpPr/>
            <p:nvPr/>
          </p:nvGrpSpPr>
          <p:grpSpPr>
            <a:xfrm rot="-5400000" flipH="1">
              <a:off x="9880634" y="2225013"/>
              <a:ext cx="196383" cy="2982574"/>
              <a:chOff x="1295400" y="152400"/>
              <a:chExt cx="318597" cy="4838699"/>
            </a:xfrm>
          </p:grpSpPr>
          <p:sp>
            <p:nvSpPr>
              <p:cNvPr id="326" name="Google Shape;326;p6"/>
              <p:cNvSpPr/>
              <p:nvPr/>
            </p:nvSpPr>
            <p:spPr>
              <a:xfrm>
                <a:off x="1299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327" name="Google Shape;327;p6"/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1295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328" name="Google Shape;328;p6"/>
            <p:cNvGrpSpPr/>
            <p:nvPr/>
          </p:nvGrpSpPr>
          <p:grpSpPr>
            <a:xfrm rot="-5400000" flipH="1">
              <a:off x="9848714" y="2361002"/>
              <a:ext cx="196383" cy="2982574"/>
              <a:chOff x="1447800" y="152400"/>
              <a:chExt cx="318597" cy="4838699"/>
            </a:xfrm>
          </p:grpSpPr>
          <p:sp>
            <p:nvSpPr>
              <p:cNvPr id="329" name="Google Shape;329;p6"/>
              <p:cNvSpPr/>
              <p:nvPr/>
            </p:nvSpPr>
            <p:spPr>
              <a:xfrm>
                <a:off x="1452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330" name="Google Shape;330;p6"/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1447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331" name="Google Shape;331;p6"/>
            <p:cNvGrpSpPr/>
            <p:nvPr/>
          </p:nvGrpSpPr>
          <p:grpSpPr>
            <a:xfrm rot="-5400000" flipH="1">
              <a:off x="9721033" y="2496397"/>
              <a:ext cx="196383" cy="2982574"/>
              <a:chOff x="1600200" y="152400"/>
              <a:chExt cx="318597" cy="4838699"/>
            </a:xfrm>
          </p:grpSpPr>
          <p:sp>
            <p:nvSpPr>
              <p:cNvPr id="332" name="Google Shape;332;p6"/>
              <p:cNvSpPr/>
              <p:nvPr/>
            </p:nvSpPr>
            <p:spPr>
              <a:xfrm>
                <a:off x="1604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333" name="Google Shape;333;p6"/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1600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334" name="Google Shape;334;p6"/>
            <p:cNvGrpSpPr/>
            <p:nvPr/>
          </p:nvGrpSpPr>
          <p:grpSpPr>
            <a:xfrm rot="-5400000" flipH="1">
              <a:off x="9625273" y="2631806"/>
              <a:ext cx="196383" cy="2982574"/>
              <a:chOff x="533400" y="152400"/>
              <a:chExt cx="318597" cy="4838699"/>
            </a:xfrm>
          </p:grpSpPr>
          <p:sp>
            <p:nvSpPr>
              <p:cNvPr id="335" name="Google Shape;335;p6"/>
              <p:cNvSpPr/>
              <p:nvPr/>
            </p:nvSpPr>
            <p:spPr>
              <a:xfrm>
                <a:off x="537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336" name="Google Shape;336;p6"/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533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337" name="Google Shape;337;p6"/>
            <p:cNvGrpSpPr/>
            <p:nvPr/>
          </p:nvGrpSpPr>
          <p:grpSpPr>
            <a:xfrm rot="-5400000" flipH="1">
              <a:off x="9657193" y="2767202"/>
              <a:ext cx="196383" cy="2982574"/>
              <a:chOff x="685800" y="152400"/>
              <a:chExt cx="318597" cy="4838699"/>
            </a:xfrm>
          </p:grpSpPr>
          <p:sp>
            <p:nvSpPr>
              <p:cNvPr id="338" name="Google Shape;338;p6"/>
              <p:cNvSpPr/>
              <p:nvPr/>
            </p:nvSpPr>
            <p:spPr>
              <a:xfrm>
                <a:off x="690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339" name="Google Shape;339;p6"/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685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340" name="Google Shape;340;p6"/>
            <p:cNvGrpSpPr/>
            <p:nvPr/>
          </p:nvGrpSpPr>
          <p:grpSpPr>
            <a:xfrm rot="-5400000" flipH="1">
              <a:off x="9816794" y="2902597"/>
              <a:ext cx="196383" cy="2982574"/>
              <a:chOff x="838200" y="152400"/>
              <a:chExt cx="318597" cy="4838699"/>
            </a:xfrm>
          </p:grpSpPr>
          <p:sp>
            <p:nvSpPr>
              <p:cNvPr id="341" name="Google Shape;341;p6"/>
              <p:cNvSpPr/>
              <p:nvPr/>
            </p:nvSpPr>
            <p:spPr>
              <a:xfrm>
                <a:off x="842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342" name="Google Shape;342;p6"/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838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343" name="Google Shape;343;p6"/>
            <p:cNvGrpSpPr/>
            <p:nvPr/>
          </p:nvGrpSpPr>
          <p:grpSpPr>
            <a:xfrm rot="-5400000" flipH="1">
              <a:off x="9625273" y="3037992"/>
              <a:ext cx="196383" cy="2982574"/>
              <a:chOff x="990600" y="152400"/>
              <a:chExt cx="318597" cy="4838699"/>
            </a:xfrm>
          </p:grpSpPr>
          <p:sp>
            <p:nvSpPr>
              <p:cNvPr id="344" name="Google Shape;344;p6"/>
              <p:cNvSpPr/>
              <p:nvPr/>
            </p:nvSpPr>
            <p:spPr>
              <a:xfrm>
                <a:off x="9949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345" name="Google Shape;345;p6"/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9906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346" name="Google Shape;346;p6"/>
            <p:cNvGrpSpPr/>
            <p:nvPr/>
          </p:nvGrpSpPr>
          <p:grpSpPr>
            <a:xfrm rot="-5400000" flipH="1">
              <a:off x="9944475" y="3173359"/>
              <a:ext cx="196383" cy="2982574"/>
              <a:chOff x="3663063" y="152400"/>
              <a:chExt cx="318597" cy="4838699"/>
            </a:xfrm>
          </p:grpSpPr>
          <p:sp>
            <p:nvSpPr>
              <p:cNvPr id="347" name="Google Shape;347;p6"/>
              <p:cNvSpPr/>
              <p:nvPr/>
            </p:nvSpPr>
            <p:spPr>
              <a:xfrm>
                <a:off x="3667406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348" name="Google Shape;348;p6"/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3663063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349" name="Google Shape;349;p6"/>
            <p:cNvGrpSpPr/>
            <p:nvPr/>
          </p:nvGrpSpPr>
          <p:grpSpPr>
            <a:xfrm rot="-5400000" flipH="1">
              <a:off x="9784874" y="3308783"/>
              <a:ext cx="196383" cy="2982574"/>
              <a:chOff x="1295400" y="152400"/>
              <a:chExt cx="318597" cy="4838699"/>
            </a:xfrm>
          </p:grpSpPr>
          <p:sp>
            <p:nvSpPr>
              <p:cNvPr id="350" name="Google Shape;350;p6"/>
              <p:cNvSpPr/>
              <p:nvPr/>
            </p:nvSpPr>
            <p:spPr>
              <a:xfrm>
                <a:off x="1299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351" name="Google Shape;351;p6"/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1295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</p:spTree>
    <p:extLst>
      <p:ext uri="{BB962C8B-B14F-4D97-AF65-F5344CB8AC3E}">
        <p14:creationId xmlns:p14="http://schemas.microsoft.com/office/powerpoint/2010/main" val="171850755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81CBD5-ABC3-455C-B12F-799E6A434D96}" type="datetimeFigureOut">
              <a:rPr lang="en-US" smtClean="0"/>
              <a:t>10/10/2023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24AAB8-47E6-4013-A535-B94583CD36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435488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10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2"/>
          <p:cNvSpPr txBox="1">
            <a:spLocks noGrp="1"/>
          </p:cNvSpPr>
          <p:nvPr>
            <p:ph type="title"/>
          </p:nvPr>
        </p:nvSpPr>
        <p:spPr>
          <a:xfrm>
            <a:off x="2166800" y="1537497"/>
            <a:ext cx="7858400" cy="31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9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body" idx="1"/>
          </p:nvPr>
        </p:nvSpPr>
        <p:spPr>
          <a:xfrm>
            <a:off x="2567800" y="4492967"/>
            <a:ext cx="7056400" cy="113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4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-326128" y="-215349"/>
            <a:ext cx="2021371" cy="1155660"/>
          </a:xfrm>
          <a:custGeom>
            <a:avLst/>
            <a:gdLst/>
            <a:ahLst/>
            <a:cxnLst/>
            <a:rect l="l" t="t" r="r" b="b"/>
            <a:pathLst>
              <a:path w="16599" h="9794" extrusionOk="0">
                <a:moveTo>
                  <a:pt x="1" y="5801"/>
                </a:moveTo>
                <a:lnTo>
                  <a:pt x="15086" y="1"/>
                </a:lnTo>
                <a:cubicBezTo>
                  <a:pt x="15086" y="1"/>
                  <a:pt x="14756" y="544"/>
                  <a:pt x="14874" y="828"/>
                </a:cubicBezTo>
                <a:cubicBezTo>
                  <a:pt x="14992" y="1123"/>
                  <a:pt x="15618" y="1288"/>
                  <a:pt x="15618" y="1288"/>
                </a:cubicBezTo>
                <a:cubicBezTo>
                  <a:pt x="15618" y="1288"/>
                  <a:pt x="15287" y="1891"/>
                  <a:pt x="15464" y="2174"/>
                </a:cubicBezTo>
                <a:cubicBezTo>
                  <a:pt x="15630" y="2375"/>
                  <a:pt x="15831" y="2564"/>
                  <a:pt x="16055" y="2706"/>
                </a:cubicBezTo>
                <a:cubicBezTo>
                  <a:pt x="16055" y="2706"/>
                  <a:pt x="15642" y="3698"/>
                  <a:pt x="16598" y="4029"/>
                </a:cubicBezTo>
                <a:lnTo>
                  <a:pt x="1643" y="9794"/>
                </a:lnTo>
                <a:cubicBezTo>
                  <a:pt x="1643" y="9794"/>
                  <a:pt x="1879" y="9144"/>
                  <a:pt x="1785" y="8908"/>
                </a:cubicBezTo>
                <a:cubicBezTo>
                  <a:pt x="1690" y="8660"/>
                  <a:pt x="1100" y="8459"/>
                  <a:pt x="1100" y="8459"/>
                </a:cubicBezTo>
                <a:cubicBezTo>
                  <a:pt x="1100" y="8459"/>
                  <a:pt x="1430" y="7821"/>
                  <a:pt x="1289" y="7478"/>
                </a:cubicBezTo>
                <a:cubicBezTo>
                  <a:pt x="1147" y="7124"/>
                  <a:pt x="592" y="6982"/>
                  <a:pt x="592" y="6982"/>
                </a:cubicBezTo>
                <a:cubicBezTo>
                  <a:pt x="592" y="6982"/>
                  <a:pt x="851" y="6604"/>
                  <a:pt x="722" y="6274"/>
                </a:cubicBezTo>
                <a:cubicBezTo>
                  <a:pt x="580" y="5943"/>
                  <a:pt x="1" y="5801"/>
                  <a:pt x="1" y="580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" name="Google Shape;14;p2"/>
          <p:cNvSpPr/>
          <p:nvPr/>
        </p:nvSpPr>
        <p:spPr>
          <a:xfrm flipH="1">
            <a:off x="10516155" y="-215349"/>
            <a:ext cx="2021371" cy="1155660"/>
          </a:xfrm>
          <a:custGeom>
            <a:avLst/>
            <a:gdLst/>
            <a:ahLst/>
            <a:cxnLst/>
            <a:rect l="l" t="t" r="r" b="b"/>
            <a:pathLst>
              <a:path w="16599" h="9794" extrusionOk="0">
                <a:moveTo>
                  <a:pt x="1" y="5801"/>
                </a:moveTo>
                <a:lnTo>
                  <a:pt x="15086" y="1"/>
                </a:lnTo>
                <a:cubicBezTo>
                  <a:pt x="15086" y="1"/>
                  <a:pt x="14756" y="544"/>
                  <a:pt x="14874" y="828"/>
                </a:cubicBezTo>
                <a:cubicBezTo>
                  <a:pt x="14992" y="1123"/>
                  <a:pt x="15618" y="1288"/>
                  <a:pt x="15618" y="1288"/>
                </a:cubicBezTo>
                <a:cubicBezTo>
                  <a:pt x="15618" y="1288"/>
                  <a:pt x="15287" y="1891"/>
                  <a:pt x="15464" y="2174"/>
                </a:cubicBezTo>
                <a:cubicBezTo>
                  <a:pt x="15630" y="2375"/>
                  <a:pt x="15831" y="2564"/>
                  <a:pt x="16055" y="2706"/>
                </a:cubicBezTo>
                <a:cubicBezTo>
                  <a:pt x="16055" y="2706"/>
                  <a:pt x="15642" y="3698"/>
                  <a:pt x="16598" y="4029"/>
                </a:cubicBezTo>
                <a:lnTo>
                  <a:pt x="1643" y="9794"/>
                </a:lnTo>
                <a:cubicBezTo>
                  <a:pt x="1643" y="9794"/>
                  <a:pt x="1879" y="9144"/>
                  <a:pt x="1785" y="8908"/>
                </a:cubicBezTo>
                <a:cubicBezTo>
                  <a:pt x="1690" y="8660"/>
                  <a:pt x="1100" y="8459"/>
                  <a:pt x="1100" y="8459"/>
                </a:cubicBezTo>
                <a:cubicBezTo>
                  <a:pt x="1100" y="8459"/>
                  <a:pt x="1430" y="7821"/>
                  <a:pt x="1289" y="7478"/>
                </a:cubicBezTo>
                <a:cubicBezTo>
                  <a:pt x="1147" y="7124"/>
                  <a:pt x="592" y="6982"/>
                  <a:pt x="592" y="6982"/>
                </a:cubicBezTo>
                <a:cubicBezTo>
                  <a:pt x="592" y="6982"/>
                  <a:pt x="851" y="6604"/>
                  <a:pt x="722" y="6274"/>
                </a:cubicBezTo>
                <a:cubicBezTo>
                  <a:pt x="580" y="5943"/>
                  <a:pt x="1" y="5801"/>
                  <a:pt x="1" y="580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5" name="Google Shape;15;p2"/>
          <p:cNvGrpSpPr/>
          <p:nvPr/>
        </p:nvGrpSpPr>
        <p:grpSpPr>
          <a:xfrm>
            <a:off x="-461842" y="1054055"/>
            <a:ext cx="3011172" cy="854071"/>
            <a:chOff x="-2810250" y="3572525"/>
            <a:chExt cx="2106500" cy="597475"/>
          </a:xfrm>
        </p:grpSpPr>
        <p:sp>
          <p:nvSpPr>
            <p:cNvPr id="16" name="Google Shape;16;p2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6" name="Google Shape;126;p2"/>
          <p:cNvGrpSpPr/>
          <p:nvPr/>
        </p:nvGrpSpPr>
        <p:grpSpPr>
          <a:xfrm>
            <a:off x="10173164" y="5847025"/>
            <a:ext cx="2364483" cy="753219"/>
            <a:chOff x="-4380075" y="3780200"/>
            <a:chExt cx="1637000" cy="521475"/>
          </a:xfrm>
        </p:grpSpPr>
        <p:sp>
          <p:nvSpPr>
            <p:cNvPr id="127" name="Google Shape;127;p2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16629209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p7"/>
          <p:cNvSpPr txBox="1">
            <a:spLocks noGrp="1"/>
          </p:cNvSpPr>
          <p:nvPr>
            <p:ph type="title"/>
          </p:nvPr>
        </p:nvSpPr>
        <p:spPr>
          <a:xfrm>
            <a:off x="1105333" y="702267"/>
            <a:ext cx="9202800" cy="6140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" name="Google Shape;354;p7"/>
          <p:cNvSpPr txBox="1">
            <a:spLocks noGrp="1"/>
          </p:cNvSpPr>
          <p:nvPr>
            <p:ph type="body" idx="1"/>
          </p:nvPr>
        </p:nvSpPr>
        <p:spPr>
          <a:xfrm>
            <a:off x="1105333" y="1803400"/>
            <a:ext cx="4290000" cy="456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91054">
              <a:spcBef>
                <a:spcPts val="800"/>
              </a:spcBef>
              <a:spcAft>
                <a:spcPts val="0"/>
              </a:spcAft>
              <a:buSzPts val="2200"/>
              <a:buChar char="✘"/>
              <a:defRPr sz="2933"/>
            </a:lvl1pPr>
            <a:lvl2pPr marL="1219170" lvl="1" indent="-491054">
              <a:spcBef>
                <a:spcPts val="1333"/>
              </a:spcBef>
              <a:spcAft>
                <a:spcPts val="0"/>
              </a:spcAft>
              <a:buSzPts val="2200"/>
              <a:buChar char="-"/>
              <a:defRPr sz="2933"/>
            </a:lvl2pPr>
            <a:lvl3pPr marL="1828754" lvl="2" indent="-491054">
              <a:spcBef>
                <a:spcPts val="1333"/>
              </a:spcBef>
              <a:spcAft>
                <a:spcPts val="0"/>
              </a:spcAft>
              <a:buSzPts val="2200"/>
              <a:buChar char="-"/>
              <a:defRPr sz="2933"/>
            </a:lvl3pPr>
            <a:lvl4pPr marL="2438339" lvl="3" indent="-491054">
              <a:spcBef>
                <a:spcPts val="1333"/>
              </a:spcBef>
              <a:spcAft>
                <a:spcPts val="0"/>
              </a:spcAft>
              <a:buSzPts val="2200"/>
              <a:buChar char="●"/>
              <a:defRPr sz="2933"/>
            </a:lvl4pPr>
            <a:lvl5pPr marL="3047924" lvl="4" indent="-491054">
              <a:spcBef>
                <a:spcPts val="1333"/>
              </a:spcBef>
              <a:spcAft>
                <a:spcPts val="0"/>
              </a:spcAft>
              <a:buSzPts val="2200"/>
              <a:buChar char="○"/>
              <a:defRPr sz="2933"/>
            </a:lvl5pPr>
            <a:lvl6pPr marL="3657509" lvl="5" indent="-491054">
              <a:spcBef>
                <a:spcPts val="1333"/>
              </a:spcBef>
              <a:spcAft>
                <a:spcPts val="0"/>
              </a:spcAft>
              <a:buSzPts val="2200"/>
              <a:buChar char="■"/>
              <a:defRPr sz="2933"/>
            </a:lvl6pPr>
            <a:lvl7pPr marL="4267093" lvl="6" indent="-491054">
              <a:spcBef>
                <a:spcPts val="1333"/>
              </a:spcBef>
              <a:spcAft>
                <a:spcPts val="0"/>
              </a:spcAft>
              <a:buSzPts val="2200"/>
              <a:buChar char="●"/>
              <a:defRPr sz="2933"/>
            </a:lvl7pPr>
            <a:lvl8pPr marL="4876678" lvl="7" indent="-491054">
              <a:spcBef>
                <a:spcPts val="1333"/>
              </a:spcBef>
              <a:spcAft>
                <a:spcPts val="0"/>
              </a:spcAft>
              <a:buSzPts val="2200"/>
              <a:buChar char="○"/>
              <a:defRPr sz="2933"/>
            </a:lvl8pPr>
            <a:lvl9pPr marL="5486263" lvl="8" indent="-491054">
              <a:spcBef>
                <a:spcPts val="1333"/>
              </a:spcBef>
              <a:spcAft>
                <a:spcPts val="1333"/>
              </a:spcAft>
              <a:buSzPts val="2200"/>
              <a:buChar char="■"/>
              <a:defRPr sz="2933"/>
            </a:lvl9pPr>
          </a:lstStyle>
          <a:p>
            <a:endParaRPr/>
          </a:p>
        </p:txBody>
      </p:sp>
      <p:sp>
        <p:nvSpPr>
          <p:cNvPr id="355" name="Google Shape;355;p7"/>
          <p:cNvSpPr txBox="1">
            <a:spLocks noGrp="1"/>
          </p:cNvSpPr>
          <p:nvPr>
            <p:ph type="body" idx="2"/>
          </p:nvPr>
        </p:nvSpPr>
        <p:spPr>
          <a:xfrm>
            <a:off x="6018127" y="1803400"/>
            <a:ext cx="4290000" cy="456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91054">
              <a:spcBef>
                <a:spcPts val="800"/>
              </a:spcBef>
              <a:spcAft>
                <a:spcPts val="0"/>
              </a:spcAft>
              <a:buSzPts val="2200"/>
              <a:buChar char="✘"/>
              <a:defRPr sz="2933"/>
            </a:lvl1pPr>
            <a:lvl2pPr marL="1219170" lvl="1" indent="-491054">
              <a:spcBef>
                <a:spcPts val="1333"/>
              </a:spcBef>
              <a:spcAft>
                <a:spcPts val="0"/>
              </a:spcAft>
              <a:buSzPts val="2200"/>
              <a:buChar char="-"/>
              <a:defRPr sz="2933"/>
            </a:lvl2pPr>
            <a:lvl3pPr marL="1828754" lvl="2" indent="-491054">
              <a:spcBef>
                <a:spcPts val="1333"/>
              </a:spcBef>
              <a:spcAft>
                <a:spcPts val="0"/>
              </a:spcAft>
              <a:buSzPts val="2200"/>
              <a:buChar char="-"/>
              <a:defRPr sz="2933"/>
            </a:lvl3pPr>
            <a:lvl4pPr marL="2438339" lvl="3" indent="-491054">
              <a:spcBef>
                <a:spcPts val="1333"/>
              </a:spcBef>
              <a:spcAft>
                <a:spcPts val="0"/>
              </a:spcAft>
              <a:buSzPts val="2200"/>
              <a:buChar char="●"/>
              <a:defRPr sz="2933"/>
            </a:lvl4pPr>
            <a:lvl5pPr marL="3047924" lvl="4" indent="-491054">
              <a:spcBef>
                <a:spcPts val="1333"/>
              </a:spcBef>
              <a:spcAft>
                <a:spcPts val="0"/>
              </a:spcAft>
              <a:buSzPts val="2200"/>
              <a:buChar char="○"/>
              <a:defRPr sz="2933"/>
            </a:lvl5pPr>
            <a:lvl6pPr marL="3657509" lvl="5" indent="-491054">
              <a:spcBef>
                <a:spcPts val="1333"/>
              </a:spcBef>
              <a:spcAft>
                <a:spcPts val="0"/>
              </a:spcAft>
              <a:buSzPts val="2200"/>
              <a:buChar char="■"/>
              <a:defRPr sz="2933"/>
            </a:lvl6pPr>
            <a:lvl7pPr marL="4267093" lvl="6" indent="-491054">
              <a:spcBef>
                <a:spcPts val="1333"/>
              </a:spcBef>
              <a:spcAft>
                <a:spcPts val="0"/>
              </a:spcAft>
              <a:buSzPts val="2200"/>
              <a:buChar char="●"/>
              <a:defRPr sz="2933"/>
            </a:lvl7pPr>
            <a:lvl8pPr marL="4876678" lvl="7" indent="-491054">
              <a:spcBef>
                <a:spcPts val="1333"/>
              </a:spcBef>
              <a:spcAft>
                <a:spcPts val="0"/>
              </a:spcAft>
              <a:buSzPts val="2200"/>
              <a:buChar char="○"/>
              <a:defRPr sz="2933"/>
            </a:lvl8pPr>
            <a:lvl9pPr marL="5486263" lvl="8" indent="-491054">
              <a:spcBef>
                <a:spcPts val="1333"/>
              </a:spcBef>
              <a:spcAft>
                <a:spcPts val="1333"/>
              </a:spcAft>
              <a:buSzPts val="2200"/>
              <a:buChar char="■"/>
              <a:defRPr sz="2933"/>
            </a:lvl9pPr>
          </a:lstStyle>
          <a:p>
            <a:endParaRPr/>
          </a:p>
        </p:txBody>
      </p:sp>
      <p:sp>
        <p:nvSpPr>
          <p:cNvPr id="356" name="Google Shape;356;p7"/>
          <p:cNvSpPr txBox="1">
            <a:spLocks noGrp="1"/>
          </p:cNvSpPr>
          <p:nvPr>
            <p:ph type="sldNum" idx="12"/>
          </p:nvPr>
        </p:nvSpPr>
        <p:spPr>
          <a:xfrm>
            <a:off x="11553372" y="169705"/>
            <a:ext cx="435600" cy="3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357" name="Google Shape;357;p7"/>
          <p:cNvGrpSpPr/>
          <p:nvPr/>
        </p:nvGrpSpPr>
        <p:grpSpPr>
          <a:xfrm>
            <a:off x="10672540" y="556396"/>
            <a:ext cx="4706065" cy="6034352"/>
            <a:chOff x="8004404" y="372498"/>
            <a:chExt cx="3529549" cy="4525764"/>
          </a:xfrm>
        </p:grpSpPr>
        <p:grpSp>
          <p:nvGrpSpPr>
            <p:cNvPr id="358" name="Google Shape;358;p7"/>
            <p:cNvGrpSpPr/>
            <p:nvPr/>
          </p:nvGrpSpPr>
          <p:grpSpPr>
            <a:xfrm rot="-5400000" flipH="1">
              <a:off x="8541351" y="-164449"/>
              <a:ext cx="2227938" cy="3301831"/>
              <a:chOff x="3485371" y="1424851"/>
              <a:chExt cx="5318543" cy="7882145"/>
            </a:xfrm>
          </p:grpSpPr>
          <p:grpSp>
            <p:nvGrpSpPr>
              <p:cNvPr id="359" name="Google Shape;359;p7"/>
              <p:cNvGrpSpPr/>
              <p:nvPr/>
            </p:nvGrpSpPr>
            <p:grpSpPr>
              <a:xfrm>
                <a:off x="3485371" y="1958251"/>
                <a:ext cx="468816" cy="7120145"/>
                <a:chOff x="1447800" y="152400"/>
                <a:chExt cx="318597" cy="4838699"/>
              </a:xfrm>
            </p:grpSpPr>
            <p:sp>
              <p:nvSpPr>
                <p:cNvPr id="360" name="Google Shape;360;p7"/>
                <p:cNvSpPr/>
                <p:nvPr/>
              </p:nvSpPr>
              <p:spPr>
                <a:xfrm>
                  <a:off x="14521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361" name="Google Shape;361;p7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4478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362" name="Google Shape;362;p7"/>
              <p:cNvGrpSpPr/>
              <p:nvPr/>
            </p:nvGrpSpPr>
            <p:grpSpPr>
              <a:xfrm>
                <a:off x="3808592" y="1577251"/>
                <a:ext cx="468816" cy="7120145"/>
                <a:chOff x="1600200" y="152400"/>
                <a:chExt cx="318597" cy="4838699"/>
              </a:xfrm>
            </p:grpSpPr>
            <p:sp>
              <p:nvSpPr>
                <p:cNvPr id="363" name="Google Shape;363;p7"/>
                <p:cNvSpPr/>
                <p:nvPr/>
              </p:nvSpPr>
              <p:spPr>
                <a:xfrm>
                  <a:off x="1604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364" name="Google Shape;364;p7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600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365" name="Google Shape;365;p7"/>
              <p:cNvGrpSpPr/>
              <p:nvPr/>
            </p:nvGrpSpPr>
            <p:grpSpPr>
              <a:xfrm>
                <a:off x="4131812" y="2186851"/>
                <a:ext cx="468816" cy="7120145"/>
                <a:chOff x="533400" y="152400"/>
                <a:chExt cx="318597" cy="4838699"/>
              </a:xfrm>
            </p:grpSpPr>
            <p:sp>
              <p:nvSpPr>
                <p:cNvPr id="366" name="Google Shape;366;p7"/>
                <p:cNvSpPr/>
                <p:nvPr/>
              </p:nvSpPr>
              <p:spPr>
                <a:xfrm>
                  <a:off x="5377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367" name="Google Shape;367;p7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5334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368" name="Google Shape;368;p7"/>
              <p:cNvGrpSpPr/>
              <p:nvPr/>
            </p:nvGrpSpPr>
            <p:grpSpPr>
              <a:xfrm>
                <a:off x="4455033" y="1729651"/>
                <a:ext cx="468816" cy="7120145"/>
                <a:chOff x="685800" y="152400"/>
                <a:chExt cx="318597" cy="4838699"/>
              </a:xfrm>
            </p:grpSpPr>
            <p:sp>
              <p:nvSpPr>
                <p:cNvPr id="369" name="Google Shape;369;p7"/>
                <p:cNvSpPr/>
                <p:nvPr/>
              </p:nvSpPr>
              <p:spPr>
                <a:xfrm>
                  <a:off x="6901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370" name="Google Shape;370;p7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6858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371" name="Google Shape;371;p7"/>
              <p:cNvGrpSpPr/>
              <p:nvPr/>
            </p:nvGrpSpPr>
            <p:grpSpPr>
              <a:xfrm>
                <a:off x="4778254" y="1424851"/>
                <a:ext cx="468816" cy="7120145"/>
                <a:chOff x="838200" y="152400"/>
                <a:chExt cx="318597" cy="4838699"/>
              </a:xfrm>
            </p:grpSpPr>
            <p:sp>
              <p:nvSpPr>
                <p:cNvPr id="372" name="Google Shape;372;p7"/>
                <p:cNvSpPr/>
                <p:nvPr/>
              </p:nvSpPr>
              <p:spPr>
                <a:xfrm>
                  <a:off x="842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373" name="Google Shape;373;p7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838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374" name="Google Shape;374;p7"/>
              <p:cNvGrpSpPr/>
              <p:nvPr/>
            </p:nvGrpSpPr>
            <p:grpSpPr>
              <a:xfrm>
                <a:off x="5101474" y="1882051"/>
                <a:ext cx="468816" cy="7120145"/>
                <a:chOff x="990600" y="152400"/>
                <a:chExt cx="318597" cy="4838699"/>
              </a:xfrm>
            </p:grpSpPr>
            <p:sp>
              <p:nvSpPr>
                <p:cNvPr id="375" name="Google Shape;375;p7"/>
                <p:cNvSpPr/>
                <p:nvPr/>
              </p:nvSpPr>
              <p:spPr>
                <a:xfrm>
                  <a:off x="9949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376" name="Google Shape;376;p7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9906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377" name="Google Shape;377;p7"/>
              <p:cNvGrpSpPr/>
              <p:nvPr/>
            </p:nvGrpSpPr>
            <p:grpSpPr>
              <a:xfrm>
                <a:off x="5424695" y="1729651"/>
                <a:ext cx="468816" cy="7120145"/>
                <a:chOff x="3663063" y="152400"/>
                <a:chExt cx="318597" cy="4838699"/>
              </a:xfrm>
            </p:grpSpPr>
            <p:sp>
              <p:nvSpPr>
                <p:cNvPr id="378" name="Google Shape;378;p7"/>
                <p:cNvSpPr/>
                <p:nvPr/>
              </p:nvSpPr>
              <p:spPr>
                <a:xfrm>
                  <a:off x="3667406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379" name="Google Shape;379;p7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3663063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380" name="Google Shape;380;p7"/>
              <p:cNvGrpSpPr/>
              <p:nvPr/>
            </p:nvGrpSpPr>
            <p:grpSpPr>
              <a:xfrm>
                <a:off x="5929821" y="2034451"/>
                <a:ext cx="468816" cy="7120145"/>
                <a:chOff x="1419019" y="152400"/>
                <a:chExt cx="318597" cy="4838699"/>
              </a:xfrm>
            </p:grpSpPr>
            <p:sp>
              <p:nvSpPr>
                <p:cNvPr id="381" name="Google Shape;381;p7"/>
                <p:cNvSpPr/>
                <p:nvPr/>
              </p:nvSpPr>
              <p:spPr>
                <a:xfrm>
                  <a:off x="1423362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382" name="Google Shape;382;p7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419019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383" name="Google Shape;383;p7"/>
              <p:cNvGrpSpPr/>
              <p:nvPr/>
            </p:nvGrpSpPr>
            <p:grpSpPr>
              <a:xfrm>
                <a:off x="6395774" y="1653451"/>
                <a:ext cx="468816" cy="7120145"/>
                <a:chOff x="1600200" y="152400"/>
                <a:chExt cx="318597" cy="4838699"/>
              </a:xfrm>
            </p:grpSpPr>
            <p:sp>
              <p:nvSpPr>
                <p:cNvPr id="384" name="Google Shape;384;p7"/>
                <p:cNvSpPr/>
                <p:nvPr/>
              </p:nvSpPr>
              <p:spPr>
                <a:xfrm>
                  <a:off x="1604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385" name="Google Shape;385;p7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600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386" name="Google Shape;386;p7"/>
              <p:cNvGrpSpPr/>
              <p:nvPr/>
            </p:nvGrpSpPr>
            <p:grpSpPr>
              <a:xfrm>
                <a:off x="6718994" y="1424851"/>
                <a:ext cx="468816" cy="7120145"/>
                <a:chOff x="533400" y="152400"/>
                <a:chExt cx="318597" cy="4838699"/>
              </a:xfrm>
            </p:grpSpPr>
            <p:sp>
              <p:nvSpPr>
                <p:cNvPr id="387" name="Google Shape;387;p7"/>
                <p:cNvSpPr/>
                <p:nvPr/>
              </p:nvSpPr>
              <p:spPr>
                <a:xfrm>
                  <a:off x="5377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388" name="Google Shape;388;p7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5334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389" name="Google Shape;389;p7"/>
              <p:cNvGrpSpPr/>
              <p:nvPr/>
            </p:nvGrpSpPr>
            <p:grpSpPr>
              <a:xfrm>
                <a:off x="7042215" y="1501051"/>
                <a:ext cx="468816" cy="7120145"/>
                <a:chOff x="685800" y="152400"/>
                <a:chExt cx="318597" cy="4838699"/>
              </a:xfrm>
            </p:grpSpPr>
            <p:sp>
              <p:nvSpPr>
                <p:cNvPr id="390" name="Google Shape;390;p7"/>
                <p:cNvSpPr/>
                <p:nvPr/>
              </p:nvSpPr>
              <p:spPr>
                <a:xfrm>
                  <a:off x="6901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391" name="Google Shape;391;p7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6858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392" name="Google Shape;392;p7"/>
              <p:cNvGrpSpPr/>
              <p:nvPr/>
            </p:nvGrpSpPr>
            <p:grpSpPr>
              <a:xfrm>
                <a:off x="7365436" y="1882051"/>
                <a:ext cx="468816" cy="7120145"/>
                <a:chOff x="838200" y="152400"/>
                <a:chExt cx="318597" cy="4838699"/>
              </a:xfrm>
            </p:grpSpPr>
            <p:sp>
              <p:nvSpPr>
                <p:cNvPr id="393" name="Google Shape;393;p7"/>
                <p:cNvSpPr/>
                <p:nvPr/>
              </p:nvSpPr>
              <p:spPr>
                <a:xfrm>
                  <a:off x="842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394" name="Google Shape;394;p7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838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395" name="Google Shape;395;p7"/>
              <p:cNvGrpSpPr/>
              <p:nvPr/>
            </p:nvGrpSpPr>
            <p:grpSpPr>
              <a:xfrm>
                <a:off x="8011877" y="2186851"/>
                <a:ext cx="468816" cy="7120145"/>
                <a:chOff x="3663063" y="152400"/>
                <a:chExt cx="318597" cy="4838699"/>
              </a:xfrm>
            </p:grpSpPr>
            <p:sp>
              <p:nvSpPr>
                <p:cNvPr id="396" name="Google Shape;396;p7"/>
                <p:cNvSpPr/>
                <p:nvPr/>
              </p:nvSpPr>
              <p:spPr>
                <a:xfrm>
                  <a:off x="3667406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397" name="Google Shape;397;p7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3663063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398" name="Google Shape;398;p7"/>
              <p:cNvGrpSpPr/>
              <p:nvPr/>
            </p:nvGrpSpPr>
            <p:grpSpPr>
              <a:xfrm>
                <a:off x="8335098" y="1805851"/>
                <a:ext cx="468816" cy="7120145"/>
                <a:chOff x="1295400" y="152400"/>
                <a:chExt cx="318597" cy="4838699"/>
              </a:xfrm>
            </p:grpSpPr>
            <p:sp>
              <p:nvSpPr>
                <p:cNvPr id="399" name="Google Shape;399;p7"/>
                <p:cNvSpPr/>
                <p:nvPr/>
              </p:nvSpPr>
              <p:spPr>
                <a:xfrm>
                  <a:off x="12997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400" name="Google Shape;400;p7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2954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</p:grpSp>
        <p:grpSp>
          <p:nvGrpSpPr>
            <p:cNvPr id="401" name="Google Shape;401;p7"/>
            <p:cNvGrpSpPr/>
            <p:nvPr/>
          </p:nvGrpSpPr>
          <p:grpSpPr>
            <a:xfrm rot="-5400000" flipH="1">
              <a:off x="9848714" y="1201031"/>
              <a:ext cx="196383" cy="2982574"/>
              <a:chOff x="1447800" y="152400"/>
              <a:chExt cx="318597" cy="4838699"/>
            </a:xfrm>
          </p:grpSpPr>
          <p:sp>
            <p:nvSpPr>
              <p:cNvPr id="402" name="Google Shape;402;p7"/>
              <p:cNvSpPr/>
              <p:nvPr/>
            </p:nvSpPr>
            <p:spPr>
              <a:xfrm>
                <a:off x="1452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403" name="Google Shape;403;p7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447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404" name="Google Shape;404;p7"/>
            <p:cNvGrpSpPr/>
            <p:nvPr/>
          </p:nvGrpSpPr>
          <p:grpSpPr>
            <a:xfrm rot="-5400000" flipH="1">
              <a:off x="9689113" y="1336426"/>
              <a:ext cx="196383" cy="2982574"/>
              <a:chOff x="1600200" y="152400"/>
              <a:chExt cx="318597" cy="4838699"/>
            </a:xfrm>
          </p:grpSpPr>
          <p:sp>
            <p:nvSpPr>
              <p:cNvPr id="405" name="Google Shape;405;p7"/>
              <p:cNvSpPr/>
              <p:nvPr/>
            </p:nvSpPr>
            <p:spPr>
              <a:xfrm>
                <a:off x="1604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406" name="Google Shape;406;p7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600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407" name="Google Shape;407;p7"/>
            <p:cNvGrpSpPr/>
            <p:nvPr/>
          </p:nvGrpSpPr>
          <p:grpSpPr>
            <a:xfrm rot="-5400000" flipH="1">
              <a:off x="9944475" y="1471836"/>
              <a:ext cx="196383" cy="2982574"/>
              <a:chOff x="533400" y="152400"/>
              <a:chExt cx="318597" cy="4838699"/>
            </a:xfrm>
          </p:grpSpPr>
          <p:sp>
            <p:nvSpPr>
              <p:cNvPr id="408" name="Google Shape;408;p7"/>
              <p:cNvSpPr/>
              <p:nvPr/>
            </p:nvSpPr>
            <p:spPr>
              <a:xfrm>
                <a:off x="537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409" name="Google Shape;409;p7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533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410" name="Google Shape;410;p7"/>
            <p:cNvGrpSpPr/>
            <p:nvPr/>
          </p:nvGrpSpPr>
          <p:grpSpPr>
            <a:xfrm rot="-5400000" flipH="1">
              <a:off x="9752954" y="1607231"/>
              <a:ext cx="196383" cy="2982574"/>
              <a:chOff x="685800" y="152400"/>
              <a:chExt cx="318597" cy="4838699"/>
            </a:xfrm>
          </p:grpSpPr>
          <p:sp>
            <p:nvSpPr>
              <p:cNvPr id="411" name="Google Shape;411;p7"/>
              <p:cNvSpPr/>
              <p:nvPr/>
            </p:nvSpPr>
            <p:spPr>
              <a:xfrm>
                <a:off x="690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412" name="Google Shape;412;p7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685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413" name="Google Shape;413;p7"/>
            <p:cNvGrpSpPr/>
            <p:nvPr/>
          </p:nvGrpSpPr>
          <p:grpSpPr>
            <a:xfrm rot="-5400000" flipH="1">
              <a:off x="9816794" y="1954222"/>
              <a:ext cx="196383" cy="2982574"/>
              <a:chOff x="990600" y="152400"/>
              <a:chExt cx="318597" cy="4838699"/>
            </a:xfrm>
          </p:grpSpPr>
          <p:sp>
            <p:nvSpPr>
              <p:cNvPr id="414" name="Google Shape;414;p7"/>
              <p:cNvSpPr/>
              <p:nvPr/>
            </p:nvSpPr>
            <p:spPr>
              <a:xfrm>
                <a:off x="9949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415" name="Google Shape;415;p7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9906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416" name="Google Shape;416;p7"/>
            <p:cNvGrpSpPr/>
            <p:nvPr/>
          </p:nvGrpSpPr>
          <p:grpSpPr>
            <a:xfrm rot="-5400000" flipH="1">
              <a:off x="9752954" y="2089589"/>
              <a:ext cx="196383" cy="2982574"/>
              <a:chOff x="3663063" y="152400"/>
              <a:chExt cx="318597" cy="4838699"/>
            </a:xfrm>
          </p:grpSpPr>
          <p:sp>
            <p:nvSpPr>
              <p:cNvPr id="417" name="Google Shape;417;p7"/>
              <p:cNvSpPr/>
              <p:nvPr/>
            </p:nvSpPr>
            <p:spPr>
              <a:xfrm>
                <a:off x="3667406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418" name="Google Shape;418;p7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3663063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419" name="Google Shape;419;p7"/>
            <p:cNvGrpSpPr/>
            <p:nvPr/>
          </p:nvGrpSpPr>
          <p:grpSpPr>
            <a:xfrm rot="-5400000" flipH="1">
              <a:off x="9880634" y="2225013"/>
              <a:ext cx="196383" cy="2982574"/>
              <a:chOff x="1295400" y="152400"/>
              <a:chExt cx="318597" cy="4838699"/>
            </a:xfrm>
          </p:grpSpPr>
          <p:sp>
            <p:nvSpPr>
              <p:cNvPr id="420" name="Google Shape;420;p7"/>
              <p:cNvSpPr/>
              <p:nvPr/>
            </p:nvSpPr>
            <p:spPr>
              <a:xfrm>
                <a:off x="1299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421" name="Google Shape;421;p7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295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422" name="Google Shape;422;p7"/>
            <p:cNvGrpSpPr/>
            <p:nvPr/>
          </p:nvGrpSpPr>
          <p:grpSpPr>
            <a:xfrm rot="-5400000" flipH="1">
              <a:off x="9848714" y="2361002"/>
              <a:ext cx="196383" cy="2982574"/>
              <a:chOff x="1447800" y="152400"/>
              <a:chExt cx="318597" cy="4838699"/>
            </a:xfrm>
          </p:grpSpPr>
          <p:sp>
            <p:nvSpPr>
              <p:cNvPr id="423" name="Google Shape;423;p7"/>
              <p:cNvSpPr/>
              <p:nvPr/>
            </p:nvSpPr>
            <p:spPr>
              <a:xfrm>
                <a:off x="1452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424" name="Google Shape;424;p7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447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425" name="Google Shape;425;p7"/>
            <p:cNvGrpSpPr/>
            <p:nvPr/>
          </p:nvGrpSpPr>
          <p:grpSpPr>
            <a:xfrm rot="-5400000" flipH="1">
              <a:off x="9721033" y="2496397"/>
              <a:ext cx="196383" cy="2982574"/>
              <a:chOff x="1600200" y="152400"/>
              <a:chExt cx="318597" cy="4838699"/>
            </a:xfrm>
          </p:grpSpPr>
          <p:sp>
            <p:nvSpPr>
              <p:cNvPr id="426" name="Google Shape;426;p7"/>
              <p:cNvSpPr/>
              <p:nvPr/>
            </p:nvSpPr>
            <p:spPr>
              <a:xfrm>
                <a:off x="1604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427" name="Google Shape;427;p7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600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428" name="Google Shape;428;p7"/>
            <p:cNvGrpSpPr/>
            <p:nvPr/>
          </p:nvGrpSpPr>
          <p:grpSpPr>
            <a:xfrm rot="-5400000" flipH="1">
              <a:off x="9625273" y="2631806"/>
              <a:ext cx="196383" cy="2982574"/>
              <a:chOff x="533400" y="152400"/>
              <a:chExt cx="318597" cy="4838699"/>
            </a:xfrm>
          </p:grpSpPr>
          <p:sp>
            <p:nvSpPr>
              <p:cNvPr id="429" name="Google Shape;429;p7"/>
              <p:cNvSpPr/>
              <p:nvPr/>
            </p:nvSpPr>
            <p:spPr>
              <a:xfrm>
                <a:off x="537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430" name="Google Shape;430;p7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533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431" name="Google Shape;431;p7"/>
            <p:cNvGrpSpPr/>
            <p:nvPr/>
          </p:nvGrpSpPr>
          <p:grpSpPr>
            <a:xfrm rot="-5400000" flipH="1">
              <a:off x="9657193" y="2767202"/>
              <a:ext cx="196383" cy="2982574"/>
              <a:chOff x="685800" y="152400"/>
              <a:chExt cx="318597" cy="4838699"/>
            </a:xfrm>
          </p:grpSpPr>
          <p:sp>
            <p:nvSpPr>
              <p:cNvPr id="432" name="Google Shape;432;p7"/>
              <p:cNvSpPr/>
              <p:nvPr/>
            </p:nvSpPr>
            <p:spPr>
              <a:xfrm>
                <a:off x="690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433" name="Google Shape;433;p7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685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434" name="Google Shape;434;p7"/>
            <p:cNvGrpSpPr/>
            <p:nvPr/>
          </p:nvGrpSpPr>
          <p:grpSpPr>
            <a:xfrm rot="-5400000" flipH="1">
              <a:off x="9816794" y="2902597"/>
              <a:ext cx="196383" cy="2982574"/>
              <a:chOff x="838200" y="152400"/>
              <a:chExt cx="318597" cy="4838699"/>
            </a:xfrm>
          </p:grpSpPr>
          <p:sp>
            <p:nvSpPr>
              <p:cNvPr id="435" name="Google Shape;435;p7"/>
              <p:cNvSpPr/>
              <p:nvPr/>
            </p:nvSpPr>
            <p:spPr>
              <a:xfrm>
                <a:off x="842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436" name="Google Shape;436;p7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838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437" name="Google Shape;437;p7"/>
            <p:cNvGrpSpPr/>
            <p:nvPr/>
          </p:nvGrpSpPr>
          <p:grpSpPr>
            <a:xfrm rot="-5400000" flipH="1">
              <a:off x="9625273" y="3037992"/>
              <a:ext cx="196383" cy="2982574"/>
              <a:chOff x="990600" y="152400"/>
              <a:chExt cx="318597" cy="4838699"/>
            </a:xfrm>
          </p:grpSpPr>
          <p:sp>
            <p:nvSpPr>
              <p:cNvPr id="438" name="Google Shape;438;p7"/>
              <p:cNvSpPr/>
              <p:nvPr/>
            </p:nvSpPr>
            <p:spPr>
              <a:xfrm>
                <a:off x="9949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439" name="Google Shape;439;p7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9906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440" name="Google Shape;440;p7"/>
            <p:cNvGrpSpPr/>
            <p:nvPr/>
          </p:nvGrpSpPr>
          <p:grpSpPr>
            <a:xfrm rot="-5400000" flipH="1">
              <a:off x="9944475" y="3173359"/>
              <a:ext cx="196383" cy="2982574"/>
              <a:chOff x="3663063" y="152400"/>
              <a:chExt cx="318597" cy="4838699"/>
            </a:xfrm>
          </p:grpSpPr>
          <p:sp>
            <p:nvSpPr>
              <p:cNvPr id="441" name="Google Shape;441;p7"/>
              <p:cNvSpPr/>
              <p:nvPr/>
            </p:nvSpPr>
            <p:spPr>
              <a:xfrm>
                <a:off x="3667406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442" name="Google Shape;442;p7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3663063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443" name="Google Shape;443;p7"/>
            <p:cNvGrpSpPr/>
            <p:nvPr/>
          </p:nvGrpSpPr>
          <p:grpSpPr>
            <a:xfrm rot="-5400000" flipH="1">
              <a:off x="9784874" y="3308783"/>
              <a:ext cx="196383" cy="2982574"/>
              <a:chOff x="1295400" y="152400"/>
              <a:chExt cx="318597" cy="4838699"/>
            </a:xfrm>
          </p:grpSpPr>
          <p:sp>
            <p:nvSpPr>
              <p:cNvPr id="444" name="Google Shape;444;p7"/>
              <p:cNvSpPr/>
              <p:nvPr/>
            </p:nvSpPr>
            <p:spPr>
              <a:xfrm>
                <a:off x="1299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445" name="Google Shape;445;p7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295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sp>
        <p:nvSpPr>
          <p:cNvPr id="446" name="Google Shape;446;p7"/>
          <p:cNvSpPr/>
          <p:nvPr/>
        </p:nvSpPr>
        <p:spPr>
          <a:xfrm rot="197195">
            <a:off x="763649" y="1325389"/>
            <a:ext cx="3253531" cy="183060"/>
          </a:xfrm>
          <a:custGeom>
            <a:avLst/>
            <a:gdLst/>
            <a:ahLst/>
            <a:cxnLst/>
            <a:rect l="l" t="t" r="r" b="b"/>
            <a:pathLst>
              <a:path w="82170" h="8963" extrusionOk="0">
                <a:moveTo>
                  <a:pt x="60471" y="1"/>
                </a:moveTo>
                <a:lnTo>
                  <a:pt x="60547" y="39"/>
                </a:lnTo>
                <a:lnTo>
                  <a:pt x="60660" y="1"/>
                </a:lnTo>
                <a:close/>
                <a:moveTo>
                  <a:pt x="63019" y="95"/>
                </a:moveTo>
                <a:lnTo>
                  <a:pt x="62924" y="190"/>
                </a:lnTo>
                <a:lnTo>
                  <a:pt x="63019" y="190"/>
                </a:lnTo>
                <a:lnTo>
                  <a:pt x="63019" y="95"/>
                </a:lnTo>
                <a:close/>
                <a:moveTo>
                  <a:pt x="82075" y="944"/>
                </a:moveTo>
                <a:lnTo>
                  <a:pt x="82075" y="1039"/>
                </a:lnTo>
                <a:lnTo>
                  <a:pt x="81980" y="1133"/>
                </a:lnTo>
                <a:lnTo>
                  <a:pt x="81792" y="1133"/>
                </a:lnTo>
                <a:lnTo>
                  <a:pt x="81697" y="1039"/>
                </a:lnTo>
                <a:lnTo>
                  <a:pt x="81509" y="1227"/>
                </a:lnTo>
                <a:lnTo>
                  <a:pt x="81886" y="1227"/>
                </a:lnTo>
                <a:lnTo>
                  <a:pt x="82169" y="1039"/>
                </a:lnTo>
                <a:lnTo>
                  <a:pt x="82075" y="944"/>
                </a:lnTo>
                <a:close/>
                <a:moveTo>
                  <a:pt x="44151" y="1510"/>
                </a:moveTo>
                <a:lnTo>
                  <a:pt x="43962" y="1605"/>
                </a:lnTo>
                <a:lnTo>
                  <a:pt x="44245" y="1605"/>
                </a:lnTo>
                <a:lnTo>
                  <a:pt x="44151" y="1510"/>
                </a:lnTo>
                <a:close/>
                <a:moveTo>
                  <a:pt x="43019" y="1699"/>
                </a:moveTo>
                <a:lnTo>
                  <a:pt x="42830" y="1793"/>
                </a:lnTo>
                <a:lnTo>
                  <a:pt x="42956" y="1762"/>
                </a:lnTo>
                <a:lnTo>
                  <a:pt x="43019" y="1699"/>
                </a:lnTo>
                <a:close/>
                <a:moveTo>
                  <a:pt x="13585" y="5472"/>
                </a:moveTo>
                <a:lnTo>
                  <a:pt x="13585" y="5504"/>
                </a:lnTo>
                <a:lnTo>
                  <a:pt x="13585" y="5504"/>
                </a:lnTo>
                <a:lnTo>
                  <a:pt x="13680" y="5472"/>
                </a:lnTo>
                <a:close/>
                <a:moveTo>
                  <a:pt x="15095" y="6321"/>
                </a:moveTo>
                <a:lnTo>
                  <a:pt x="14812" y="6416"/>
                </a:lnTo>
                <a:lnTo>
                  <a:pt x="14812" y="6321"/>
                </a:lnTo>
                <a:close/>
                <a:moveTo>
                  <a:pt x="60547" y="39"/>
                </a:moveTo>
                <a:lnTo>
                  <a:pt x="60377" y="95"/>
                </a:lnTo>
                <a:lnTo>
                  <a:pt x="60471" y="190"/>
                </a:lnTo>
                <a:lnTo>
                  <a:pt x="60094" y="378"/>
                </a:lnTo>
                <a:lnTo>
                  <a:pt x="59811" y="473"/>
                </a:lnTo>
                <a:lnTo>
                  <a:pt x="59717" y="473"/>
                </a:lnTo>
                <a:lnTo>
                  <a:pt x="59622" y="378"/>
                </a:lnTo>
                <a:lnTo>
                  <a:pt x="59811" y="378"/>
                </a:lnTo>
                <a:lnTo>
                  <a:pt x="59811" y="284"/>
                </a:lnTo>
                <a:lnTo>
                  <a:pt x="59811" y="190"/>
                </a:lnTo>
                <a:lnTo>
                  <a:pt x="58962" y="190"/>
                </a:lnTo>
                <a:lnTo>
                  <a:pt x="58773" y="284"/>
                </a:lnTo>
                <a:lnTo>
                  <a:pt x="58396" y="473"/>
                </a:lnTo>
                <a:lnTo>
                  <a:pt x="58585" y="473"/>
                </a:lnTo>
                <a:lnTo>
                  <a:pt x="58396" y="661"/>
                </a:lnTo>
                <a:lnTo>
                  <a:pt x="58207" y="661"/>
                </a:lnTo>
                <a:lnTo>
                  <a:pt x="58302" y="567"/>
                </a:lnTo>
                <a:lnTo>
                  <a:pt x="58113" y="661"/>
                </a:lnTo>
                <a:lnTo>
                  <a:pt x="57924" y="661"/>
                </a:lnTo>
                <a:lnTo>
                  <a:pt x="57453" y="473"/>
                </a:lnTo>
                <a:lnTo>
                  <a:pt x="56981" y="284"/>
                </a:lnTo>
                <a:lnTo>
                  <a:pt x="56604" y="284"/>
                </a:lnTo>
                <a:lnTo>
                  <a:pt x="56604" y="473"/>
                </a:lnTo>
                <a:lnTo>
                  <a:pt x="56415" y="567"/>
                </a:lnTo>
                <a:lnTo>
                  <a:pt x="57075" y="473"/>
                </a:lnTo>
                <a:lnTo>
                  <a:pt x="56698" y="661"/>
                </a:lnTo>
                <a:lnTo>
                  <a:pt x="57170" y="567"/>
                </a:lnTo>
                <a:lnTo>
                  <a:pt x="57075" y="661"/>
                </a:lnTo>
                <a:lnTo>
                  <a:pt x="57075" y="756"/>
                </a:lnTo>
                <a:lnTo>
                  <a:pt x="56321" y="756"/>
                </a:lnTo>
                <a:lnTo>
                  <a:pt x="56226" y="567"/>
                </a:lnTo>
                <a:lnTo>
                  <a:pt x="56132" y="473"/>
                </a:lnTo>
                <a:lnTo>
                  <a:pt x="55849" y="473"/>
                </a:lnTo>
                <a:lnTo>
                  <a:pt x="55471" y="567"/>
                </a:lnTo>
                <a:lnTo>
                  <a:pt x="55000" y="661"/>
                </a:lnTo>
                <a:lnTo>
                  <a:pt x="55094" y="661"/>
                </a:lnTo>
                <a:lnTo>
                  <a:pt x="53868" y="850"/>
                </a:lnTo>
                <a:lnTo>
                  <a:pt x="52830" y="1039"/>
                </a:lnTo>
                <a:lnTo>
                  <a:pt x="52830" y="1039"/>
                </a:lnTo>
                <a:lnTo>
                  <a:pt x="52924" y="850"/>
                </a:lnTo>
                <a:lnTo>
                  <a:pt x="53019" y="756"/>
                </a:lnTo>
                <a:lnTo>
                  <a:pt x="53019" y="756"/>
                </a:lnTo>
                <a:lnTo>
                  <a:pt x="52358" y="944"/>
                </a:lnTo>
                <a:lnTo>
                  <a:pt x="51981" y="1039"/>
                </a:lnTo>
                <a:lnTo>
                  <a:pt x="51887" y="1133"/>
                </a:lnTo>
                <a:lnTo>
                  <a:pt x="51887" y="1227"/>
                </a:lnTo>
                <a:lnTo>
                  <a:pt x="51604" y="1039"/>
                </a:lnTo>
                <a:lnTo>
                  <a:pt x="50755" y="1039"/>
                </a:lnTo>
                <a:lnTo>
                  <a:pt x="50755" y="944"/>
                </a:lnTo>
                <a:lnTo>
                  <a:pt x="50755" y="850"/>
                </a:lnTo>
                <a:lnTo>
                  <a:pt x="50660" y="850"/>
                </a:lnTo>
                <a:lnTo>
                  <a:pt x="50660" y="1039"/>
                </a:lnTo>
                <a:lnTo>
                  <a:pt x="49623" y="1322"/>
                </a:lnTo>
                <a:lnTo>
                  <a:pt x="49151" y="1416"/>
                </a:lnTo>
                <a:lnTo>
                  <a:pt x="48679" y="1416"/>
                </a:lnTo>
                <a:lnTo>
                  <a:pt x="48679" y="1322"/>
                </a:lnTo>
                <a:lnTo>
                  <a:pt x="48773" y="1322"/>
                </a:lnTo>
                <a:lnTo>
                  <a:pt x="48585" y="1133"/>
                </a:lnTo>
                <a:lnTo>
                  <a:pt x="47547" y="1133"/>
                </a:lnTo>
                <a:lnTo>
                  <a:pt x="46981" y="1322"/>
                </a:lnTo>
                <a:lnTo>
                  <a:pt x="46038" y="1699"/>
                </a:lnTo>
                <a:lnTo>
                  <a:pt x="46038" y="1699"/>
                </a:lnTo>
                <a:lnTo>
                  <a:pt x="46132" y="1605"/>
                </a:lnTo>
                <a:lnTo>
                  <a:pt x="46038" y="1510"/>
                </a:lnTo>
                <a:lnTo>
                  <a:pt x="45755" y="1699"/>
                </a:lnTo>
                <a:lnTo>
                  <a:pt x="45660" y="1793"/>
                </a:lnTo>
                <a:lnTo>
                  <a:pt x="45566" y="1793"/>
                </a:lnTo>
                <a:lnTo>
                  <a:pt x="45472" y="1699"/>
                </a:lnTo>
                <a:lnTo>
                  <a:pt x="45472" y="1510"/>
                </a:lnTo>
                <a:lnTo>
                  <a:pt x="45755" y="1510"/>
                </a:lnTo>
                <a:lnTo>
                  <a:pt x="45566" y="1416"/>
                </a:lnTo>
                <a:lnTo>
                  <a:pt x="45189" y="1416"/>
                </a:lnTo>
                <a:lnTo>
                  <a:pt x="44245" y="1605"/>
                </a:lnTo>
                <a:lnTo>
                  <a:pt x="42736" y="2076"/>
                </a:lnTo>
                <a:lnTo>
                  <a:pt x="42736" y="2076"/>
                </a:lnTo>
                <a:lnTo>
                  <a:pt x="43113" y="1793"/>
                </a:lnTo>
                <a:lnTo>
                  <a:pt x="43491" y="1605"/>
                </a:lnTo>
                <a:lnTo>
                  <a:pt x="43208" y="1699"/>
                </a:lnTo>
                <a:lnTo>
                  <a:pt x="42956" y="1762"/>
                </a:lnTo>
                <a:lnTo>
                  <a:pt x="42924" y="1793"/>
                </a:lnTo>
                <a:lnTo>
                  <a:pt x="42453" y="1982"/>
                </a:lnTo>
                <a:lnTo>
                  <a:pt x="42075" y="1982"/>
                </a:lnTo>
                <a:lnTo>
                  <a:pt x="41981" y="1888"/>
                </a:lnTo>
                <a:lnTo>
                  <a:pt x="40377" y="1888"/>
                </a:lnTo>
                <a:lnTo>
                  <a:pt x="38962" y="1982"/>
                </a:lnTo>
                <a:lnTo>
                  <a:pt x="39057" y="2076"/>
                </a:lnTo>
                <a:lnTo>
                  <a:pt x="38962" y="2171"/>
                </a:lnTo>
                <a:lnTo>
                  <a:pt x="38679" y="2265"/>
                </a:lnTo>
                <a:lnTo>
                  <a:pt x="38774" y="2076"/>
                </a:lnTo>
                <a:lnTo>
                  <a:pt x="38679" y="2076"/>
                </a:lnTo>
                <a:lnTo>
                  <a:pt x="38585" y="2171"/>
                </a:lnTo>
                <a:lnTo>
                  <a:pt x="38491" y="2265"/>
                </a:lnTo>
                <a:lnTo>
                  <a:pt x="38302" y="2171"/>
                </a:lnTo>
                <a:lnTo>
                  <a:pt x="38208" y="1982"/>
                </a:lnTo>
                <a:lnTo>
                  <a:pt x="37453" y="1982"/>
                </a:lnTo>
                <a:lnTo>
                  <a:pt x="37736" y="2171"/>
                </a:lnTo>
                <a:lnTo>
                  <a:pt x="37264" y="2171"/>
                </a:lnTo>
                <a:lnTo>
                  <a:pt x="37076" y="2076"/>
                </a:lnTo>
                <a:lnTo>
                  <a:pt x="36793" y="2171"/>
                </a:lnTo>
                <a:lnTo>
                  <a:pt x="36887" y="1982"/>
                </a:lnTo>
                <a:lnTo>
                  <a:pt x="35943" y="2359"/>
                </a:lnTo>
                <a:lnTo>
                  <a:pt x="34906" y="2548"/>
                </a:lnTo>
                <a:lnTo>
                  <a:pt x="33868" y="2737"/>
                </a:lnTo>
                <a:lnTo>
                  <a:pt x="32925" y="2737"/>
                </a:lnTo>
                <a:lnTo>
                  <a:pt x="33113" y="2642"/>
                </a:lnTo>
                <a:lnTo>
                  <a:pt x="32830" y="2642"/>
                </a:lnTo>
                <a:lnTo>
                  <a:pt x="32547" y="2737"/>
                </a:lnTo>
                <a:lnTo>
                  <a:pt x="32076" y="2925"/>
                </a:lnTo>
                <a:lnTo>
                  <a:pt x="31321" y="2925"/>
                </a:lnTo>
                <a:lnTo>
                  <a:pt x="30472" y="3020"/>
                </a:lnTo>
                <a:lnTo>
                  <a:pt x="29623" y="3114"/>
                </a:lnTo>
                <a:lnTo>
                  <a:pt x="27736" y="3397"/>
                </a:lnTo>
                <a:lnTo>
                  <a:pt x="26698" y="3491"/>
                </a:lnTo>
                <a:lnTo>
                  <a:pt x="26415" y="3586"/>
                </a:lnTo>
                <a:lnTo>
                  <a:pt x="26321" y="3680"/>
                </a:lnTo>
                <a:lnTo>
                  <a:pt x="26132" y="3586"/>
                </a:lnTo>
                <a:lnTo>
                  <a:pt x="25944" y="3491"/>
                </a:lnTo>
                <a:lnTo>
                  <a:pt x="25755" y="3586"/>
                </a:lnTo>
                <a:lnTo>
                  <a:pt x="25661" y="3869"/>
                </a:lnTo>
                <a:lnTo>
                  <a:pt x="25189" y="3774"/>
                </a:lnTo>
                <a:lnTo>
                  <a:pt x="24623" y="3774"/>
                </a:lnTo>
                <a:lnTo>
                  <a:pt x="23491" y="3963"/>
                </a:lnTo>
                <a:lnTo>
                  <a:pt x="22642" y="4057"/>
                </a:lnTo>
                <a:lnTo>
                  <a:pt x="21793" y="4152"/>
                </a:lnTo>
                <a:lnTo>
                  <a:pt x="21887" y="4057"/>
                </a:lnTo>
                <a:lnTo>
                  <a:pt x="21698" y="4152"/>
                </a:lnTo>
                <a:lnTo>
                  <a:pt x="21510" y="4340"/>
                </a:lnTo>
                <a:lnTo>
                  <a:pt x="21415" y="4529"/>
                </a:lnTo>
                <a:lnTo>
                  <a:pt x="21227" y="4623"/>
                </a:lnTo>
                <a:lnTo>
                  <a:pt x="21132" y="4529"/>
                </a:lnTo>
                <a:lnTo>
                  <a:pt x="20944" y="4435"/>
                </a:lnTo>
                <a:lnTo>
                  <a:pt x="20378" y="4340"/>
                </a:lnTo>
                <a:lnTo>
                  <a:pt x="19906" y="4435"/>
                </a:lnTo>
                <a:lnTo>
                  <a:pt x="19529" y="4623"/>
                </a:lnTo>
                <a:lnTo>
                  <a:pt x="19434" y="4529"/>
                </a:lnTo>
                <a:lnTo>
                  <a:pt x="19340" y="4529"/>
                </a:lnTo>
                <a:lnTo>
                  <a:pt x="18868" y="4623"/>
                </a:lnTo>
                <a:lnTo>
                  <a:pt x="17925" y="5001"/>
                </a:lnTo>
                <a:lnTo>
                  <a:pt x="17925" y="4812"/>
                </a:lnTo>
                <a:lnTo>
                  <a:pt x="17736" y="5001"/>
                </a:lnTo>
                <a:lnTo>
                  <a:pt x="17548" y="5095"/>
                </a:lnTo>
                <a:lnTo>
                  <a:pt x="17359" y="5189"/>
                </a:lnTo>
                <a:lnTo>
                  <a:pt x="16887" y="5284"/>
                </a:lnTo>
                <a:lnTo>
                  <a:pt x="16982" y="5189"/>
                </a:lnTo>
                <a:lnTo>
                  <a:pt x="16982" y="5189"/>
                </a:lnTo>
                <a:lnTo>
                  <a:pt x="16321" y="5284"/>
                </a:lnTo>
                <a:lnTo>
                  <a:pt x="15755" y="5472"/>
                </a:lnTo>
                <a:lnTo>
                  <a:pt x="15189" y="5567"/>
                </a:lnTo>
                <a:lnTo>
                  <a:pt x="14623" y="5567"/>
                </a:lnTo>
                <a:lnTo>
                  <a:pt x="15283" y="5472"/>
                </a:lnTo>
                <a:lnTo>
                  <a:pt x="15189" y="5378"/>
                </a:lnTo>
                <a:lnTo>
                  <a:pt x="15095" y="5284"/>
                </a:lnTo>
                <a:lnTo>
                  <a:pt x="15095" y="5189"/>
                </a:lnTo>
                <a:lnTo>
                  <a:pt x="15095" y="5095"/>
                </a:lnTo>
                <a:lnTo>
                  <a:pt x="14906" y="5189"/>
                </a:lnTo>
                <a:lnTo>
                  <a:pt x="14529" y="5284"/>
                </a:lnTo>
                <a:lnTo>
                  <a:pt x="13680" y="5472"/>
                </a:lnTo>
                <a:lnTo>
                  <a:pt x="13680" y="5567"/>
                </a:lnTo>
                <a:lnTo>
                  <a:pt x="13585" y="5567"/>
                </a:lnTo>
                <a:lnTo>
                  <a:pt x="13585" y="5504"/>
                </a:lnTo>
                <a:lnTo>
                  <a:pt x="13585" y="5504"/>
                </a:lnTo>
                <a:lnTo>
                  <a:pt x="13397" y="5567"/>
                </a:lnTo>
                <a:lnTo>
                  <a:pt x="13208" y="5661"/>
                </a:lnTo>
                <a:lnTo>
                  <a:pt x="13302" y="5755"/>
                </a:lnTo>
                <a:lnTo>
                  <a:pt x="13585" y="5661"/>
                </a:lnTo>
                <a:lnTo>
                  <a:pt x="13868" y="5661"/>
                </a:lnTo>
                <a:lnTo>
                  <a:pt x="13585" y="5850"/>
                </a:lnTo>
                <a:lnTo>
                  <a:pt x="13302" y="5850"/>
                </a:lnTo>
                <a:lnTo>
                  <a:pt x="13019" y="5755"/>
                </a:lnTo>
                <a:lnTo>
                  <a:pt x="12736" y="5755"/>
                </a:lnTo>
                <a:lnTo>
                  <a:pt x="11133" y="6227"/>
                </a:lnTo>
                <a:lnTo>
                  <a:pt x="11038" y="6133"/>
                </a:lnTo>
                <a:lnTo>
                  <a:pt x="10472" y="6321"/>
                </a:lnTo>
                <a:lnTo>
                  <a:pt x="10001" y="6416"/>
                </a:lnTo>
                <a:lnTo>
                  <a:pt x="9434" y="6510"/>
                </a:lnTo>
                <a:lnTo>
                  <a:pt x="8680" y="6699"/>
                </a:lnTo>
                <a:lnTo>
                  <a:pt x="7642" y="6888"/>
                </a:lnTo>
                <a:lnTo>
                  <a:pt x="6416" y="7076"/>
                </a:lnTo>
                <a:lnTo>
                  <a:pt x="3963" y="7454"/>
                </a:lnTo>
                <a:lnTo>
                  <a:pt x="1604" y="7831"/>
                </a:lnTo>
                <a:lnTo>
                  <a:pt x="944" y="8020"/>
                </a:lnTo>
                <a:lnTo>
                  <a:pt x="567" y="7925"/>
                </a:lnTo>
                <a:lnTo>
                  <a:pt x="284" y="7831"/>
                </a:lnTo>
                <a:lnTo>
                  <a:pt x="189" y="7831"/>
                </a:lnTo>
                <a:lnTo>
                  <a:pt x="189" y="7925"/>
                </a:lnTo>
                <a:lnTo>
                  <a:pt x="189" y="8208"/>
                </a:lnTo>
                <a:lnTo>
                  <a:pt x="1" y="8397"/>
                </a:lnTo>
                <a:lnTo>
                  <a:pt x="1" y="8586"/>
                </a:lnTo>
                <a:lnTo>
                  <a:pt x="1" y="8680"/>
                </a:lnTo>
                <a:lnTo>
                  <a:pt x="95" y="8774"/>
                </a:lnTo>
                <a:lnTo>
                  <a:pt x="472" y="8869"/>
                </a:lnTo>
                <a:lnTo>
                  <a:pt x="755" y="8869"/>
                </a:lnTo>
                <a:lnTo>
                  <a:pt x="567" y="8963"/>
                </a:lnTo>
                <a:lnTo>
                  <a:pt x="755" y="8963"/>
                </a:lnTo>
                <a:lnTo>
                  <a:pt x="1038" y="8869"/>
                </a:lnTo>
                <a:lnTo>
                  <a:pt x="1416" y="8586"/>
                </a:lnTo>
                <a:lnTo>
                  <a:pt x="1416" y="8774"/>
                </a:lnTo>
                <a:lnTo>
                  <a:pt x="1510" y="8869"/>
                </a:lnTo>
                <a:lnTo>
                  <a:pt x="1699" y="8774"/>
                </a:lnTo>
                <a:lnTo>
                  <a:pt x="1793" y="8774"/>
                </a:lnTo>
                <a:lnTo>
                  <a:pt x="2265" y="8586"/>
                </a:lnTo>
                <a:lnTo>
                  <a:pt x="2642" y="8491"/>
                </a:lnTo>
                <a:lnTo>
                  <a:pt x="3397" y="8491"/>
                </a:lnTo>
                <a:lnTo>
                  <a:pt x="4152" y="8397"/>
                </a:lnTo>
                <a:lnTo>
                  <a:pt x="4623" y="8397"/>
                </a:lnTo>
                <a:lnTo>
                  <a:pt x="5001" y="8114"/>
                </a:lnTo>
                <a:lnTo>
                  <a:pt x="5001" y="8208"/>
                </a:lnTo>
                <a:lnTo>
                  <a:pt x="5284" y="8114"/>
                </a:lnTo>
                <a:lnTo>
                  <a:pt x="5850" y="7831"/>
                </a:lnTo>
                <a:lnTo>
                  <a:pt x="5944" y="7925"/>
                </a:lnTo>
                <a:lnTo>
                  <a:pt x="5850" y="8020"/>
                </a:lnTo>
                <a:lnTo>
                  <a:pt x="5850" y="8114"/>
                </a:lnTo>
                <a:lnTo>
                  <a:pt x="5944" y="8020"/>
                </a:lnTo>
                <a:lnTo>
                  <a:pt x="6416" y="7925"/>
                </a:lnTo>
                <a:lnTo>
                  <a:pt x="7170" y="7925"/>
                </a:lnTo>
                <a:lnTo>
                  <a:pt x="7170" y="8020"/>
                </a:lnTo>
                <a:lnTo>
                  <a:pt x="7076" y="8114"/>
                </a:lnTo>
                <a:lnTo>
                  <a:pt x="7265" y="8020"/>
                </a:lnTo>
                <a:lnTo>
                  <a:pt x="7359" y="7925"/>
                </a:lnTo>
                <a:lnTo>
                  <a:pt x="7359" y="7831"/>
                </a:lnTo>
                <a:lnTo>
                  <a:pt x="7548" y="8020"/>
                </a:lnTo>
                <a:lnTo>
                  <a:pt x="8397" y="7642"/>
                </a:lnTo>
                <a:lnTo>
                  <a:pt x="8963" y="7454"/>
                </a:lnTo>
                <a:lnTo>
                  <a:pt x="9151" y="7359"/>
                </a:lnTo>
                <a:lnTo>
                  <a:pt x="9246" y="7359"/>
                </a:lnTo>
                <a:lnTo>
                  <a:pt x="9151" y="7171"/>
                </a:lnTo>
                <a:lnTo>
                  <a:pt x="9246" y="7076"/>
                </a:lnTo>
                <a:lnTo>
                  <a:pt x="9340" y="7076"/>
                </a:lnTo>
                <a:lnTo>
                  <a:pt x="9340" y="7171"/>
                </a:lnTo>
                <a:lnTo>
                  <a:pt x="9434" y="7076"/>
                </a:lnTo>
                <a:lnTo>
                  <a:pt x="9529" y="7171"/>
                </a:lnTo>
                <a:lnTo>
                  <a:pt x="9434" y="7265"/>
                </a:lnTo>
                <a:lnTo>
                  <a:pt x="9340" y="7265"/>
                </a:lnTo>
                <a:lnTo>
                  <a:pt x="9340" y="7359"/>
                </a:lnTo>
                <a:lnTo>
                  <a:pt x="9717" y="7171"/>
                </a:lnTo>
                <a:lnTo>
                  <a:pt x="10095" y="7076"/>
                </a:lnTo>
                <a:lnTo>
                  <a:pt x="10095" y="7171"/>
                </a:lnTo>
                <a:lnTo>
                  <a:pt x="10001" y="7171"/>
                </a:lnTo>
                <a:lnTo>
                  <a:pt x="9906" y="7265"/>
                </a:lnTo>
                <a:lnTo>
                  <a:pt x="9906" y="7359"/>
                </a:lnTo>
                <a:lnTo>
                  <a:pt x="9623" y="7265"/>
                </a:lnTo>
                <a:lnTo>
                  <a:pt x="9717" y="7454"/>
                </a:lnTo>
                <a:lnTo>
                  <a:pt x="10850" y="7076"/>
                </a:lnTo>
                <a:lnTo>
                  <a:pt x="11038" y="7076"/>
                </a:lnTo>
                <a:lnTo>
                  <a:pt x="11133" y="7171"/>
                </a:lnTo>
                <a:lnTo>
                  <a:pt x="11321" y="7265"/>
                </a:lnTo>
                <a:lnTo>
                  <a:pt x="11416" y="7265"/>
                </a:lnTo>
                <a:lnTo>
                  <a:pt x="11604" y="7171"/>
                </a:lnTo>
                <a:lnTo>
                  <a:pt x="11793" y="6982"/>
                </a:lnTo>
                <a:lnTo>
                  <a:pt x="11887" y="6888"/>
                </a:lnTo>
                <a:lnTo>
                  <a:pt x="12170" y="6888"/>
                </a:lnTo>
                <a:lnTo>
                  <a:pt x="12076" y="7076"/>
                </a:lnTo>
                <a:lnTo>
                  <a:pt x="12265" y="7076"/>
                </a:lnTo>
                <a:lnTo>
                  <a:pt x="12359" y="6888"/>
                </a:lnTo>
                <a:lnTo>
                  <a:pt x="12548" y="6793"/>
                </a:lnTo>
                <a:lnTo>
                  <a:pt x="12736" y="6793"/>
                </a:lnTo>
                <a:lnTo>
                  <a:pt x="12453" y="6982"/>
                </a:lnTo>
                <a:lnTo>
                  <a:pt x="12925" y="6982"/>
                </a:lnTo>
                <a:lnTo>
                  <a:pt x="13491" y="6888"/>
                </a:lnTo>
                <a:lnTo>
                  <a:pt x="14434" y="6605"/>
                </a:lnTo>
                <a:lnTo>
                  <a:pt x="15849" y="6510"/>
                </a:lnTo>
                <a:lnTo>
                  <a:pt x="16510" y="6416"/>
                </a:lnTo>
                <a:lnTo>
                  <a:pt x="16982" y="6227"/>
                </a:lnTo>
                <a:lnTo>
                  <a:pt x="17831" y="6038"/>
                </a:lnTo>
                <a:lnTo>
                  <a:pt x="18680" y="6038"/>
                </a:lnTo>
                <a:lnTo>
                  <a:pt x="19057" y="5850"/>
                </a:lnTo>
                <a:lnTo>
                  <a:pt x="19340" y="5755"/>
                </a:lnTo>
                <a:lnTo>
                  <a:pt x="20472" y="5661"/>
                </a:lnTo>
                <a:lnTo>
                  <a:pt x="21604" y="5567"/>
                </a:lnTo>
                <a:lnTo>
                  <a:pt x="22736" y="5378"/>
                </a:lnTo>
                <a:lnTo>
                  <a:pt x="23774" y="5095"/>
                </a:lnTo>
                <a:lnTo>
                  <a:pt x="23774" y="5284"/>
                </a:lnTo>
                <a:lnTo>
                  <a:pt x="24151" y="5189"/>
                </a:lnTo>
                <a:lnTo>
                  <a:pt x="24246" y="5189"/>
                </a:lnTo>
                <a:lnTo>
                  <a:pt x="24246" y="5095"/>
                </a:lnTo>
                <a:lnTo>
                  <a:pt x="24623" y="5001"/>
                </a:lnTo>
                <a:lnTo>
                  <a:pt x="25000" y="5095"/>
                </a:lnTo>
                <a:lnTo>
                  <a:pt x="25378" y="5095"/>
                </a:lnTo>
                <a:lnTo>
                  <a:pt x="25755" y="4906"/>
                </a:lnTo>
                <a:lnTo>
                  <a:pt x="25755" y="5095"/>
                </a:lnTo>
                <a:lnTo>
                  <a:pt x="25849" y="5001"/>
                </a:lnTo>
                <a:lnTo>
                  <a:pt x="26132" y="4906"/>
                </a:lnTo>
                <a:lnTo>
                  <a:pt x="27264" y="4906"/>
                </a:lnTo>
                <a:lnTo>
                  <a:pt x="28491" y="4718"/>
                </a:lnTo>
                <a:lnTo>
                  <a:pt x="28302" y="4529"/>
                </a:lnTo>
                <a:lnTo>
                  <a:pt x="28491" y="4435"/>
                </a:lnTo>
                <a:lnTo>
                  <a:pt x="28585" y="4340"/>
                </a:lnTo>
                <a:lnTo>
                  <a:pt x="28774" y="4529"/>
                </a:lnTo>
                <a:lnTo>
                  <a:pt x="28679" y="4623"/>
                </a:lnTo>
                <a:lnTo>
                  <a:pt x="29717" y="4623"/>
                </a:lnTo>
                <a:lnTo>
                  <a:pt x="30189" y="4529"/>
                </a:lnTo>
                <a:lnTo>
                  <a:pt x="31510" y="4246"/>
                </a:lnTo>
                <a:lnTo>
                  <a:pt x="32076" y="4057"/>
                </a:lnTo>
                <a:lnTo>
                  <a:pt x="32547" y="3869"/>
                </a:lnTo>
                <a:lnTo>
                  <a:pt x="32642" y="3963"/>
                </a:lnTo>
                <a:lnTo>
                  <a:pt x="32830" y="4057"/>
                </a:lnTo>
                <a:lnTo>
                  <a:pt x="33019" y="4057"/>
                </a:lnTo>
                <a:lnTo>
                  <a:pt x="33679" y="3869"/>
                </a:lnTo>
                <a:lnTo>
                  <a:pt x="33962" y="3586"/>
                </a:lnTo>
                <a:lnTo>
                  <a:pt x="34623" y="3586"/>
                </a:lnTo>
                <a:lnTo>
                  <a:pt x="35660" y="3491"/>
                </a:lnTo>
                <a:lnTo>
                  <a:pt x="37170" y="3586"/>
                </a:lnTo>
                <a:lnTo>
                  <a:pt x="37547" y="3397"/>
                </a:lnTo>
                <a:lnTo>
                  <a:pt x="38019" y="3303"/>
                </a:lnTo>
                <a:lnTo>
                  <a:pt x="39151" y="3208"/>
                </a:lnTo>
                <a:lnTo>
                  <a:pt x="41038" y="3208"/>
                </a:lnTo>
                <a:lnTo>
                  <a:pt x="41038" y="3114"/>
                </a:lnTo>
                <a:lnTo>
                  <a:pt x="41226" y="3020"/>
                </a:lnTo>
                <a:lnTo>
                  <a:pt x="41981" y="2925"/>
                </a:lnTo>
                <a:lnTo>
                  <a:pt x="44811" y="2925"/>
                </a:lnTo>
                <a:lnTo>
                  <a:pt x="45000" y="2831"/>
                </a:lnTo>
                <a:lnTo>
                  <a:pt x="45189" y="2642"/>
                </a:lnTo>
                <a:lnTo>
                  <a:pt x="45283" y="2548"/>
                </a:lnTo>
                <a:lnTo>
                  <a:pt x="45566" y="2548"/>
                </a:lnTo>
                <a:lnTo>
                  <a:pt x="45472" y="2737"/>
                </a:lnTo>
                <a:lnTo>
                  <a:pt x="45472" y="2737"/>
                </a:lnTo>
                <a:lnTo>
                  <a:pt x="46132" y="2548"/>
                </a:lnTo>
                <a:lnTo>
                  <a:pt x="46887" y="2548"/>
                </a:lnTo>
                <a:lnTo>
                  <a:pt x="47547" y="2454"/>
                </a:lnTo>
                <a:lnTo>
                  <a:pt x="48207" y="2265"/>
                </a:lnTo>
                <a:lnTo>
                  <a:pt x="48302" y="2359"/>
                </a:lnTo>
                <a:lnTo>
                  <a:pt x="49434" y="2359"/>
                </a:lnTo>
                <a:lnTo>
                  <a:pt x="49717" y="2265"/>
                </a:lnTo>
                <a:lnTo>
                  <a:pt x="50094" y="2171"/>
                </a:lnTo>
                <a:lnTo>
                  <a:pt x="50755" y="2076"/>
                </a:lnTo>
                <a:lnTo>
                  <a:pt x="52170" y="1982"/>
                </a:lnTo>
                <a:lnTo>
                  <a:pt x="54056" y="1793"/>
                </a:lnTo>
                <a:lnTo>
                  <a:pt x="56132" y="1510"/>
                </a:lnTo>
                <a:lnTo>
                  <a:pt x="56037" y="1605"/>
                </a:lnTo>
                <a:lnTo>
                  <a:pt x="55943" y="1699"/>
                </a:lnTo>
                <a:lnTo>
                  <a:pt x="55754" y="1699"/>
                </a:lnTo>
                <a:lnTo>
                  <a:pt x="55471" y="1793"/>
                </a:lnTo>
                <a:lnTo>
                  <a:pt x="55377" y="1888"/>
                </a:lnTo>
                <a:lnTo>
                  <a:pt x="56415" y="1605"/>
                </a:lnTo>
                <a:lnTo>
                  <a:pt x="56887" y="1510"/>
                </a:lnTo>
                <a:lnTo>
                  <a:pt x="56981" y="1605"/>
                </a:lnTo>
                <a:lnTo>
                  <a:pt x="56887" y="1699"/>
                </a:lnTo>
                <a:lnTo>
                  <a:pt x="57358" y="1605"/>
                </a:lnTo>
                <a:lnTo>
                  <a:pt x="57736" y="1605"/>
                </a:lnTo>
                <a:lnTo>
                  <a:pt x="58207" y="1510"/>
                </a:lnTo>
                <a:lnTo>
                  <a:pt x="58679" y="1510"/>
                </a:lnTo>
                <a:lnTo>
                  <a:pt x="58773" y="1416"/>
                </a:lnTo>
                <a:lnTo>
                  <a:pt x="58868" y="1322"/>
                </a:lnTo>
                <a:lnTo>
                  <a:pt x="59056" y="1133"/>
                </a:lnTo>
                <a:lnTo>
                  <a:pt x="59151" y="1227"/>
                </a:lnTo>
                <a:lnTo>
                  <a:pt x="59339" y="1227"/>
                </a:lnTo>
                <a:lnTo>
                  <a:pt x="59434" y="1322"/>
                </a:lnTo>
                <a:lnTo>
                  <a:pt x="59339" y="1510"/>
                </a:lnTo>
                <a:lnTo>
                  <a:pt x="59811" y="1416"/>
                </a:lnTo>
                <a:lnTo>
                  <a:pt x="60000" y="1322"/>
                </a:lnTo>
                <a:lnTo>
                  <a:pt x="60094" y="1416"/>
                </a:lnTo>
                <a:lnTo>
                  <a:pt x="60377" y="1322"/>
                </a:lnTo>
                <a:lnTo>
                  <a:pt x="60660" y="1227"/>
                </a:lnTo>
                <a:lnTo>
                  <a:pt x="61320" y="1133"/>
                </a:lnTo>
                <a:lnTo>
                  <a:pt x="61981" y="1227"/>
                </a:lnTo>
                <a:lnTo>
                  <a:pt x="62641" y="1227"/>
                </a:lnTo>
                <a:lnTo>
                  <a:pt x="62547" y="1133"/>
                </a:lnTo>
                <a:lnTo>
                  <a:pt x="63207" y="1039"/>
                </a:lnTo>
                <a:lnTo>
                  <a:pt x="63019" y="1133"/>
                </a:lnTo>
                <a:lnTo>
                  <a:pt x="63585" y="1133"/>
                </a:lnTo>
                <a:lnTo>
                  <a:pt x="63302" y="1039"/>
                </a:lnTo>
                <a:lnTo>
                  <a:pt x="63773" y="850"/>
                </a:lnTo>
                <a:lnTo>
                  <a:pt x="64151" y="756"/>
                </a:lnTo>
                <a:lnTo>
                  <a:pt x="64434" y="850"/>
                </a:lnTo>
                <a:lnTo>
                  <a:pt x="64434" y="1133"/>
                </a:lnTo>
                <a:lnTo>
                  <a:pt x="65283" y="850"/>
                </a:lnTo>
                <a:lnTo>
                  <a:pt x="65283" y="944"/>
                </a:lnTo>
                <a:lnTo>
                  <a:pt x="65471" y="944"/>
                </a:lnTo>
                <a:lnTo>
                  <a:pt x="65566" y="850"/>
                </a:lnTo>
                <a:lnTo>
                  <a:pt x="65754" y="944"/>
                </a:lnTo>
                <a:lnTo>
                  <a:pt x="66132" y="850"/>
                </a:lnTo>
                <a:lnTo>
                  <a:pt x="66981" y="850"/>
                </a:lnTo>
                <a:lnTo>
                  <a:pt x="66981" y="944"/>
                </a:lnTo>
                <a:lnTo>
                  <a:pt x="66886" y="1039"/>
                </a:lnTo>
                <a:lnTo>
                  <a:pt x="66792" y="1039"/>
                </a:lnTo>
                <a:lnTo>
                  <a:pt x="66792" y="1133"/>
                </a:lnTo>
                <a:lnTo>
                  <a:pt x="67641" y="944"/>
                </a:lnTo>
                <a:lnTo>
                  <a:pt x="68113" y="850"/>
                </a:lnTo>
                <a:lnTo>
                  <a:pt x="68584" y="850"/>
                </a:lnTo>
                <a:lnTo>
                  <a:pt x="68773" y="944"/>
                </a:lnTo>
                <a:lnTo>
                  <a:pt x="68962" y="944"/>
                </a:lnTo>
                <a:lnTo>
                  <a:pt x="69150" y="850"/>
                </a:lnTo>
                <a:lnTo>
                  <a:pt x="70849" y="944"/>
                </a:lnTo>
                <a:lnTo>
                  <a:pt x="71509" y="850"/>
                </a:lnTo>
                <a:lnTo>
                  <a:pt x="72169" y="756"/>
                </a:lnTo>
                <a:lnTo>
                  <a:pt x="73207" y="756"/>
                </a:lnTo>
                <a:lnTo>
                  <a:pt x="73584" y="944"/>
                </a:lnTo>
                <a:lnTo>
                  <a:pt x="73962" y="944"/>
                </a:lnTo>
                <a:lnTo>
                  <a:pt x="73773" y="756"/>
                </a:lnTo>
                <a:lnTo>
                  <a:pt x="74056" y="567"/>
                </a:lnTo>
                <a:lnTo>
                  <a:pt x="74150" y="567"/>
                </a:lnTo>
                <a:lnTo>
                  <a:pt x="74150" y="756"/>
                </a:lnTo>
                <a:lnTo>
                  <a:pt x="74339" y="850"/>
                </a:lnTo>
                <a:lnTo>
                  <a:pt x="74433" y="756"/>
                </a:lnTo>
                <a:lnTo>
                  <a:pt x="74716" y="661"/>
                </a:lnTo>
                <a:lnTo>
                  <a:pt x="75188" y="661"/>
                </a:lnTo>
                <a:lnTo>
                  <a:pt x="75188" y="756"/>
                </a:lnTo>
                <a:lnTo>
                  <a:pt x="74999" y="850"/>
                </a:lnTo>
                <a:lnTo>
                  <a:pt x="75377" y="756"/>
                </a:lnTo>
                <a:lnTo>
                  <a:pt x="75754" y="756"/>
                </a:lnTo>
                <a:lnTo>
                  <a:pt x="75471" y="850"/>
                </a:lnTo>
                <a:lnTo>
                  <a:pt x="75565" y="944"/>
                </a:lnTo>
                <a:lnTo>
                  <a:pt x="76226" y="1039"/>
                </a:lnTo>
                <a:lnTo>
                  <a:pt x="76320" y="850"/>
                </a:lnTo>
                <a:lnTo>
                  <a:pt x="76509" y="850"/>
                </a:lnTo>
                <a:lnTo>
                  <a:pt x="76792" y="756"/>
                </a:lnTo>
                <a:lnTo>
                  <a:pt x="77075" y="661"/>
                </a:lnTo>
                <a:lnTo>
                  <a:pt x="76886" y="850"/>
                </a:lnTo>
                <a:lnTo>
                  <a:pt x="76981" y="944"/>
                </a:lnTo>
                <a:lnTo>
                  <a:pt x="77264" y="1039"/>
                </a:lnTo>
                <a:lnTo>
                  <a:pt x="77547" y="1133"/>
                </a:lnTo>
                <a:lnTo>
                  <a:pt x="77924" y="1227"/>
                </a:lnTo>
                <a:lnTo>
                  <a:pt x="78018" y="1133"/>
                </a:lnTo>
                <a:lnTo>
                  <a:pt x="77924" y="1039"/>
                </a:lnTo>
                <a:lnTo>
                  <a:pt x="78207" y="944"/>
                </a:lnTo>
                <a:lnTo>
                  <a:pt x="78490" y="1039"/>
                </a:lnTo>
                <a:lnTo>
                  <a:pt x="78773" y="1039"/>
                </a:lnTo>
                <a:lnTo>
                  <a:pt x="79056" y="1133"/>
                </a:lnTo>
                <a:lnTo>
                  <a:pt x="79716" y="944"/>
                </a:lnTo>
                <a:lnTo>
                  <a:pt x="80282" y="756"/>
                </a:lnTo>
                <a:lnTo>
                  <a:pt x="80282" y="850"/>
                </a:lnTo>
                <a:lnTo>
                  <a:pt x="80188" y="944"/>
                </a:lnTo>
                <a:lnTo>
                  <a:pt x="80848" y="1039"/>
                </a:lnTo>
                <a:lnTo>
                  <a:pt x="81131" y="1039"/>
                </a:lnTo>
                <a:lnTo>
                  <a:pt x="81131" y="1133"/>
                </a:lnTo>
                <a:lnTo>
                  <a:pt x="81037" y="1227"/>
                </a:lnTo>
                <a:lnTo>
                  <a:pt x="81697" y="1039"/>
                </a:lnTo>
                <a:lnTo>
                  <a:pt x="81886" y="944"/>
                </a:lnTo>
                <a:lnTo>
                  <a:pt x="81792" y="850"/>
                </a:lnTo>
                <a:lnTo>
                  <a:pt x="81414" y="850"/>
                </a:lnTo>
                <a:lnTo>
                  <a:pt x="80943" y="944"/>
                </a:lnTo>
                <a:lnTo>
                  <a:pt x="81037" y="756"/>
                </a:lnTo>
                <a:lnTo>
                  <a:pt x="80754" y="944"/>
                </a:lnTo>
                <a:lnTo>
                  <a:pt x="80660" y="756"/>
                </a:lnTo>
                <a:lnTo>
                  <a:pt x="80754" y="661"/>
                </a:lnTo>
                <a:lnTo>
                  <a:pt x="80188" y="661"/>
                </a:lnTo>
                <a:lnTo>
                  <a:pt x="80188" y="567"/>
                </a:lnTo>
                <a:lnTo>
                  <a:pt x="80282" y="567"/>
                </a:lnTo>
                <a:lnTo>
                  <a:pt x="79528" y="473"/>
                </a:lnTo>
                <a:lnTo>
                  <a:pt x="79339" y="567"/>
                </a:lnTo>
                <a:lnTo>
                  <a:pt x="79245" y="567"/>
                </a:lnTo>
                <a:lnTo>
                  <a:pt x="79245" y="661"/>
                </a:lnTo>
                <a:lnTo>
                  <a:pt x="79056" y="850"/>
                </a:lnTo>
                <a:lnTo>
                  <a:pt x="78867" y="378"/>
                </a:lnTo>
                <a:lnTo>
                  <a:pt x="78679" y="473"/>
                </a:lnTo>
                <a:lnTo>
                  <a:pt x="78396" y="567"/>
                </a:lnTo>
                <a:lnTo>
                  <a:pt x="78018" y="661"/>
                </a:lnTo>
                <a:lnTo>
                  <a:pt x="77924" y="661"/>
                </a:lnTo>
                <a:lnTo>
                  <a:pt x="77830" y="567"/>
                </a:lnTo>
                <a:lnTo>
                  <a:pt x="77075" y="567"/>
                </a:lnTo>
                <a:lnTo>
                  <a:pt x="77264" y="473"/>
                </a:lnTo>
                <a:lnTo>
                  <a:pt x="77169" y="284"/>
                </a:lnTo>
                <a:lnTo>
                  <a:pt x="76981" y="378"/>
                </a:lnTo>
                <a:lnTo>
                  <a:pt x="76792" y="473"/>
                </a:lnTo>
                <a:lnTo>
                  <a:pt x="76037" y="473"/>
                </a:lnTo>
                <a:lnTo>
                  <a:pt x="74716" y="190"/>
                </a:lnTo>
                <a:lnTo>
                  <a:pt x="74433" y="378"/>
                </a:lnTo>
                <a:lnTo>
                  <a:pt x="74056" y="378"/>
                </a:lnTo>
                <a:lnTo>
                  <a:pt x="74150" y="190"/>
                </a:lnTo>
                <a:lnTo>
                  <a:pt x="74056" y="190"/>
                </a:lnTo>
                <a:lnTo>
                  <a:pt x="73773" y="284"/>
                </a:lnTo>
                <a:lnTo>
                  <a:pt x="73773" y="95"/>
                </a:lnTo>
                <a:lnTo>
                  <a:pt x="73301" y="190"/>
                </a:lnTo>
                <a:lnTo>
                  <a:pt x="72830" y="190"/>
                </a:lnTo>
                <a:lnTo>
                  <a:pt x="72830" y="378"/>
                </a:lnTo>
                <a:lnTo>
                  <a:pt x="72924" y="473"/>
                </a:lnTo>
                <a:lnTo>
                  <a:pt x="72924" y="567"/>
                </a:lnTo>
                <a:lnTo>
                  <a:pt x="72735" y="661"/>
                </a:lnTo>
                <a:lnTo>
                  <a:pt x="72735" y="567"/>
                </a:lnTo>
                <a:lnTo>
                  <a:pt x="72547" y="473"/>
                </a:lnTo>
                <a:lnTo>
                  <a:pt x="72452" y="378"/>
                </a:lnTo>
                <a:lnTo>
                  <a:pt x="72641" y="284"/>
                </a:lnTo>
                <a:lnTo>
                  <a:pt x="71603" y="284"/>
                </a:lnTo>
                <a:lnTo>
                  <a:pt x="70849" y="190"/>
                </a:lnTo>
                <a:lnTo>
                  <a:pt x="70660" y="284"/>
                </a:lnTo>
                <a:lnTo>
                  <a:pt x="69905" y="473"/>
                </a:lnTo>
                <a:lnTo>
                  <a:pt x="69056" y="473"/>
                </a:lnTo>
                <a:lnTo>
                  <a:pt x="68207" y="378"/>
                </a:lnTo>
                <a:lnTo>
                  <a:pt x="67547" y="284"/>
                </a:lnTo>
                <a:lnTo>
                  <a:pt x="67641" y="190"/>
                </a:lnTo>
                <a:lnTo>
                  <a:pt x="67735" y="190"/>
                </a:lnTo>
                <a:lnTo>
                  <a:pt x="67169" y="95"/>
                </a:lnTo>
                <a:lnTo>
                  <a:pt x="66698" y="95"/>
                </a:lnTo>
                <a:lnTo>
                  <a:pt x="66886" y="190"/>
                </a:lnTo>
                <a:lnTo>
                  <a:pt x="65283" y="190"/>
                </a:lnTo>
                <a:lnTo>
                  <a:pt x="64905" y="95"/>
                </a:lnTo>
                <a:lnTo>
                  <a:pt x="64905" y="190"/>
                </a:lnTo>
                <a:lnTo>
                  <a:pt x="65000" y="190"/>
                </a:lnTo>
                <a:lnTo>
                  <a:pt x="65094" y="284"/>
                </a:lnTo>
                <a:lnTo>
                  <a:pt x="65094" y="378"/>
                </a:lnTo>
                <a:lnTo>
                  <a:pt x="64528" y="284"/>
                </a:lnTo>
                <a:lnTo>
                  <a:pt x="63962" y="190"/>
                </a:lnTo>
                <a:lnTo>
                  <a:pt x="63773" y="284"/>
                </a:lnTo>
                <a:lnTo>
                  <a:pt x="63585" y="473"/>
                </a:lnTo>
                <a:lnTo>
                  <a:pt x="63396" y="567"/>
                </a:lnTo>
                <a:lnTo>
                  <a:pt x="63302" y="567"/>
                </a:lnTo>
                <a:lnTo>
                  <a:pt x="63207" y="473"/>
                </a:lnTo>
                <a:lnTo>
                  <a:pt x="63207" y="284"/>
                </a:lnTo>
                <a:lnTo>
                  <a:pt x="63396" y="284"/>
                </a:lnTo>
                <a:lnTo>
                  <a:pt x="63490" y="190"/>
                </a:lnTo>
                <a:lnTo>
                  <a:pt x="63113" y="190"/>
                </a:lnTo>
                <a:lnTo>
                  <a:pt x="61981" y="284"/>
                </a:lnTo>
                <a:lnTo>
                  <a:pt x="61320" y="284"/>
                </a:lnTo>
                <a:lnTo>
                  <a:pt x="61226" y="190"/>
                </a:lnTo>
                <a:lnTo>
                  <a:pt x="61320" y="95"/>
                </a:lnTo>
                <a:lnTo>
                  <a:pt x="60849" y="190"/>
                </a:lnTo>
                <a:lnTo>
                  <a:pt x="60547" y="3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94342302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" name="Google Shape;448;p8"/>
          <p:cNvSpPr txBox="1">
            <a:spLocks noGrp="1"/>
          </p:cNvSpPr>
          <p:nvPr>
            <p:ph type="title"/>
          </p:nvPr>
        </p:nvSpPr>
        <p:spPr>
          <a:xfrm>
            <a:off x="1105333" y="702267"/>
            <a:ext cx="9202800" cy="6140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9" name="Google Shape;449;p8"/>
          <p:cNvSpPr txBox="1">
            <a:spLocks noGrp="1"/>
          </p:cNvSpPr>
          <p:nvPr>
            <p:ph type="body" idx="1"/>
          </p:nvPr>
        </p:nvSpPr>
        <p:spPr>
          <a:xfrm>
            <a:off x="1105333" y="1803400"/>
            <a:ext cx="2726000" cy="456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57189" rtl="0">
              <a:spcBef>
                <a:spcPts val="800"/>
              </a:spcBef>
              <a:spcAft>
                <a:spcPts val="0"/>
              </a:spcAft>
              <a:buSzPts val="1800"/>
              <a:buChar char="✘"/>
              <a:defRPr sz="2400"/>
            </a:lvl1pPr>
            <a:lvl2pPr marL="1219170" lvl="1" indent="-457189" rtl="0">
              <a:spcBef>
                <a:spcPts val="1333"/>
              </a:spcBef>
              <a:spcAft>
                <a:spcPts val="0"/>
              </a:spcAft>
              <a:buSzPts val="1800"/>
              <a:buChar char="-"/>
              <a:defRPr sz="2400"/>
            </a:lvl2pPr>
            <a:lvl3pPr marL="1828754" lvl="2" indent="-457189" rtl="0">
              <a:spcBef>
                <a:spcPts val="1333"/>
              </a:spcBef>
              <a:spcAft>
                <a:spcPts val="0"/>
              </a:spcAft>
              <a:buSzPts val="1800"/>
              <a:buChar char="-"/>
              <a:defRPr sz="2400"/>
            </a:lvl3pPr>
            <a:lvl4pPr marL="2438339" lvl="3" indent="-457189" rtl="0">
              <a:spcBef>
                <a:spcPts val="1333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rtl="0">
              <a:spcBef>
                <a:spcPts val="1333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rtl="0">
              <a:spcBef>
                <a:spcPts val="1333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rtl="0">
              <a:spcBef>
                <a:spcPts val="1333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rtl="0">
              <a:spcBef>
                <a:spcPts val="1333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rtl="0">
              <a:spcBef>
                <a:spcPts val="1333"/>
              </a:spcBef>
              <a:spcAft>
                <a:spcPts val="1333"/>
              </a:spcAft>
              <a:buSzPts val="1800"/>
              <a:buChar char="■"/>
              <a:defRPr sz="2400"/>
            </a:lvl9pPr>
          </a:lstStyle>
          <a:p>
            <a:endParaRPr/>
          </a:p>
        </p:txBody>
      </p:sp>
      <p:sp>
        <p:nvSpPr>
          <p:cNvPr id="450" name="Google Shape;450;p8"/>
          <p:cNvSpPr txBox="1">
            <a:spLocks noGrp="1"/>
          </p:cNvSpPr>
          <p:nvPr>
            <p:ph type="body" idx="2"/>
          </p:nvPr>
        </p:nvSpPr>
        <p:spPr>
          <a:xfrm>
            <a:off x="4343737" y="1803400"/>
            <a:ext cx="2726000" cy="456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57189" rtl="0">
              <a:spcBef>
                <a:spcPts val="800"/>
              </a:spcBef>
              <a:spcAft>
                <a:spcPts val="0"/>
              </a:spcAft>
              <a:buSzPts val="1800"/>
              <a:buChar char="✘"/>
              <a:defRPr sz="2400"/>
            </a:lvl1pPr>
            <a:lvl2pPr marL="1219170" lvl="1" indent="-457189" rtl="0">
              <a:spcBef>
                <a:spcPts val="1333"/>
              </a:spcBef>
              <a:spcAft>
                <a:spcPts val="0"/>
              </a:spcAft>
              <a:buSzPts val="1800"/>
              <a:buChar char="-"/>
              <a:defRPr sz="2400"/>
            </a:lvl2pPr>
            <a:lvl3pPr marL="1828754" lvl="2" indent="-457189" rtl="0">
              <a:spcBef>
                <a:spcPts val="1333"/>
              </a:spcBef>
              <a:spcAft>
                <a:spcPts val="0"/>
              </a:spcAft>
              <a:buSzPts val="1800"/>
              <a:buChar char="-"/>
              <a:defRPr sz="2400"/>
            </a:lvl3pPr>
            <a:lvl4pPr marL="2438339" lvl="3" indent="-457189" rtl="0">
              <a:spcBef>
                <a:spcPts val="1333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rtl="0">
              <a:spcBef>
                <a:spcPts val="1333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rtl="0">
              <a:spcBef>
                <a:spcPts val="1333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rtl="0">
              <a:spcBef>
                <a:spcPts val="1333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rtl="0">
              <a:spcBef>
                <a:spcPts val="1333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rtl="0">
              <a:spcBef>
                <a:spcPts val="1333"/>
              </a:spcBef>
              <a:spcAft>
                <a:spcPts val="1333"/>
              </a:spcAft>
              <a:buSzPts val="1800"/>
              <a:buChar char="■"/>
              <a:defRPr sz="2400"/>
            </a:lvl9pPr>
          </a:lstStyle>
          <a:p>
            <a:endParaRPr/>
          </a:p>
        </p:txBody>
      </p:sp>
      <p:sp>
        <p:nvSpPr>
          <p:cNvPr id="451" name="Google Shape;451;p8"/>
          <p:cNvSpPr txBox="1">
            <a:spLocks noGrp="1"/>
          </p:cNvSpPr>
          <p:nvPr>
            <p:ph type="body" idx="3"/>
          </p:nvPr>
        </p:nvSpPr>
        <p:spPr>
          <a:xfrm>
            <a:off x="7582143" y="1803400"/>
            <a:ext cx="2726000" cy="456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57189" rtl="0">
              <a:spcBef>
                <a:spcPts val="800"/>
              </a:spcBef>
              <a:spcAft>
                <a:spcPts val="0"/>
              </a:spcAft>
              <a:buSzPts val="1800"/>
              <a:buChar char="✘"/>
              <a:defRPr sz="2400"/>
            </a:lvl1pPr>
            <a:lvl2pPr marL="1219170" lvl="1" indent="-457189" rtl="0">
              <a:spcBef>
                <a:spcPts val="1333"/>
              </a:spcBef>
              <a:spcAft>
                <a:spcPts val="0"/>
              </a:spcAft>
              <a:buSzPts val="1800"/>
              <a:buChar char="-"/>
              <a:defRPr sz="2400"/>
            </a:lvl2pPr>
            <a:lvl3pPr marL="1828754" lvl="2" indent="-457189" rtl="0">
              <a:spcBef>
                <a:spcPts val="1333"/>
              </a:spcBef>
              <a:spcAft>
                <a:spcPts val="0"/>
              </a:spcAft>
              <a:buSzPts val="1800"/>
              <a:buChar char="-"/>
              <a:defRPr sz="2400"/>
            </a:lvl3pPr>
            <a:lvl4pPr marL="2438339" lvl="3" indent="-457189" rtl="0">
              <a:spcBef>
                <a:spcPts val="1333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rtl="0">
              <a:spcBef>
                <a:spcPts val="1333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rtl="0">
              <a:spcBef>
                <a:spcPts val="1333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rtl="0">
              <a:spcBef>
                <a:spcPts val="1333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rtl="0">
              <a:spcBef>
                <a:spcPts val="1333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rtl="0">
              <a:spcBef>
                <a:spcPts val="1333"/>
              </a:spcBef>
              <a:spcAft>
                <a:spcPts val="1333"/>
              </a:spcAft>
              <a:buSzPts val="1800"/>
              <a:buChar char="■"/>
              <a:defRPr sz="2400"/>
            </a:lvl9pPr>
          </a:lstStyle>
          <a:p>
            <a:endParaRPr/>
          </a:p>
        </p:txBody>
      </p:sp>
      <p:sp>
        <p:nvSpPr>
          <p:cNvPr id="452" name="Google Shape;452;p8"/>
          <p:cNvSpPr txBox="1">
            <a:spLocks noGrp="1"/>
          </p:cNvSpPr>
          <p:nvPr>
            <p:ph type="sldNum" idx="12"/>
          </p:nvPr>
        </p:nvSpPr>
        <p:spPr>
          <a:xfrm>
            <a:off x="11553372" y="169705"/>
            <a:ext cx="435600" cy="3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453" name="Google Shape;453;p8"/>
          <p:cNvGrpSpPr/>
          <p:nvPr/>
        </p:nvGrpSpPr>
        <p:grpSpPr>
          <a:xfrm>
            <a:off x="10672540" y="556396"/>
            <a:ext cx="4706065" cy="6034352"/>
            <a:chOff x="8004404" y="372498"/>
            <a:chExt cx="3529549" cy="4525764"/>
          </a:xfrm>
        </p:grpSpPr>
        <p:grpSp>
          <p:nvGrpSpPr>
            <p:cNvPr id="454" name="Google Shape;454;p8"/>
            <p:cNvGrpSpPr/>
            <p:nvPr/>
          </p:nvGrpSpPr>
          <p:grpSpPr>
            <a:xfrm rot="-5400000" flipH="1">
              <a:off x="8541351" y="-164449"/>
              <a:ext cx="2227938" cy="3301831"/>
              <a:chOff x="3485371" y="1424851"/>
              <a:chExt cx="5318543" cy="7882145"/>
            </a:xfrm>
          </p:grpSpPr>
          <p:grpSp>
            <p:nvGrpSpPr>
              <p:cNvPr id="455" name="Google Shape;455;p8"/>
              <p:cNvGrpSpPr/>
              <p:nvPr/>
            </p:nvGrpSpPr>
            <p:grpSpPr>
              <a:xfrm>
                <a:off x="3485371" y="1958251"/>
                <a:ext cx="468816" cy="7120145"/>
                <a:chOff x="1447800" y="152400"/>
                <a:chExt cx="318597" cy="4838699"/>
              </a:xfrm>
            </p:grpSpPr>
            <p:sp>
              <p:nvSpPr>
                <p:cNvPr id="456" name="Google Shape;456;p8"/>
                <p:cNvSpPr/>
                <p:nvPr/>
              </p:nvSpPr>
              <p:spPr>
                <a:xfrm>
                  <a:off x="14521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457" name="Google Shape;457;p8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4478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458" name="Google Shape;458;p8"/>
              <p:cNvGrpSpPr/>
              <p:nvPr/>
            </p:nvGrpSpPr>
            <p:grpSpPr>
              <a:xfrm>
                <a:off x="3808592" y="1577251"/>
                <a:ext cx="468816" cy="7120145"/>
                <a:chOff x="1600200" y="152400"/>
                <a:chExt cx="318597" cy="4838699"/>
              </a:xfrm>
            </p:grpSpPr>
            <p:sp>
              <p:nvSpPr>
                <p:cNvPr id="459" name="Google Shape;459;p8"/>
                <p:cNvSpPr/>
                <p:nvPr/>
              </p:nvSpPr>
              <p:spPr>
                <a:xfrm>
                  <a:off x="1604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460" name="Google Shape;460;p8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600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461" name="Google Shape;461;p8"/>
              <p:cNvGrpSpPr/>
              <p:nvPr/>
            </p:nvGrpSpPr>
            <p:grpSpPr>
              <a:xfrm>
                <a:off x="4131812" y="2186851"/>
                <a:ext cx="468816" cy="7120145"/>
                <a:chOff x="533400" y="152400"/>
                <a:chExt cx="318597" cy="4838699"/>
              </a:xfrm>
            </p:grpSpPr>
            <p:sp>
              <p:nvSpPr>
                <p:cNvPr id="462" name="Google Shape;462;p8"/>
                <p:cNvSpPr/>
                <p:nvPr/>
              </p:nvSpPr>
              <p:spPr>
                <a:xfrm>
                  <a:off x="5377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463" name="Google Shape;463;p8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5334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464" name="Google Shape;464;p8"/>
              <p:cNvGrpSpPr/>
              <p:nvPr/>
            </p:nvGrpSpPr>
            <p:grpSpPr>
              <a:xfrm>
                <a:off x="4455033" y="1729651"/>
                <a:ext cx="468816" cy="7120145"/>
                <a:chOff x="685800" y="152400"/>
                <a:chExt cx="318597" cy="4838699"/>
              </a:xfrm>
            </p:grpSpPr>
            <p:sp>
              <p:nvSpPr>
                <p:cNvPr id="465" name="Google Shape;465;p8"/>
                <p:cNvSpPr/>
                <p:nvPr/>
              </p:nvSpPr>
              <p:spPr>
                <a:xfrm>
                  <a:off x="6901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466" name="Google Shape;466;p8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6858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467" name="Google Shape;467;p8"/>
              <p:cNvGrpSpPr/>
              <p:nvPr/>
            </p:nvGrpSpPr>
            <p:grpSpPr>
              <a:xfrm>
                <a:off x="4778254" y="1424851"/>
                <a:ext cx="468816" cy="7120145"/>
                <a:chOff x="838200" y="152400"/>
                <a:chExt cx="318597" cy="4838699"/>
              </a:xfrm>
            </p:grpSpPr>
            <p:sp>
              <p:nvSpPr>
                <p:cNvPr id="468" name="Google Shape;468;p8"/>
                <p:cNvSpPr/>
                <p:nvPr/>
              </p:nvSpPr>
              <p:spPr>
                <a:xfrm>
                  <a:off x="842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469" name="Google Shape;469;p8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838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470" name="Google Shape;470;p8"/>
              <p:cNvGrpSpPr/>
              <p:nvPr/>
            </p:nvGrpSpPr>
            <p:grpSpPr>
              <a:xfrm>
                <a:off x="5101474" y="1882051"/>
                <a:ext cx="468816" cy="7120145"/>
                <a:chOff x="990600" y="152400"/>
                <a:chExt cx="318597" cy="4838699"/>
              </a:xfrm>
            </p:grpSpPr>
            <p:sp>
              <p:nvSpPr>
                <p:cNvPr id="471" name="Google Shape;471;p8"/>
                <p:cNvSpPr/>
                <p:nvPr/>
              </p:nvSpPr>
              <p:spPr>
                <a:xfrm>
                  <a:off x="9949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472" name="Google Shape;472;p8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9906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473" name="Google Shape;473;p8"/>
              <p:cNvGrpSpPr/>
              <p:nvPr/>
            </p:nvGrpSpPr>
            <p:grpSpPr>
              <a:xfrm>
                <a:off x="5424695" y="1729651"/>
                <a:ext cx="468816" cy="7120145"/>
                <a:chOff x="3663063" y="152400"/>
                <a:chExt cx="318597" cy="4838699"/>
              </a:xfrm>
            </p:grpSpPr>
            <p:sp>
              <p:nvSpPr>
                <p:cNvPr id="474" name="Google Shape;474;p8"/>
                <p:cNvSpPr/>
                <p:nvPr/>
              </p:nvSpPr>
              <p:spPr>
                <a:xfrm>
                  <a:off x="3667406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475" name="Google Shape;475;p8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3663063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476" name="Google Shape;476;p8"/>
              <p:cNvGrpSpPr/>
              <p:nvPr/>
            </p:nvGrpSpPr>
            <p:grpSpPr>
              <a:xfrm>
                <a:off x="5929821" y="2034451"/>
                <a:ext cx="468816" cy="7120145"/>
                <a:chOff x="1419019" y="152400"/>
                <a:chExt cx="318597" cy="4838699"/>
              </a:xfrm>
            </p:grpSpPr>
            <p:sp>
              <p:nvSpPr>
                <p:cNvPr id="477" name="Google Shape;477;p8"/>
                <p:cNvSpPr/>
                <p:nvPr/>
              </p:nvSpPr>
              <p:spPr>
                <a:xfrm>
                  <a:off x="1423362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478" name="Google Shape;478;p8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419019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479" name="Google Shape;479;p8"/>
              <p:cNvGrpSpPr/>
              <p:nvPr/>
            </p:nvGrpSpPr>
            <p:grpSpPr>
              <a:xfrm>
                <a:off x="6395774" y="1653451"/>
                <a:ext cx="468816" cy="7120145"/>
                <a:chOff x="1600200" y="152400"/>
                <a:chExt cx="318597" cy="4838699"/>
              </a:xfrm>
            </p:grpSpPr>
            <p:sp>
              <p:nvSpPr>
                <p:cNvPr id="480" name="Google Shape;480;p8"/>
                <p:cNvSpPr/>
                <p:nvPr/>
              </p:nvSpPr>
              <p:spPr>
                <a:xfrm>
                  <a:off x="1604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481" name="Google Shape;481;p8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600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482" name="Google Shape;482;p8"/>
              <p:cNvGrpSpPr/>
              <p:nvPr/>
            </p:nvGrpSpPr>
            <p:grpSpPr>
              <a:xfrm>
                <a:off x="6718994" y="1424851"/>
                <a:ext cx="468816" cy="7120145"/>
                <a:chOff x="533400" y="152400"/>
                <a:chExt cx="318597" cy="4838699"/>
              </a:xfrm>
            </p:grpSpPr>
            <p:sp>
              <p:nvSpPr>
                <p:cNvPr id="483" name="Google Shape;483;p8"/>
                <p:cNvSpPr/>
                <p:nvPr/>
              </p:nvSpPr>
              <p:spPr>
                <a:xfrm>
                  <a:off x="5377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484" name="Google Shape;484;p8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5334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485" name="Google Shape;485;p8"/>
              <p:cNvGrpSpPr/>
              <p:nvPr/>
            </p:nvGrpSpPr>
            <p:grpSpPr>
              <a:xfrm>
                <a:off x="7042215" y="1501051"/>
                <a:ext cx="468816" cy="7120145"/>
                <a:chOff x="685800" y="152400"/>
                <a:chExt cx="318597" cy="4838699"/>
              </a:xfrm>
            </p:grpSpPr>
            <p:sp>
              <p:nvSpPr>
                <p:cNvPr id="486" name="Google Shape;486;p8"/>
                <p:cNvSpPr/>
                <p:nvPr/>
              </p:nvSpPr>
              <p:spPr>
                <a:xfrm>
                  <a:off x="6901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487" name="Google Shape;487;p8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6858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488" name="Google Shape;488;p8"/>
              <p:cNvGrpSpPr/>
              <p:nvPr/>
            </p:nvGrpSpPr>
            <p:grpSpPr>
              <a:xfrm>
                <a:off x="7365436" y="1882051"/>
                <a:ext cx="468816" cy="7120145"/>
                <a:chOff x="838200" y="152400"/>
                <a:chExt cx="318597" cy="4838699"/>
              </a:xfrm>
            </p:grpSpPr>
            <p:sp>
              <p:nvSpPr>
                <p:cNvPr id="489" name="Google Shape;489;p8"/>
                <p:cNvSpPr/>
                <p:nvPr/>
              </p:nvSpPr>
              <p:spPr>
                <a:xfrm>
                  <a:off x="842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490" name="Google Shape;490;p8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838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491" name="Google Shape;491;p8"/>
              <p:cNvGrpSpPr/>
              <p:nvPr/>
            </p:nvGrpSpPr>
            <p:grpSpPr>
              <a:xfrm>
                <a:off x="8011877" y="2186851"/>
                <a:ext cx="468816" cy="7120145"/>
                <a:chOff x="3663063" y="152400"/>
                <a:chExt cx="318597" cy="4838699"/>
              </a:xfrm>
            </p:grpSpPr>
            <p:sp>
              <p:nvSpPr>
                <p:cNvPr id="492" name="Google Shape;492;p8"/>
                <p:cNvSpPr/>
                <p:nvPr/>
              </p:nvSpPr>
              <p:spPr>
                <a:xfrm>
                  <a:off x="3667406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493" name="Google Shape;493;p8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3663063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494" name="Google Shape;494;p8"/>
              <p:cNvGrpSpPr/>
              <p:nvPr/>
            </p:nvGrpSpPr>
            <p:grpSpPr>
              <a:xfrm>
                <a:off x="8335098" y="1805851"/>
                <a:ext cx="468816" cy="7120145"/>
                <a:chOff x="1295400" y="152400"/>
                <a:chExt cx="318597" cy="4838699"/>
              </a:xfrm>
            </p:grpSpPr>
            <p:sp>
              <p:nvSpPr>
                <p:cNvPr id="495" name="Google Shape;495;p8"/>
                <p:cNvSpPr/>
                <p:nvPr/>
              </p:nvSpPr>
              <p:spPr>
                <a:xfrm>
                  <a:off x="12997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496" name="Google Shape;496;p8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2954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</p:grpSp>
        <p:grpSp>
          <p:nvGrpSpPr>
            <p:cNvPr id="497" name="Google Shape;497;p8"/>
            <p:cNvGrpSpPr/>
            <p:nvPr/>
          </p:nvGrpSpPr>
          <p:grpSpPr>
            <a:xfrm rot="-5400000" flipH="1">
              <a:off x="9848714" y="1201031"/>
              <a:ext cx="196383" cy="2982574"/>
              <a:chOff x="1447800" y="152400"/>
              <a:chExt cx="318597" cy="4838699"/>
            </a:xfrm>
          </p:grpSpPr>
          <p:sp>
            <p:nvSpPr>
              <p:cNvPr id="498" name="Google Shape;498;p8"/>
              <p:cNvSpPr/>
              <p:nvPr/>
            </p:nvSpPr>
            <p:spPr>
              <a:xfrm>
                <a:off x="1452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499" name="Google Shape;499;p8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447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00" name="Google Shape;500;p8"/>
            <p:cNvGrpSpPr/>
            <p:nvPr/>
          </p:nvGrpSpPr>
          <p:grpSpPr>
            <a:xfrm rot="-5400000" flipH="1">
              <a:off x="9689113" y="1336426"/>
              <a:ext cx="196383" cy="2982574"/>
              <a:chOff x="1600200" y="152400"/>
              <a:chExt cx="318597" cy="4838699"/>
            </a:xfrm>
          </p:grpSpPr>
          <p:sp>
            <p:nvSpPr>
              <p:cNvPr id="501" name="Google Shape;501;p8"/>
              <p:cNvSpPr/>
              <p:nvPr/>
            </p:nvSpPr>
            <p:spPr>
              <a:xfrm>
                <a:off x="1604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502" name="Google Shape;502;p8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600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03" name="Google Shape;503;p8"/>
            <p:cNvGrpSpPr/>
            <p:nvPr/>
          </p:nvGrpSpPr>
          <p:grpSpPr>
            <a:xfrm rot="-5400000" flipH="1">
              <a:off x="9944475" y="1471836"/>
              <a:ext cx="196383" cy="2982574"/>
              <a:chOff x="533400" y="152400"/>
              <a:chExt cx="318597" cy="4838699"/>
            </a:xfrm>
          </p:grpSpPr>
          <p:sp>
            <p:nvSpPr>
              <p:cNvPr id="504" name="Google Shape;504;p8"/>
              <p:cNvSpPr/>
              <p:nvPr/>
            </p:nvSpPr>
            <p:spPr>
              <a:xfrm>
                <a:off x="537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505" name="Google Shape;505;p8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533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06" name="Google Shape;506;p8"/>
            <p:cNvGrpSpPr/>
            <p:nvPr/>
          </p:nvGrpSpPr>
          <p:grpSpPr>
            <a:xfrm rot="-5400000" flipH="1">
              <a:off x="9752954" y="1607231"/>
              <a:ext cx="196383" cy="2982574"/>
              <a:chOff x="685800" y="152400"/>
              <a:chExt cx="318597" cy="4838699"/>
            </a:xfrm>
          </p:grpSpPr>
          <p:sp>
            <p:nvSpPr>
              <p:cNvPr id="507" name="Google Shape;507;p8"/>
              <p:cNvSpPr/>
              <p:nvPr/>
            </p:nvSpPr>
            <p:spPr>
              <a:xfrm>
                <a:off x="690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508" name="Google Shape;508;p8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685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09" name="Google Shape;509;p8"/>
            <p:cNvGrpSpPr/>
            <p:nvPr/>
          </p:nvGrpSpPr>
          <p:grpSpPr>
            <a:xfrm rot="-5400000" flipH="1">
              <a:off x="9816794" y="1954222"/>
              <a:ext cx="196383" cy="2982574"/>
              <a:chOff x="990600" y="152400"/>
              <a:chExt cx="318597" cy="4838699"/>
            </a:xfrm>
          </p:grpSpPr>
          <p:sp>
            <p:nvSpPr>
              <p:cNvPr id="510" name="Google Shape;510;p8"/>
              <p:cNvSpPr/>
              <p:nvPr/>
            </p:nvSpPr>
            <p:spPr>
              <a:xfrm>
                <a:off x="9949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511" name="Google Shape;511;p8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9906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12" name="Google Shape;512;p8"/>
            <p:cNvGrpSpPr/>
            <p:nvPr/>
          </p:nvGrpSpPr>
          <p:grpSpPr>
            <a:xfrm rot="-5400000" flipH="1">
              <a:off x="9752954" y="2089589"/>
              <a:ext cx="196383" cy="2982574"/>
              <a:chOff x="3663063" y="152400"/>
              <a:chExt cx="318597" cy="4838699"/>
            </a:xfrm>
          </p:grpSpPr>
          <p:sp>
            <p:nvSpPr>
              <p:cNvPr id="513" name="Google Shape;513;p8"/>
              <p:cNvSpPr/>
              <p:nvPr/>
            </p:nvSpPr>
            <p:spPr>
              <a:xfrm>
                <a:off x="3667406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514" name="Google Shape;514;p8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3663063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15" name="Google Shape;515;p8"/>
            <p:cNvGrpSpPr/>
            <p:nvPr/>
          </p:nvGrpSpPr>
          <p:grpSpPr>
            <a:xfrm rot="-5400000" flipH="1">
              <a:off x="9880634" y="2225013"/>
              <a:ext cx="196383" cy="2982574"/>
              <a:chOff x="1295400" y="152400"/>
              <a:chExt cx="318597" cy="4838699"/>
            </a:xfrm>
          </p:grpSpPr>
          <p:sp>
            <p:nvSpPr>
              <p:cNvPr id="516" name="Google Shape;516;p8"/>
              <p:cNvSpPr/>
              <p:nvPr/>
            </p:nvSpPr>
            <p:spPr>
              <a:xfrm>
                <a:off x="1299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517" name="Google Shape;517;p8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295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18" name="Google Shape;518;p8"/>
            <p:cNvGrpSpPr/>
            <p:nvPr/>
          </p:nvGrpSpPr>
          <p:grpSpPr>
            <a:xfrm rot="-5400000" flipH="1">
              <a:off x="9848714" y="2361002"/>
              <a:ext cx="196383" cy="2982574"/>
              <a:chOff x="1447800" y="152400"/>
              <a:chExt cx="318597" cy="4838699"/>
            </a:xfrm>
          </p:grpSpPr>
          <p:sp>
            <p:nvSpPr>
              <p:cNvPr id="519" name="Google Shape;519;p8"/>
              <p:cNvSpPr/>
              <p:nvPr/>
            </p:nvSpPr>
            <p:spPr>
              <a:xfrm>
                <a:off x="1452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520" name="Google Shape;520;p8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447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21" name="Google Shape;521;p8"/>
            <p:cNvGrpSpPr/>
            <p:nvPr/>
          </p:nvGrpSpPr>
          <p:grpSpPr>
            <a:xfrm rot="-5400000" flipH="1">
              <a:off x="9721033" y="2496397"/>
              <a:ext cx="196383" cy="2982574"/>
              <a:chOff x="1600200" y="152400"/>
              <a:chExt cx="318597" cy="4838699"/>
            </a:xfrm>
          </p:grpSpPr>
          <p:sp>
            <p:nvSpPr>
              <p:cNvPr id="522" name="Google Shape;522;p8"/>
              <p:cNvSpPr/>
              <p:nvPr/>
            </p:nvSpPr>
            <p:spPr>
              <a:xfrm>
                <a:off x="1604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523" name="Google Shape;523;p8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600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24" name="Google Shape;524;p8"/>
            <p:cNvGrpSpPr/>
            <p:nvPr/>
          </p:nvGrpSpPr>
          <p:grpSpPr>
            <a:xfrm rot="-5400000" flipH="1">
              <a:off x="9625273" y="2631806"/>
              <a:ext cx="196383" cy="2982574"/>
              <a:chOff x="533400" y="152400"/>
              <a:chExt cx="318597" cy="4838699"/>
            </a:xfrm>
          </p:grpSpPr>
          <p:sp>
            <p:nvSpPr>
              <p:cNvPr id="525" name="Google Shape;525;p8"/>
              <p:cNvSpPr/>
              <p:nvPr/>
            </p:nvSpPr>
            <p:spPr>
              <a:xfrm>
                <a:off x="537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526" name="Google Shape;526;p8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533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27" name="Google Shape;527;p8"/>
            <p:cNvGrpSpPr/>
            <p:nvPr/>
          </p:nvGrpSpPr>
          <p:grpSpPr>
            <a:xfrm rot="-5400000" flipH="1">
              <a:off x="9657193" y="2767202"/>
              <a:ext cx="196383" cy="2982574"/>
              <a:chOff x="685800" y="152400"/>
              <a:chExt cx="318597" cy="4838699"/>
            </a:xfrm>
          </p:grpSpPr>
          <p:sp>
            <p:nvSpPr>
              <p:cNvPr id="528" name="Google Shape;528;p8"/>
              <p:cNvSpPr/>
              <p:nvPr/>
            </p:nvSpPr>
            <p:spPr>
              <a:xfrm>
                <a:off x="690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529" name="Google Shape;529;p8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685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30" name="Google Shape;530;p8"/>
            <p:cNvGrpSpPr/>
            <p:nvPr/>
          </p:nvGrpSpPr>
          <p:grpSpPr>
            <a:xfrm rot="-5400000" flipH="1">
              <a:off x="9816794" y="2902597"/>
              <a:ext cx="196383" cy="2982574"/>
              <a:chOff x="838200" y="152400"/>
              <a:chExt cx="318597" cy="4838699"/>
            </a:xfrm>
          </p:grpSpPr>
          <p:sp>
            <p:nvSpPr>
              <p:cNvPr id="531" name="Google Shape;531;p8"/>
              <p:cNvSpPr/>
              <p:nvPr/>
            </p:nvSpPr>
            <p:spPr>
              <a:xfrm>
                <a:off x="842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532" name="Google Shape;532;p8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838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33" name="Google Shape;533;p8"/>
            <p:cNvGrpSpPr/>
            <p:nvPr/>
          </p:nvGrpSpPr>
          <p:grpSpPr>
            <a:xfrm rot="-5400000" flipH="1">
              <a:off x="9625273" y="3037992"/>
              <a:ext cx="196383" cy="2982574"/>
              <a:chOff x="990600" y="152400"/>
              <a:chExt cx="318597" cy="4838699"/>
            </a:xfrm>
          </p:grpSpPr>
          <p:sp>
            <p:nvSpPr>
              <p:cNvPr id="534" name="Google Shape;534;p8"/>
              <p:cNvSpPr/>
              <p:nvPr/>
            </p:nvSpPr>
            <p:spPr>
              <a:xfrm>
                <a:off x="9949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535" name="Google Shape;535;p8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9906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36" name="Google Shape;536;p8"/>
            <p:cNvGrpSpPr/>
            <p:nvPr/>
          </p:nvGrpSpPr>
          <p:grpSpPr>
            <a:xfrm rot="-5400000" flipH="1">
              <a:off x="9944475" y="3173359"/>
              <a:ext cx="196383" cy="2982574"/>
              <a:chOff x="3663063" y="152400"/>
              <a:chExt cx="318597" cy="4838699"/>
            </a:xfrm>
          </p:grpSpPr>
          <p:sp>
            <p:nvSpPr>
              <p:cNvPr id="537" name="Google Shape;537;p8"/>
              <p:cNvSpPr/>
              <p:nvPr/>
            </p:nvSpPr>
            <p:spPr>
              <a:xfrm>
                <a:off x="3667406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538" name="Google Shape;538;p8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3663063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39" name="Google Shape;539;p8"/>
            <p:cNvGrpSpPr/>
            <p:nvPr/>
          </p:nvGrpSpPr>
          <p:grpSpPr>
            <a:xfrm rot="-5400000" flipH="1">
              <a:off x="9784874" y="3308783"/>
              <a:ext cx="196383" cy="2982574"/>
              <a:chOff x="1295400" y="152400"/>
              <a:chExt cx="318597" cy="4838699"/>
            </a:xfrm>
          </p:grpSpPr>
          <p:sp>
            <p:nvSpPr>
              <p:cNvPr id="540" name="Google Shape;540;p8"/>
              <p:cNvSpPr/>
              <p:nvPr/>
            </p:nvSpPr>
            <p:spPr>
              <a:xfrm>
                <a:off x="1299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541" name="Google Shape;541;p8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295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sp>
        <p:nvSpPr>
          <p:cNvPr id="542" name="Google Shape;542;p8"/>
          <p:cNvSpPr/>
          <p:nvPr/>
        </p:nvSpPr>
        <p:spPr>
          <a:xfrm rot="197195">
            <a:off x="763649" y="1325389"/>
            <a:ext cx="3253531" cy="183060"/>
          </a:xfrm>
          <a:custGeom>
            <a:avLst/>
            <a:gdLst/>
            <a:ahLst/>
            <a:cxnLst/>
            <a:rect l="l" t="t" r="r" b="b"/>
            <a:pathLst>
              <a:path w="82170" h="8963" extrusionOk="0">
                <a:moveTo>
                  <a:pt x="60471" y="1"/>
                </a:moveTo>
                <a:lnTo>
                  <a:pt x="60547" y="39"/>
                </a:lnTo>
                <a:lnTo>
                  <a:pt x="60660" y="1"/>
                </a:lnTo>
                <a:close/>
                <a:moveTo>
                  <a:pt x="63019" y="95"/>
                </a:moveTo>
                <a:lnTo>
                  <a:pt x="62924" y="190"/>
                </a:lnTo>
                <a:lnTo>
                  <a:pt x="63019" y="190"/>
                </a:lnTo>
                <a:lnTo>
                  <a:pt x="63019" y="95"/>
                </a:lnTo>
                <a:close/>
                <a:moveTo>
                  <a:pt x="82075" y="944"/>
                </a:moveTo>
                <a:lnTo>
                  <a:pt x="82075" y="1039"/>
                </a:lnTo>
                <a:lnTo>
                  <a:pt x="81980" y="1133"/>
                </a:lnTo>
                <a:lnTo>
                  <a:pt x="81792" y="1133"/>
                </a:lnTo>
                <a:lnTo>
                  <a:pt x="81697" y="1039"/>
                </a:lnTo>
                <a:lnTo>
                  <a:pt x="81509" y="1227"/>
                </a:lnTo>
                <a:lnTo>
                  <a:pt x="81886" y="1227"/>
                </a:lnTo>
                <a:lnTo>
                  <a:pt x="82169" y="1039"/>
                </a:lnTo>
                <a:lnTo>
                  <a:pt x="82075" y="944"/>
                </a:lnTo>
                <a:close/>
                <a:moveTo>
                  <a:pt x="44151" y="1510"/>
                </a:moveTo>
                <a:lnTo>
                  <a:pt x="43962" y="1605"/>
                </a:lnTo>
                <a:lnTo>
                  <a:pt x="44245" y="1605"/>
                </a:lnTo>
                <a:lnTo>
                  <a:pt x="44151" y="1510"/>
                </a:lnTo>
                <a:close/>
                <a:moveTo>
                  <a:pt x="43019" y="1699"/>
                </a:moveTo>
                <a:lnTo>
                  <a:pt x="42830" y="1793"/>
                </a:lnTo>
                <a:lnTo>
                  <a:pt x="42956" y="1762"/>
                </a:lnTo>
                <a:lnTo>
                  <a:pt x="43019" y="1699"/>
                </a:lnTo>
                <a:close/>
                <a:moveTo>
                  <a:pt x="13585" y="5472"/>
                </a:moveTo>
                <a:lnTo>
                  <a:pt x="13585" y="5504"/>
                </a:lnTo>
                <a:lnTo>
                  <a:pt x="13585" y="5504"/>
                </a:lnTo>
                <a:lnTo>
                  <a:pt x="13680" y="5472"/>
                </a:lnTo>
                <a:close/>
                <a:moveTo>
                  <a:pt x="15095" y="6321"/>
                </a:moveTo>
                <a:lnTo>
                  <a:pt x="14812" y="6416"/>
                </a:lnTo>
                <a:lnTo>
                  <a:pt x="14812" y="6321"/>
                </a:lnTo>
                <a:close/>
                <a:moveTo>
                  <a:pt x="60547" y="39"/>
                </a:moveTo>
                <a:lnTo>
                  <a:pt x="60377" y="95"/>
                </a:lnTo>
                <a:lnTo>
                  <a:pt x="60471" y="190"/>
                </a:lnTo>
                <a:lnTo>
                  <a:pt x="60094" y="378"/>
                </a:lnTo>
                <a:lnTo>
                  <a:pt x="59811" y="473"/>
                </a:lnTo>
                <a:lnTo>
                  <a:pt x="59717" y="473"/>
                </a:lnTo>
                <a:lnTo>
                  <a:pt x="59622" y="378"/>
                </a:lnTo>
                <a:lnTo>
                  <a:pt x="59811" y="378"/>
                </a:lnTo>
                <a:lnTo>
                  <a:pt x="59811" y="284"/>
                </a:lnTo>
                <a:lnTo>
                  <a:pt x="59811" y="190"/>
                </a:lnTo>
                <a:lnTo>
                  <a:pt x="58962" y="190"/>
                </a:lnTo>
                <a:lnTo>
                  <a:pt x="58773" y="284"/>
                </a:lnTo>
                <a:lnTo>
                  <a:pt x="58396" y="473"/>
                </a:lnTo>
                <a:lnTo>
                  <a:pt x="58585" y="473"/>
                </a:lnTo>
                <a:lnTo>
                  <a:pt x="58396" y="661"/>
                </a:lnTo>
                <a:lnTo>
                  <a:pt x="58207" y="661"/>
                </a:lnTo>
                <a:lnTo>
                  <a:pt x="58302" y="567"/>
                </a:lnTo>
                <a:lnTo>
                  <a:pt x="58113" y="661"/>
                </a:lnTo>
                <a:lnTo>
                  <a:pt x="57924" y="661"/>
                </a:lnTo>
                <a:lnTo>
                  <a:pt x="57453" y="473"/>
                </a:lnTo>
                <a:lnTo>
                  <a:pt x="56981" y="284"/>
                </a:lnTo>
                <a:lnTo>
                  <a:pt x="56604" y="284"/>
                </a:lnTo>
                <a:lnTo>
                  <a:pt x="56604" y="473"/>
                </a:lnTo>
                <a:lnTo>
                  <a:pt x="56415" y="567"/>
                </a:lnTo>
                <a:lnTo>
                  <a:pt x="57075" y="473"/>
                </a:lnTo>
                <a:lnTo>
                  <a:pt x="56698" y="661"/>
                </a:lnTo>
                <a:lnTo>
                  <a:pt x="57170" y="567"/>
                </a:lnTo>
                <a:lnTo>
                  <a:pt x="57075" y="661"/>
                </a:lnTo>
                <a:lnTo>
                  <a:pt x="57075" y="756"/>
                </a:lnTo>
                <a:lnTo>
                  <a:pt x="56321" y="756"/>
                </a:lnTo>
                <a:lnTo>
                  <a:pt x="56226" y="567"/>
                </a:lnTo>
                <a:lnTo>
                  <a:pt x="56132" y="473"/>
                </a:lnTo>
                <a:lnTo>
                  <a:pt x="55849" y="473"/>
                </a:lnTo>
                <a:lnTo>
                  <a:pt x="55471" y="567"/>
                </a:lnTo>
                <a:lnTo>
                  <a:pt x="55000" y="661"/>
                </a:lnTo>
                <a:lnTo>
                  <a:pt x="55094" y="661"/>
                </a:lnTo>
                <a:lnTo>
                  <a:pt x="53868" y="850"/>
                </a:lnTo>
                <a:lnTo>
                  <a:pt x="52830" y="1039"/>
                </a:lnTo>
                <a:lnTo>
                  <a:pt x="52830" y="1039"/>
                </a:lnTo>
                <a:lnTo>
                  <a:pt x="52924" y="850"/>
                </a:lnTo>
                <a:lnTo>
                  <a:pt x="53019" y="756"/>
                </a:lnTo>
                <a:lnTo>
                  <a:pt x="53019" y="756"/>
                </a:lnTo>
                <a:lnTo>
                  <a:pt x="52358" y="944"/>
                </a:lnTo>
                <a:lnTo>
                  <a:pt x="51981" y="1039"/>
                </a:lnTo>
                <a:lnTo>
                  <a:pt x="51887" y="1133"/>
                </a:lnTo>
                <a:lnTo>
                  <a:pt x="51887" y="1227"/>
                </a:lnTo>
                <a:lnTo>
                  <a:pt x="51604" y="1039"/>
                </a:lnTo>
                <a:lnTo>
                  <a:pt x="50755" y="1039"/>
                </a:lnTo>
                <a:lnTo>
                  <a:pt x="50755" y="944"/>
                </a:lnTo>
                <a:lnTo>
                  <a:pt x="50755" y="850"/>
                </a:lnTo>
                <a:lnTo>
                  <a:pt x="50660" y="850"/>
                </a:lnTo>
                <a:lnTo>
                  <a:pt x="50660" y="1039"/>
                </a:lnTo>
                <a:lnTo>
                  <a:pt x="49623" y="1322"/>
                </a:lnTo>
                <a:lnTo>
                  <a:pt x="49151" y="1416"/>
                </a:lnTo>
                <a:lnTo>
                  <a:pt x="48679" y="1416"/>
                </a:lnTo>
                <a:lnTo>
                  <a:pt x="48679" y="1322"/>
                </a:lnTo>
                <a:lnTo>
                  <a:pt x="48773" y="1322"/>
                </a:lnTo>
                <a:lnTo>
                  <a:pt x="48585" y="1133"/>
                </a:lnTo>
                <a:lnTo>
                  <a:pt x="47547" y="1133"/>
                </a:lnTo>
                <a:lnTo>
                  <a:pt x="46981" y="1322"/>
                </a:lnTo>
                <a:lnTo>
                  <a:pt x="46038" y="1699"/>
                </a:lnTo>
                <a:lnTo>
                  <a:pt x="46038" y="1699"/>
                </a:lnTo>
                <a:lnTo>
                  <a:pt x="46132" y="1605"/>
                </a:lnTo>
                <a:lnTo>
                  <a:pt x="46038" y="1510"/>
                </a:lnTo>
                <a:lnTo>
                  <a:pt x="45755" y="1699"/>
                </a:lnTo>
                <a:lnTo>
                  <a:pt x="45660" y="1793"/>
                </a:lnTo>
                <a:lnTo>
                  <a:pt x="45566" y="1793"/>
                </a:lnTo>
                <a:lnTo>
                  <a:pt x="45472" y="1699"/>
                </a:lnTo>
                <a:lnTo>
                  <a:pt x="45472" y="1510"/>
                </a:lnTo>
                <a:lnTo>
                  <a:pt x="45755" y="1510"/>
                </a:lnTo>
                <a:lnTo>
                  <a:pt x="45566" y="1416"/>
                </a:lnTo>
                <a:lnTo>
                  <a:pt x="45189" y="1416"/>
                </a:lnTo>
                <a:lnTo>
                  <a:pt x="44245" y="1605"/>
                </a:lnTo>
                <a:lnTo>
                  <a:pt x="42736" y="2076"/>
                </a:lnTo>
                <a:lnTo>
                  <a:pt x="42736" y="2076"/>
                </a:lnTo>
                <a:lnTo>
                  <a:pt x="43113" y="1793"/>
                </a:lnTo>
                <a:lnTo>
                  <a:pt x="43491" y="1605"/>
                </a:lnTo>
                <a:lnTo>
                  <a:pt x="43208" y="1699"/>
                </a:lnTo>
                <a:lnTo>
                  <a:pt x="42956" y="1762"/>
                </a:lnTo>
                <a:lnTo>
                  <a:pt x="42924" y="1793"/>
                </a:lnTo>
                <a:lnTo>
                  <a:pt x="42453" y="1982"/>
                </a:lnTo>
                <a:lnTo>
                  <a:pt x="42075" y="1982"/>
                </a:lnTo>
                <a:lnTo>
                  <a:pt x="41981" y="1888"/>
                </a:lnTo>
                <a:lnTo>
                  <a:pt x="40377" y="1888"/>
                </a:lnTo>
                <a:lnTo>
                  <a:pt x="38962" y="1982"/>
                </a:lnTo>
                <a:lnTo>
                  <a:pt x="39057" y="2076"/>
                </a:lnTo>
                <a:lnTo>
                  <a:pt x="38962" y="2171"/>
                </a:lnTo>
                <a:lnTo>
                  <a:pt x="38679" y="2265"/>
                </a:lnTo>
                <a:lnTo>
                  <a:pt x="38774" y="2076"/>
                </a:lnTo>
                <a:lnTo>
                  <a:pt x="38679" y="2076"/>
                </a:lnTo>
                <a:lnTo>
                  <a:pt x="38585" y="2171"/>
                </a:lnTo>
                <a:lnTo>
                  <a:pt x="38491" y="2265"/>
                </a:lnTo>
                <a:lnTo>
                  <a:pt x="38302" y="2171"/>
                </a:lnTo>
                <a:lnTo>
                  <a:pt x="38208" y="1982"/>
                </a:lnTo>
                <a:lnTo>
                  <a:pt x="37453" y="1982"/>
                </a:lnTo>
                <a:lnTo>
                  <a:pt x="37736" y="2171"/>
                </a:lnTo>
                <a:lnTo>
                  <a:pt x="37264" y="2171"/>
                </a:lnTo>
                <a:lnTo>
                  <a:pt x="37076" y="2076"/>
                </a:lnTo>
                <a:lnTo>
                  <a:pt x="36793" y="2171"/>
                </a:lnTo>
                <a:lnTo>
                  <a:pt x="36887" y="1982"/>
                </a:lnTo>
                <a:lnTo>
                  <a:pt x="35943" y="2359"/>
                </a:lnTo>
                <a:lnTo>
                  <a:pt x="34906" y="2548"/>
                </a:lnTo>
                <a:lnTo>
                  <a:pt x="33868" y="2737"/>
                </a:lnTo>
                <a:lnTo>
                  <a:pt x="32925" y="2737"/>
                </a:lnTo>
                <a:lnTo>
                  <a:pt x="33113" y="2642"/>
                </a:lnTo>
                <a:lnTo>
                  <a:pt x="32830" y="2642"/>
                </a:lnTo>
                <a:lnTo>
                  <a:pt x="32547" y="2737"/>
                </a:lnTo>
                <a:lnTo>
                  <a:pt x="32076" y="2925"/>
                </a:lnTo>
                <a:lnTo>
                  <a:pt x="31321" y="2925"/>
                </a:lnTo>
                <a:lnTo>
                  <a:pt x="30472" y="3020"/>
                </a:lnTo>
                <a:lnTo>
                  <a:pt x="29623" y="3114"/>
                </a:lnTo>
                <a:lnTo>
                  <a:pt x="27736" y="3397"/>
                </a:lnTo>
                <a:lnTo>
                  <a:pt x="26698" y="3491"/>
                </a:lnTo>
                <a:lnTo>
                  <a:pt x="26415" y="3586"/>
                </a:lnTo>
                <a:lnTo>
                  <a:pt x="26321" y="3680"/>
                </a:lnTo>
                <a:lnTo>
                  <a:pt x="26132" y="3586"/>
                </a:lnTo>
                <a:lnTo>
                  <a:pt x="25944" y="3491"/>
                </a:lnTo>
                <a:lnTo>
                  <a:pt x="25755" y="3586"/>
                </a:lnTo>
                <a:lnTo>
                  <a:pt x="25661" y="3869"/>
                </a:lnTo>
                <a:lnTo>
                  <a:pt x="25189" y="3774"/>
                </a:lnTo>
                <a:lnTo>
                  <a:pt x="24623" y="3774"/>
                </a:lnTo>
                <a:lnTo>
                  <a:pt x="23491" y="3963"/>
                </a:lnTo>
                <a:lnTo>
                  <a:pt x="22642" y="4057"/>
                </a:lnTo>
                <a:lnTo>
                  <a:pt x="21793" y="4152"/>
                </a:lnTo>
                <a:lnTo>
                  <a:pt x="21887" y="4057"/>
                </a:lnTo>
                <a:lnTo>
                  <a:pt x="21698" y="4152"/>
                </a:lnTo>
                <a:lnTo>
                  <a:pt x="21510" y="4340"/>
                </a:lnTo>
                <a:lnTo>
                  <a:pt x="21415" y="4529"/>
                </a:lnTo>
                <a:lnTo>
                  <a:pt x="21227" y="4623"/>
                </a:lnTo>
                <a:lnTo>
                  <a:pt x="21132" y="4529"/>
                </a:lnTo>
                <a:lnTo>
                  <a:pt x="20944" y="4435"/>
                </a:lnTo>
                <a:lnTo>
                  <a:pt x="20378" y="4340"/>
                </a:lnTo>
                <a:lnTo>
                  <a:pt x="19906" y="4435"/>
                </a:lnTo>
                <a:lnTo>
                  <a:pt x="19529" y="4623"/>
                </a:lnTo>
                <a:lnTo>
                  <a:pt x="19434" y="4529"/>
                </a:lnTo>
                <a:lnTo>
                  <a:pt x="19340" y="4529"/>
                </a:lnTo>
                <a:lnTo>
                  <a:pt x="18868" y="4623"/>
                </a:lnTo>
                <a:lnTo>
                  <a:pt x="17925" y="5001"/>
                </a:lnTo>
                <a:lnTo>
                  <a:pt x="17925" y="4812"/>
                </a:lnTo>
                <a:lnTo>
                  <a:pt x="17736" y="5001"/>
                </a:lnTo>
                <a:lnTo>
                  <a:pt x="17548" y="5095"/>
                </a:lnTo>
                <a:lnTo>
                  <a:pt x="17359" y="5189"/>
                </a:lnTo>
                <a:lnTo>
                  <a:pt x="16887" y="5284"/>
                </a:lnTo>
                <a:lnTo>
                  <a:pt x="16982" y="5189"/>
                </a:lnTo>
                <a:lnTo>
                  <a:pt x="16982" y="5189"/>
                </a:lnTo>
                <a:lnTo>
                  <a:pt x="16321" y="5284"/>
                </a:lnTo>
                <a:lnTo>
                  <a:pt x="15755" y="5472"/>
                </a:lnTo>
                <a:lnTo>
                  <a:pt x="15189" y="5567"/>
                </a:lnTo>
                <a:lnTo>
                  <a:pt x="14623" y="5567"/>
                </a:lnTo>
                <a:lnTo>
                  <a:pt x="15283" y="5472"/>
                </a:lnTo>
                <a:lnTo>
                  <a:pt x="15189" y="5378"/>
                </a:lnTo>
                <a:lnTo>
                  <a:pt x="15095" y="5284"/>
                </a:lnTo>
                <a:lnTo>
                  <a:pt x="15095" y="5189"/>
                </a:lnTo>
                <a:lnTo>
                  <a:pt x="15095" y="5095"/>
                </a:lnTo>
                <a:lnTo>
                  <a:pt x="14906" y="5189"/>
                </a:lnTo>
                <a:lnTo>
                  <a:pt x="14529" y="5284"/>
                </a:lnTo>
                <a:lnTo>
                  <a:pt x="13680" y="5472"/>
                </a:lnTo>
                <a:lnTo>
                  <a:pt x="13680" y="5567"/>
                </a:lnTo>
                <a:lnTo>
                  <a:pt x="13585" y="5567"/>
                </a:lnTo>
                <a:lnTo>
                  <a:pt x="13585" y="5504"/>
                </a:lnTo>
                <a:lnTo>
                  <a:pt x="13585" y="5504"/>
                </a:lnTo>
                <a:lnTo>
                  <a:pt x="13397" y="5567"/>
                </a:lnTo>
                <a:lnTo>
                  <a:pt x="13208" y="5661"/>
                </a:lnTo>
                <a:lnTo>
                  <a:pt x="13302" y="5755"/>
                </a:lnTo>
                <a:lnTo>
                  <a:pt x="13585" y="5661"/>
                </a:lnTo>
                <a:lnTo>
                  <a:pt x="13868" y="5661"/>
                </a:lnTo>
                <a:lnTo>
                  <a:pt x="13585" y="5850"/>
                </a:lnTo>
                <a:lnTo>
                  <a:pt x="13302" y="5850"/>
                </a:lnTo>
                <a:lnTo>
                  <a:pt x="13019" y="5755"/>
                </a:lnTo>
                <a:lnTo>
                  <a:pt x="12736" y="5755"/>
                </a:lnTo>
                <a:lnTo>
                  <a:pt x="11133" y="6227"/>
                </a:lnTo>
                <a:lnTo>
                  <a:pt x="11038" y="6133"/>
                </a:lnTo>
                <a:lnTo>
                  <a:pt x="10472" y="6321"/>
                </a:lnTo>
                <a:lnTo>
                  <a:pt x="10001" y="6416"/>
                </a:lnTo>
                <a:lnTo>
                  <a:pt x="9434" y="6510"/>
                </a:lnTo>
                <a:lnTo>
                  <a:pt x="8680" y="6699"/>
                </a:lnTo>
                <a:lnTo>
                  <a:pt x="7642" y="6888"/>
                </a:lnTo>
                <a:lnTo>
                  <a:pt x="6416" y="7076"/>
                </a:lnTo>
                <a:lnTo>
                  <a:pt x="3963" y="7454"/>
                </a:lnTo>
                <a:lnTo>
                  <a:pt x="1604" y="7831"/>
                </a:lnTo>
                <a:lnTo>
                  <a:pt x="944" y="8020"/>
                </a:lnTo>
                <a:lnTo>
                  <a:pt x="567" y="7925"/>
                </a:lnTo>
                <a:lnTo>
                  <a:pt x="284" y="7831"/>
                </a:lnTo>
                <a:lnTo>
                  <a:pt x="189" y="7831"/>
                </a:lnTo>
                <a:lnTo>
                  <a:pt x="189" y="7925"/>
                </a:lnTo>
                <a:lnTo>
                  <a:pt x="189" y="8208"/>
                </a:lnTo>
                <a:lnTo>
                  <a:pt x="1" y="8397"/>
                </a:lnTo>
                <a:lnTo>
                  <a:pt x="1" y="8586"/>
                </a:lnTo>
                <a:lnTo>
                  <a:pt x="1" y="8680"/>
                </a:lnTo>
                <a:lnTo>
                  <a:pt x="95" y="8774"/>
                </a:lnTo>
                <a:lnTo>
                  <a:pt x="472" y="8869"/>
                </a:lnTo>
                <a:lnTo>
                  <a:pt x="755" y="8869"/>
                </a:lnTo>
                <a:lnTo>
                  <a:pt x="567" y="8963"/>
                </a:lnTo>
                <a:lnTo>
                  <a:pt x="755" y="8963"/>
                </a:lnTo>
                <a:lnTo>
                  <a:pt x="1038" y="8869"/>
                </a:lnTo>
                <a:lnTo>
                  <a:pt x="1416" y="8586"/>
                </a:lnTo>
                <a:lnTo>
                  <a:pt x="1416" y="8774"/>
                </a:lnTo>
                <a:lnTo>
                  <a:pt x="1510" y="8869"/>
                </a:lnTo>
                <a:lnTo>
                  <a:pt x="1699" y="8774"/>
                </a:lnTo>
                <a:lnTo>
                  <a:pt x="1793" y="8774"/>
                </a:lnTo>
                <a:lnTo>
                  <a:pt x="2265" y="8586"/>
                </a:lnTo>
                <a:lnTo>
                  <a:pt x="2642" y="8491"/>
                </a:lnTo>
                <a:lnTo>
                  <a:pt x="3397" y="8491"/>
                </a:lnTo>
                <a:lnTo>
                  <a:pt x="4152" y="8397"/>
                </a:lnTo>
                <a:lnTo>
                  <a:pt x="4623" y="8397"/>
                </a:lnTo>
                <a:lnTo>
                  <a:pt x="5001" y="8114"/>
                </a:lnTo>
                <a:lnTo>
                  <a:pt x="5001" y="8208"/>
                </a:lnTo>
                <a:lnTo>
                  <a:pt x="5284" y="8114"/>
                </a:lnTo>
                <a:lnTo>
                  <a:pt x="5850" y="7831"/>
                </a:lnTo>
                <a:lnTo>
                  <a:pt x="5944" y="7925"/>
                </a:lnTo>
                <a:lnTo>
                  <a:pt x="5850" y="8020"/>
                </a:lnTo>
                <a:lnTo>
                  <a:pt x="5850" y="8114"/>
                </a:lnTo>
                <a:lnTo>
                  <a:pt x="5944" y="8020"/>
                </a:lnTo>
                <a:lnTo>
                  <a:pt x="6416" y="7925"/>
                </a:lnTo>
                <a:lnTo>
                  <a:pt x="7170" y="7925"/>
                </a:lnTo>
                <a:lnTo>
                  <a:pt x="7170" y="8020"/>
                </a:lnTo>
                <a:lnTo>
                  <a:pt x="7076" y="8114"/>
                </a:lnTo>
                <a:lnTo>
                  <a:pt x="7265" y="8020"/>
                </a:lnTo>
                <a:lnTo>
                  <a:pt x="7359" y="7925"/>
                </a:lnTo>
                <a:lnTo>
                  <a:pt x="7359" y="7831"/>
                </a:lnTo>
                <a:lnTo>
                  <a:pt x="7548" y="8020"/>
                </a:lnTo>
                <a:lnTo>
                  <a:pt x="8397" y="7642"/>
                </a:lnTo>
                <a:lnTo>
                  <a:pt x="8963" y="7454"/>
                </a:lnTo>
                <a:lnTo>
                  <a:pt x="9151" y="7359"/>
                </a:lnTo>
                <a:lnTo>
                  <a:pt x="9246" y="7359"/>
                </a:lnTo>
                <a:lnTo>
                  <a:pt x="9151" y="7171"/>
                </a:lnTo>
                <a:lnTo>
                  <a:pt x="9246" y="7076"/>
                </a:lnTo>
                <a:lnTo>
                  <a:pt x="9340" y="7076"/>
                </a:lnTo>
                <a:lnTo>
                  <a:pt x="9340" y="7171"/>
                </a:lnTo>
                <a:lnTo>
                  <a:pt x="9434" y="7076"/>
                </a:lnTo>
                <a:lnTo>
                  <a:pt x="9529" y="7171"/>
                </a:lnTo>
                <a:lnTo>
                  <a:pt x="9434" y="7265"/>
                </a:lnTo>
                <a:lnTo>
                  <a:pt x="9340" y="7265"/>
                </a:lnTo>
                <a:lnTo>
                  <a:pt x="9340" y="7359"/>
                </a:lnTo>
                <a:lnTo>
                  <a:pt x="9717" y="7171"/>
                </a:lnTo>
                <a:lnTo>
                  <a:pt x="10095" y="7076"/>
                </a:lnTo>
                <a:lnTo>
                  <a:pt x="10095" y="7171"/>
                </a:lnTo>
                <a:lnTo>
                  <a:pt x="10001" y="7171"/>
                </a:lnTo>
                <a:lnTo>
                  <a:pt x="9906" y="7265"/>
                </a:lnTo>
                <a:lnTo>
                  <a:pt x="9906" y="7359"/>
                </a:lnTo>
                <a:lnTo>
                  <a:pt x="9623" y="7265"/>
                </a:lnTo>
                <a:lnTo>
                  <a:pt x="9717" y="7454"/>
                </a:lnTo>
                <a:lnTo>
                  <a:pt x="10850" y="7076"/>
                </a:lnTo>
                <a:lnTo>
                  <a:pt x="11038" y="7076"/>
                </a:lnTo>
                <a:lnTo>
                  <a:pt x="11133" y="7171"/>
                </a:lnTo>
                <a:lnTo>
                  <a:pt x="11321" y="7265"/>
                </a:lnTo>
                <a:lnTo>
                  <a:pt x="11416" y="7265"/>
                </a:lnTo>
                <a:lnTo>
                  <a:pt x="11604" y="7171"/>
                </a:lnTo>
                <a:lnTo>
                  <a:pt x="11793" y="6982"/>
                </a:lnTo>
                <a:lnTo>
                  <a:pt x="11887" y="6888"/>
                </a:lnTo>
                <a:lnTo>
                  <a:pt x="12170" y="6888"/>
                </a:lnTo>
                <a:lnTo>
                  <a:pt x="12076" y="7076"/>
                </a:lnTo>
                <a:lnTo>
                  <a:pt x="12265" y="7076"/>
                </a:lnTo>
                <a:lnTo>
                  <a:pt x="12359" y="6888"/>
                </a:lnTo>
                <a:lnTo>
                  <a:pt x="12548" y="6793"/>
                </a:lnTo>
                <a:lnTo>
                  <a:pt x="12736" y="6793"/>
                </a:lnTo>
                <a:lnTo>
                  <a:pt x="12453" y="6982"/>
                </a:lnTo>
                <a:lnTo>
                  <a:pt x="12925" y="6982"/>
                </a:lnTo>
                <a:lnTo>
                  <a:pt x="13491" y="6888"/>
                </a:lnTo>
                <a:lnTo>
                  <a:pt x="14434" y="6605"/>
                </a:lnTo>
                <a:lnTo>
                  <a:pt x="15849" y="6510"/>
                </a:lnTo>
                <a:lnTo>
                  <a:pt x="16510" y="6416"/>
                </a:lnTo>
                <a:lnTo>
                  <a:pt x="16982" y="6227"/>
                </a:lnTo>
                <a:lnTo>
                  <a:pt x="17831" y="6038"/>
                </a:lnTo>
                <a:lnTo>
                  <a:pt x="18680" y="6038"/>
                </a:lnTo>
                <a:lnTo>
                  <a:pt x="19057" y="5850"/>
                </a:lnTo>
                <a:lnTo>
                  <a:pt x="19340" y="5755"/>
                </a:lnTo>
                <a:lnTo>
                  <a:pt x="20472" y="5661"/>
                </a:lnTo>
                <a:lnTo>
                  <a:pt x="21604" y="5567"/>
                </a:lnTo>
                <a:lnTo>
                  <a:pt x="22736" y="5378"/>
                </a:lnTo>
                <a:lnTo>
                  <a:pt x="23774" y="5095"/>
                </a:lnTo>
                <a:lnTo>
                  <a:pt x="23774" y="5284"/>
                </a:lnTo>
                <a:lnTo>
                  <a:pt x="24151" y="5189"/>
                </a:lnTo>
                <a:lnTo>
                  <a:pt x="24246" y="5189"/>
                </a:lnTo>
                <a:lnTo>
                  <a:pt x="24246" y="5095"/>
                </a:lnTo>
                <a:lnTo>
                  <a:pt x="24623" y="5001"/>
                </a:lnTo>
                <a:lnTo>
                  <a:pt x="25000" y="5095"/>
                </a:lnTo>
                <a:lnTo>
                  <a:pt x="25378" y="5095"/>
                </a:lnTo>
                <a:lnTo>
                  <a:pt x="25755" y="4906"/>
                </a:lnTo>
                <a:lnTo>
                  <a:pt x="25755" y="5095"/>
                </a:lnTo>
                <a:lnTo>
                  <a:pt x="25849" y="5001"/>
                </a:lnTo>
                <a:lnTo>
                  <a:pt x="26132" y="4906"/>
                </a:lnTo>
                <a:lnTo>
                  <a:pt x="27264" y="4906"/>
                </a:lnTo>
                <a:lnTo>
                  <a:pt x="28491" y="4718"/>
                </a:lnTo>
                <a:lnTo>
                  <a:pt x="28302" y="4529"/>
                </a:lnTo>
                <a:lnTo>
                  <a:pt x="28491" y="4435"/>
                </a:lnTo>
                <a:lnTo>
                  <a:pt x="28585" y="4340"/>
                </a:lnTo>
                <a:lnTo>
                  <a:pt x="28774" y="4529"/>
                </a:lnTo>
                <a:lnTo>
                  <a:pt x="28679" y="4623"/>
                </a:lnTo>
                <a:lnTo>
                  <a:pt x="29717" y="4623"/>
                </a:lnTo>
                <a:lnTo>
                  <a:pt x="30189" y="4529"/>
                </a:lnTo>
                <a:lnTo>
                  <a:pt x="31510" y="4246"/>
                </a:lnTo>
                <a:lnTo>
                  <a:pt x="32076" y="4057"/>
                </a:lnTo>
                <a:lnTo>
                  <a:pt x="32547" y="3869"/>
                </a:lnTo>
                <a:lnTo>
                  <a:pt x="32642" y="3963"/>
                </a:lnTo>
                <a:lnTo>
                  <a:pt x="32830" y="4057"/>
                </a:lnTo>
                <a:lnTo>
                  <a:pt x="33019" y="4057"/>
                </a:lnTo>
                <a:lnTo>
                  <a:pt x="33679" y="3869"/>
                </a:lnTo>
                <a:lnTo>
                  <a:pt x="33962" y="3586"/>
                </a:lnTo>
                <a:lnTo>
                  <a:pt x="34623" y="3586"/>
                </a:lnTo>
                <a:lnTo>
                  <a:pt x="35660" y="3491"/>
                </a:lnTo>
                <a:lnTo>
                  <a:pt x="37170" y="3586"/>
                </a:lnTo>
                <a:lnTo>
                  <a:pt x="37547" y="3397"/>
                </a:lnTo>
                <a:lnTo>
                  <a:pt x="38019" y="3303"/>
                </a:lnTo>
                <a:lnTo>
                  <a:pt x="39151" y="3208"/>
                </a:lnTo>
                <a:lnTo>
                  <a:pt x="41038" y="3208"/>
                </a:lnTo>
                <a:lnTo>
                  <a:pt x="41038" y="3114"/>
                </a:lnTo>
                <a:lnTo>
                  <a:pt x="41226" y="3020"/>
                </a:lnTo>
                <a:lnTo>
                  <a:pt x="41981" y="2925"/>
                </a:lnTo>
                <a:lnTo>
                  <a:pt x="44811" y="2925"/>
                </a:lnTo>
                <a:lnTo>
                  <a:pt x="45000" y="2831"/>
                </a:lnTo>
                <a:lnTo>
                  <a:pt x="45189" y="2642"/>
                </a:lnTo>
                <a:lnTo>
                  <a:pt x="45283" y="2548"/>
                </a:lnTo>
                <a:lnTo>
                  <a:pt x="45566" y="2548"/>
                </a:lnTo>
                <a:lnTo>
                  <a:pt x="45472" y="2737"/>
                </a:lnTo>
                <a:lnTo>
                  <a:pt x="45472" y="2737"/>
                </a:lnTo>
                <a:lnTo>
                  <a:pt x="46132" y="2548"/>
                </a:lnTo>
                <a:lnTo>
                  <a:pt x="46887" y="2548"/>
                </a:lnTo>
                <a:lnTo>
                  <a:pt x="47547" y="2454"/>
                </a:lnTo>
                <a:lnTo>
                  <a:pt x="48207" y="2265"/>
                </a:lnTo>
                <a:lnTo>
                  <a:pt x="48302" y="2359"/>
                </a:lnTo>
                <a:lnTo>
                  <a:pt x="49434" y="2359"/>
                </a:lnTo>
                <a:lnTo>
                  <a:pt x="49717" y="2265"/>
                </a:lnTo>
                <a:lnTo>
                  <a:pt x="50094" y="2171"/>
                </a:lnTo>
                <a:lnTo>
                  <a:pt x="50755" y="2076"/>
                </a:lnTo>
                <a:lnTo>
                  <a:pt x="52170" y="1982"/>
                </a:lnTo>
                <a:lnTo>
                  <a:pt x="54056" y="1793"/>
                </a:lnTo>
                <a:lnTo>
                  <a:pt x="56132" y="1510"/>
                </a:lnTo>
                <a:lnTo>
                  <a:pt x="56037" y="1605"/>
                </a:lnTo>
                <a:lnTo>
                  <a:pt x="55943" y="1699"/>
                </a:lnTo>
                <a:lnTo>
                  <a:pt x="55754" y="1699"/>
                </a:lnTo>
                <a:lnTo>
                  <a:pt x="55471" y="1793"/>
                </a:lnTo>
                <a:lnTo>
                  <a:pt x="55377" y="1888"/>
                </a:lnTo>
                <a:lnTo>
                  <a:pt x="56415" y="1605"/>
                </a:lnTo>
                <a:lnTo>
                  <a:pt x="56887" y="1510"/>
                </a:lnTo>
                <a:lnTo>
                  <a:pt x="56981" y="1605"/>
                </a:lnTo>
                <a:lnTo>
                  <a:pt x="56887" y="1699"/>
                </a:lnTo>
                <a:lnTo>
                  <a:pt x="57358" y="1605"/>
                </a:lnTo>
                <a:lnTo>
                  <a:pt x="57736" y="1605"/>
                </a:lnTo>
                <a:lnTo>
                  <a:pt x="58207" y="1510"/>
                </a:lnTo>
                <a:lnTo>
                  <a:pt x="58679" y="1510"/>
                </a:lnTo>
                <a:lnTo>
                  <a:pt x="58773" y="1416"/>
                </a:lnTo>
                <a:lnTo>
                  <a:pt x="58868" y="1322"/>
                </a:lnTo>
                <a:lnTo>
                  <a:pt x="59056" y="1133"/>
                </a:lnTo>
                <a:lnTo>
                  <a:pt x="59151" y="1227"/>
                </a:lnTo>
                <a:lnTo>
                  <a:pt x="59339" y="1227"/>
                </a:lnTo>
                <a:lnTo>
                  <a:pt x="59434" y="1322"/>
                </a:lnTo>
                <a:lnTo>
                  <a:pt x="59339" y="1510"/>
                </a:lnTo>
                <a:lnTo>
                  <a:pt x="59811" y="1416"/>
                </a:lnTo>
                <a:lnTo>
                  <a:pt x="60000" y="1322"/>
                </a:lnTo>
                <a:lnTo>
                  <a:pt x="60094" y="1416"/>
                </a:lnTo>
                <a:lnTo>
                  <a:pt x="60377" y="1322"/>
                </a:lnTo>
                <a:lnTo>
                  <a:pt x="60660" y="1227"/>
                </a:lnTo>
                <a:lnTo>
                  <a:pt x="61320" y="1133"/>
                </a:lnTo>
                <a:lnTo>
                  <a:pt x="61981" y="1227"/>
                </a:lnTo>
                <a:lnTo>
                  <a:pt x="62641" y="1227"/>
                </a:lnTo>
                <a:lnTo>
                  <a:pt x="62547" y="1133"/>
                </a:lnTo>
                <a:lnTo>
                  <a:pt x="63207" y="1039"/>
                </a:lnTo>
                <a:lnTo>
                  <a:pt x="63019" y="1133"/>
                </a:lnTo>
                <a:lnTo>
                  <a:pt x="63585" y="1133"/>
                </a:lnTo>
                <a:lnTo>
                  <a:pt x="63302" y="1039"/>
                </a:lnTo>
                <a:lnTo>
                  <a:pt x="63773" y="850"/>
                </a:lnTo>
                <a:lnTo>
                  <a:pt x="64151" y="756"/>
                </a:lnTo>
                <a:lnTo>
                  <a:pt x="64434" y="850"/>
                </a:lnTo>
                <a:lnTo>
                  <a:pt x="64434" y="1133"/>
                </a:lnTo>
                <a:lnTo>
                  <a:pt x="65283" y="850"/>
                </a:lnTo>
                <a:lnTo>
                  <a:pt x="65283" y="944"/>
                </a:lnTo>
                <a:lnTo>
                  <a:pt x="65471" y="944"/>
                </a:lnTo>
                <a:lnTo>
                  <a:pt x="65566" y="850"/>
                </a:lnTo>
                <a:lnTo>
                  <a:pt x="65754" y="944"/>
                </a:lnTo>
                <a:lnTo>
                  <a:pt x="66132" y="850"/>
                </a:lnTo>
                <a:lnTo>
                  <a:pt x="66981" y="850"/>
                </a:lnTo>
                <a:lnTo>
                  <a:pt x="66981" y="944"/>
                </a:lnTo>
                <a:lnTo>
                  <a:pt x="66886" y="1039"/>
                </a:lnTo>
                <a:lnTo>
                  <a:pt x="66792" y="1039"/>
                </a:lnTo>
                <a:lnTo>
                  <a:pt x="66792" y="1133"/>
                </a:lnTo>
                <a:lnTo>
                  <a:pt x="67641" y="944"/>
                </a:lnTo>
                <a:lnTo>
                  <a:pt x="68113" y="850"/>
                </a:lnTo>
                <a:lnTo>
                  <a:pt x="68584" y="850"/>
                </a:lnTo>
                <a:lnTo>
                  <a:pt x="68773" y="944"/>
                </a:lnTo>
                <a:lnTo>
                  <a:pt x="68962" y="944"/>
                </a:lnTo>
                <a:lnTo>
                  <a:pt x="69150" y="850"/>
                </a:lnTo>
                <a:lnTo>
                  <a:pt x="70849" y="944"/>
                </a:lnTo>
                <a:lnTo>
                  <a:pt x="71509" y="850"/>
                </a:lnTo>
                <a:lnTo>
                  <a:pt x="72169" y="756"/>
                </a:lnTo>
                <a:lnTo>
                  <a:pt x="73207" y="756"/>
                </a:lnTo>
                <a:lnTo>
                  <a:pt x="73584" y="944"/>
                </a:lnTo>
                <a:lnTo>
                  <a:pt x="73962" y="944"/>
                </a:lnTo>
                <a:lnTo>
                  <a:pt x="73773" y="756"/>
                </a:lnTo>
                <a:lnTo>
                  <a:pt x="74056" y="567"/>
                </a:lnTo>
                <a:lnTo>
                  <a:pt x="74150" y="567"/>
                </a:lnTo>
                <a:lnTo>
                  <a:pt x="74150" y="756"/>
                </a:lnTo>
                <a:lnTo>
                  <a:pt x="74339" y="850"/>
                </a:lnTo>
                <a:lnTo>
                  <a:pt x="74433" y="756"/>
                </a:lnTo>
                <a:lnTo>
                  <a:pt x="74716" y="661"/>
                </a:lnTo>
                <a:lnTo>
                  <a:pt x="75188" y="661"/>
                </a:lnTo>
                <a:lnTo>
                  <a:pt x="75188" y="756"/>
                </a:lnTo>
                <a:lnTo>
                  <a:pt x="74999" y="850"/>
                </a:lnTo>
                <a:lnTo>
                  <a:pt x="75377" y="756"/>
                </a:lnTo>
                <a:lnTo>
                  <a:pt x="75754" y="756"/>
                </a:lnTo>
                <a:lnTo>
                  <a:pt x="75471" y="850"/>
                </a:lnTo>
                <a:lnTo>
                  <a:pt x="75565" y="944"/>
                </a:lnTo>
                <a:lnTo>
                  <a:pt x="76226" y="1039"/>
                </a:lnTo>
                <a:lnTo>
                  <a:pt x="76320" y="850"/>
                </a:lnTo>
                <a:lnTo>
                  <a:pt x="76509" y="850"/>
                </a:lnTo>
                <a:lnTo>
                  <a:pt x="76792" y="756"/>
                </a:lnTo>
                <a:lnTo>
                  <a:pt x="77075" y="661"/>
                </a:lnTo>
                <a:lnTo>
                  <a:pt x="76886" y="850"/>
                </a:lnTo>
                <a:lnTo>
                  <a:pt x="76981" y="944"/>
                </a:lnTo>
                <a:lnTo>
                  <a:pt x="77264" y="1039"/>
                </a:lnTo>
                <a:lnTo>
                  <a:pt x="77547" y="1133"/>
                </a:lnTo>
                <a:lnTo>
                  <a:pt x="77924" y="1227"/>
                </a:lnTo>
                <a:lnTo>
                  <a:pt x="78018" y="1133"/>
                </a:lnTo>
                <a:lnTo>
                  <a:pt x="77924" y="1039"/>
                </a:lnTo>
                <a:lnTo>
                  <a:pt x="78207" y="944"/>
                </a:lnTo>
                <a:lnTo>
                  <a:pt x="78490" y="1039"/>
                </a:lnTo>
                <a:lnTo>
                  <a:pt x="78773" y="1039"/>
                </a:lnTo>
                <a:lnTo>
                  <a:pt x="79056" y="1133"/>
                </a:lnTo>
                <a:lnTo>
                  <a:pt x="79716" y="944"/>
                </a:lnTo>
                <a:lnTo>
                  <a:pt x="80282" y="756"/>
                </a:lnTo>
                <a:lnTo>
                  <a:pt x="80282" y="850"/>
                </a:lnTo>
                <a:lnTo>
                  <a:pt x="80188" y="944"/>
                </a:lnTo>
                <a:lnTo>
                  <a:pt x="80848" y="1039"/>
                </a:lnTo>
                <a:lnTo>
                  <a:pt x="81131" y="1039"/>
                </a:lnTo>
                <a:lnTo>
                  <a:pt x="81131" y="1133"/>
                </a:lnTo>
                <a:lnTo>
                  <a:pt x="81037" y="1227"/>
                </a:lnTo>
                <a:lnTo>
                  <a:pt x="81697" y="1039"/>
                </a:lnTo>
                <a:lnTo>
                  <a:pt x="81886" y="944"/>
                </a:lnTo>
                <a:lnTo>
                  <a:pt x="81792" y="850"/>
                </a:lnTo>
                <a:lnTo>
                  <a:pt x="81414" y="850"/>
                </a:lnTo>
                <a:lnTo>
                  <a:pt x="80943" y="944"/>
                </a:lnTo>
                <a:lnTo>
                  <a:pt x="81037" y="756"/>
                </a:lnTo>
                <a:lnTo>
                  <a:pt x="80754" y="944"/>
                </a:lnTo>
                <a:lnTo>
                  <a:pt x="80660" y="756"/>
                </a:lnTo>
                <a:lnTo>
                  <a:pt x="80754" y="661"/>
                </a:lnTo>
                <a:lnTo>
                  <a:pt x="80188" y="661"/>
                </a:lnTo>
                <a:lnTo>
                  <a:pt x="80188" y="567"/>
                </a:lnTo>
                <a:lnTo>
                  <a:pt x="80282" y="567"/>
                </a:lnTo>
                <a:lnTo>
                  <a:pt x="79528" y="473"/>
                </a:lnTo>
                <a:lnTo>
                  <a:pt x="79339" y="567"/>
                </a:lnTo>
                <a:lnTo>
                  <a:pt x="79245" y="567"/>
                </a:lnTo>
                <a:lnTo>
                  <a:pt x="79245" y="661"/>
                </a:lnTo>
                <a:lnTo>
                  <a:pt x="79056" y="850"/>
                </a:lnTo>
                <a:lnTo>
                  <a:pt x="78867" y="378"/>
                </a:lnTo>
                <a:lnTo>
                  <a:pt x="78679" y="473"/>
                </a:lnTo>
                <a:lnTo>
                  <a:pt x="78396" y="567"/>
                </a:lnTo>
                <a:lnTo>
                  <a:pt x="78018" y="661"/>
                </a:lnTo>
                <a:lnTo>
                  <a:pt x="77924" y="661"/>
                </a:lnTo>
                <a:lnTo>
                  <a:pt x="77830" y="567"/>
                </a:lnTo>
                <a:lnTo>
                  <a:pt x="77075" y="567"/>
                </a:lnTo>
                <a:lnTo>
                  <a:pt x="77264" y="473"/>
                </a:lnTo>
                <a:lnTo>
                  <a:pt x="77169" y="284"/>
                </a:lnTo>
                <a:lnTo>
                  <a:pt x="76981" y="378"/>
                </a:lnTo>
                <a:lnTo>
                  <a:pt x="76792" y="473"/>
                </a:lnTo>
                <a:lnTo>
                  <a:pt x="76037" y="473"/>
                </a:lnTo>
                <a:lnTo>
                  <a:pt x="74716" y="190"/>
                </a:lnTo>
                <a:lnTo>
                  <a:pt x="74433" y="378"/>
                </a:lnTo>
                <a:lnTo>
                  <a:pt x="74056" y="378"/>
                </a:lnTo>
                <a:lnTo>
                  <a:pt x="74150" y="190"/>
                </a:lnTo>
                <a:lnTo>
                  <a:pt x="74056" y="190"/>
                </a:lnTo>
                <a:lnTo>
                  <a:pt x="73773" y="284"/>
                </a:lnTo>
                <a:lnTo>
                  <a:pt x="73773" y="95"/>
                </a:lnTo>
                <a:lnTo>
                  <a:pt x="73301" y="190"/>
                </a:lnTo>
                <a:lnTo>
                  <a:pt x="72830" y="190"/>
                </a:lnTo>
                <a:lnTo>
                  <a:pt x="72830" y="378"/>
                </a:lnTo>
                <a:lnTo>
                  <a:pt x="72924" y="473"/>
                </a:lnTo>
                <a:lnTo>
                  <a:pt x="72924" y="567"/>
                </a:lnTo>
                <a:lnTo>
                  <a:pt x="72735" y="661"/>
                </a:lnTo>
                <a:lnTo>
                  <a:pt x="72735" y="567"/>
                </a:lnTo>
                <a:lnTo>
                  <a:pt x="72547" y="473"/>
                </a:lnTo>
                <a:lnTo>
                  <a:pt x="72452" y="378"/>
                </a:lnTo>
                <a:lnTo>
                  <a:pt x="72641" y="284"/>
                </a:lnTo>
                <a:lnTo>
                  <a:pt x="71603" y="284"/>
                </a:lnTo>
                <a:lnTo>
                  <a:pt x="70849" y="190"/>
                </a:lnTo>
                <a:lnTo>
                  <a:pt x="70660" y="284"/>
                </a:lnTo>
                <a:lnTo>
                  <a:pt x="69905" y="473"/>
                </a:lnTo>
                <a:lnTo>
                  <a:pt x="69056" y="473"/>
                </a:lnTo>
                <a:lnTo>
                  <a:pt x="68207" y="378"/>
                </a:lnTo>
                <a:lnTo>
                  <a:pt x="67547" y="284"/>
                </a:lnTo>
                <a:lnTo>
                  <a:pt x="67641" y="190"/>
                </a:lnTo>
                <a:lnTo>
                  <a:pt x="67735" y="190"/>
                </a:lnTo>
                <a:lnTo>
                  <a:pt x="67169" y="95"/>
                </a:lnTo>
                <a:lnTo>
                  <a:pt x="66698" y="95"/>
                </a:lnTo>
                <a:lnTo>
                  <a:pt x="66886" y="190"/>
                </a:lnTo>
                <a:lnTo>
                  <a:pt x="65283" y="190"/>
                </a:lnTo>
                <a:lnTo>
                  <a:pt x="64905" y="95"/>
                </a:lnTo>
                <a:lnTo>
                  <a:pt x="64905" y="190"/>
                </a:lnTo>
                <a:lnTo>
                  <a:pt x="65000" y="190"/>
                </a:lnTo>
                <a:lnTo>
                  <a:pt x="65094" y="284"/>
                </a:lnTo>
                <a:lnTo>
                  <a:pt x="65094" y="378"/>
                </a:lnTo>
                <a:lnTo>
                  <a:pt x="64528" y="284"/>
                </a:lnTo>
                <a:lnTo>
                  <a:pt x="63962" y="190"/>
                </a:lnTo>
                <a:lnTo>
                  <a:pt x="63773" y="284"/>
                </a:lnTo>
                <a:lnTo>
                  <a:pt x="63585" y="473"/>
                </a:lnTo>
                <a:lnTo>
                  <a:pt x="63396" y="567"/>
                </a:lnTo>
                <a:lnTo>
                  <a:pt x="63302" y="567"/>
                </a:lnTo>
                <a:lnTo>
                  <a:pt x="63207" y="473"/>
                </a:lnTo>
                <a:lnTo>
                  <a:pt x="63207" y="284"/>
                </a:lnTo>
                <a:lnTo>
                  <a:pt x="63396" y="284"/>
                </a:lnTo>
                <a:lnTo>
                  <a:pt x="63490" y="190"/>
                </a:lnTo>
                <a:lnTo>
                  <a:pt x="63113" y="190"/>
                </a:lnTo>
                <a:lnTo>
                  <a:pt x="61981" y="284"/>
                </a:lnTo>
                <a:lnTo>
                  <a:pt x="61320" y="284"/>
                </a:lnTo>
                <a:lnTo>
                  <a:pt x="61226" y="190"/>
                </a:lnTo>
                <a:lnTo>
                  <a:pt x="61320" y="95"/>
                </a:lnTo>
                <a:lnTo>
                  <a:pt x="60849" y="190"/>
                </a:lnTo>
                <a:lnTo>
                  <a:pt x="60547" y="3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91637496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" name="Google Shape;544;p9"/>
          <p:cNvSpPr txBox="1">
            <a:spLocks noGrp="1"/>
          </p:cNvSpPr>
          <p:nvPr>
            <p:ph type="title"/>
          </p:nvPr>
        </p:nvSpPr>
        <p:spPr>
          <a:xfrm>
            <a:off x="1105333" y="702267"/>
            <a:ext cx="9202800" cy="6140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9"/>
          <p:cNvSpPr txBox="1">
            <a:spLocks noGrp="1"/>
          </p:cNvSpPr>
          <p:nvPr>
            <p:ph type="sldNum" idx="12"/>
          </p:nvPr>
        </p:nvSpPr>
        <p:spPr>
          <a:xfrm>
            <a:off x="11553372" y="169705"/>
            <a:ext cx="435600" cy="3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546" name="Google Shape;546;p9"/>
          <p:cNvGrpSpPr/>
          <p:nvPr/>
        </p:nvGrpSpPr>
        <p:grpSpPr>
          <a:xfrm>
            <a:off x="10672540" y="556396"/>
            <a:ext cx="4706065" cy="6034352"/>
            <a:chOff x="8004404" y="372498"/>
            <a:chExt cx="3529549" cy="4525764"/>
          </a:xfrm>
        </p:grpSpPr>
        <p:grpSp>
          <p:nvGrpSpPr>
            <p:cNvPr id="547" name="Google Shape;547;p9"/>
            <p:cNvGrpSpPr/>
            <p:nvPr/>
          </p:nvGrpSpPr>
          <p:grpSpPr>
            <a:xfrm rot="-5400000" flipH="1">
              <a:off x="8541351" y="-164449"/>
              <a:ext cx="2227938" cy="3301831"/>
              <a:chOff x="3485371" y="1424851"/>
              <a:chExt cx="5318543" cy="7882145"/>
            </a:xfrm>
          </p:grpSpPr>
          <p:grpSp>
            <p:nvGrpSpPr>
              <p:cNvPr id="548" name="Google Shape;548;p9"/>
              <p:cNvGrpSpPr/>
              <p:nvPr/>
            </p:nvGrpSpPr>
            <p:grpSpPr>
              <a:xfrm>
                <a:off x="3485371" y="1958251"/>
                <a:ext cx="468816" cy="7120145"/>
                <a:chOff x="1447800" y="152400"/>
                <a:chExt cx="318597" cy="4838699"/>
              </a:xfrm>
            </p:grpSpPr>
            <p:sp>
              <p:nvSpPr>
                <p:cNvPr id="549" name="Google Shape;549;p9"/>
                <p:cNvSpPr/>
                <p:nvPr/>
              </p:nvSpPr>
              <p:spPr>
                <a:xfrm>
                  <a:off x="14521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550" name="Google Shape;550;p9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4478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551" name="Google Shape;551;p9"/>
              <p:cNvGrpSpPr/>
              <p:nvPr/>
            </p:nvGrpSpPr>
            <p:grpSpPr>
              <a:xfrm>
                <a:off x="3808592" y="1577251"/>
                <a:ext cx="468816" cy="7120145"/>
                <a:chOff x="1600200" y="152400"/>
                <a:chExt cx="318597" cy="4838699"/>
              </a:xfrm>
            </p:grpSpPr>
            <p:sp>
              <p:nvSpPr>
                <p:cNvPr id="552" name="Google Shape;552;p9"/>
                <p:cNvSpPr/>
                <p:nvPr/>
              </p:nvSpPr>
              <p:spPr>
                <a:xfrm>
                  <a:off x="1604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553" name="Google Shape;553;p9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600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554" name="Google Shape;554;p9"/>
              <p:cNvGrpSpPr/>
              <p:nvPr/>
            </p:nvGrpSpPr>
            <p:grpSpPr>
              <a:xfrm>
                <a:off x="4131812" y="2186851"/>
                <a:ext cx="468816" cy="7120145"/>
                <a:chOff x="533400" y="152400"/>
                <a:chExt cx="318597" cy="4838699"/>
              </a:xfrm>
            </p:grpSpPr>
            <p:sp>
              <p:nvSpPr>
                <p:cNvPr id="555" name="Google Shape;555;p9"/>
                <p:cNvSpPr/>
                <p:nvPr/>
              </p:nvSpPr>
              <p:spPr>
                <a:xfrm>
                  <a:off x="5377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556" name="Google Shape;556;p9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5334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557" name="Google Shape;557;p9"/>
              <p:cNvGrpSpPr/>
              <p:nvPr/>
            </p:nvGrpSpPr>
            <p:grpSpPr>
              <a:xfrm>
                <a:off x="4455033" y="1729651"/>
                <a:ext cx="468816" cy="7120145"/>
                <a:chOff x="685800" y="152400"/>
                <a:chExt cx="318597" cy="4838699"/>
              </a:xfrm>
            </p:grpSpPr>
            <p:sp>
              <p:nvSpPr>
                <p:cNvPr id="558" name="Google Shape;558;p9"/>
                <p:cNvSpPr/>
                <p:nvPr/>
              </p:nvSpPr>
              <p:spPr>
                <a:xfrm>
                  <a:off x="6901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559" name="Google Shape;559;p9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6858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560" name="Google Shape;560;p9"/>
              <p:cNvGrpSpPr/>
              <p:nvPr/>
            </p:nvGrpSpPr>
            <p:grpSpPr>
              <a:xfrm>
                <a:off x="4778254" y="1424851"/>
                <a:ext cx="468816" cy="7120145"/>
                <a:chOff x="838200" y="152400"/>
                <a:chExt cx="318597" cy="4838699"/>
              </a:xfrm>
            </p:grpSpPr>
            <p:sp>
              <p:nvSpPr>
                <p:cNvPr id="561" name="Google Shape;561;p9"/>
                <p:cNvSpPr/>
                <p:nvPr/>
              </p:nvSpPr>
              <p:spPr>
                <a:xfrm>
                  <a:off x="842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562" name="Google Shape;562;p9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838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563" name="Google Shape;563;p9"/>
              <p:cNvGrpSpPr/>
              <p:nvPr/>
            </p:nvGrpSpPr>
            <p:grpSpPr>
              <a:xfrm>
                <a:off x="5101474" y="1882051"/>
                <a:ext cx="468816" cy="7120145"/>
                <a:chOff x="990600" y="152400"/>
                <a:chExt cx="318597" cy="4838699"/>
              </a:xfrm>
            </p:grpSpPr>
            <p:sp>
              <p:nvSpPr>
                <p:cNvPr id="564" name="Google Shape;564;p9"/>
                <p:cNvSpPr/>
                <p:nvPr/>
              </p:nvSpPr>
              <p:spPr>
                <a:xfrm>
                  <a:off x="9949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565" name="Google Shape;565;p9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9906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566" name="Google Shape;566;p9"/>
              <p:cNvGrpSpPr/>
              <p:nvPr/>
            </p:nvGrpSpPr>
            <p:grpSpPr>
              <a:xfrm>
                <a:off x="5424695" y="1729651"/>
                <a:ext cx="468816" cy="7120145"/>
                <a:chOff x="3663063" y="152400"/>
                <a:chExt cx="318597" cy="4838699"/>
              </a:xfrm>
            </p:grpSpPr>
            <p:sp>
              <p:nvSpPr>
                <p:cNvPr id="567" name="Google Shape;567;p9"/>
                <p:cNvSpPr/>
                <p:nvPr/>
              </p:nvSpPr>
              <p:spPr>
                <a:xfrm>
                  <a:off x="3667406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568" name="Google Shape;568;p9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3663063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569" name="Google Shape;569;p9"/>
              <p:cNvGrpSpPr/>
              <p:nvPr/>
            </p:nvGrpSpPr>
            <p:grpSpPr>
              <a:xfrm>
                <a:off x="5929821" y="2034451"/>
                <a:ext cx="468816" cy="7120145"/>
                <a:chOff x="1419019" y="152400"/>
                <a:chExt cx="318597" cy="4838699"/>
              </a:xfrm>
            </p:grpSpPr>
            <p:sp>
              <p:nvSpPr>
                <p:cNvPr id="570" name="Google Shape;570;p9"/>
                <p:cNvSpPr/>
                <p:nvPr/>
              </p:nvSpPr>
              <p:spPr>
                <a:xfrm>
                  <a:off x="1423362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571" name="Google Shape;571;p9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419019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572" name="Google Shape;572;p9"/>
              <p:cNvGrpSpPr/>
              <p:nvPr/>
            </p:nvGrpSpPr>
            <p:grpSpPr>
              <a:xfrm>
                <a:off x="6395774" y="1653451"/>
                <a:ext cx="468816" cy="7120145"/>
                <a:chOff x="1600200" y="152400"/>
                <a:chExt cx="318597" cy="4838699"/>
              </a:xfrm>
            </p:grpSpPr>
            <p:sp>
              <p:nvSpPr>
                <p:cNvPr id="573" name="Google Shape;573;p9"/>
                <p:cNvSpPr/>
                <p:nvPr/>
              </p:nvSpPr>
              <p:spPr>
                <a:xfrm>
                  <a:off x="1604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574" name="Google Shape;574;p9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600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575" name="Google Shape;575;p9"/>
              <p:cNvGrpSpPr/>
              <p:nvPr/>
            </p:nvGrpSpPr>
            <p:grpSpPr>
              <a:xfrm>
                <a:off x="6718994" y="1424851"/>
                <a:ext cx="468816" cy="7120145"/>
                <a:chOff x="533400" y="152400"/>
                <a:chExt cx="318597" cy="4838699"/>
              </a:xfrm>
            </p:grpSpPr>
            <p:sp>
              <p:nvSpPr>
                <p:cNvPr id="576" name="Google Shape;576;p9"/>
                <p:cNvSpPr/>
                <p:nvPr/>
              </p:nvSpPr>
              <p:spPr>
                <a:xfrm>
                  <a:off x="5377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577" name="Google Shape;577;p9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5334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578" name="Google Shape;578;p9"/>
              <p:cNvGrpSpPr/>
              <p:nvPr/>
            </p:nvGrpSpPr>
            <p:grpSpPr>
              <a:xfrm>
                <a:off x="7042215" y="1501051"/>
                <a:ext cx="468816" cy="7120145"/>
                <a:chOff x="685800" y="152400"/>
                <a:chExt cx="318597" cy="4838699"/>
              </a:xfrm>
            </p:grpSpPr>
            <p:sp>
              <p:nvSpPr>
                <p:cNvPr id="579" name="Google Shape;579;p9"/>
                <p:cNvSpPr/>
                <p:nvPr/>
              </p:nvSpPr>
              <p:spPr>
                <a:xfrm>
                  <a:off x="6901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580" name="Google Shape;580;p9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6858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581" name="Google Shape;581;p9"/>
              <p:cNvGrpSpPr/>
              <p:nvPr/>
            </p:nvGrpSpPr>
            <p:grpSpPr>
              <a:xfrm>
                <a:off x="7365436" y="1882051"/>
                <a:ext cx="468816" cy="7120145"/>
                <a:chOff x="838200" y="152400"/>
                <a:chExt cx="318597" cy="4838699"/>
              </a:xfrm>
            </p:grpSpPr>
            <p:sp>
              <p:nvSpPr>
                <p:cNvPr id="582" name="Google Shape;582;p9"/>
                <p:cNvSpPr/>
                <p:nvPr/>
              </p:nvSpPr>
              <p:spPr>
                <a:xfrm>
                  <a:off x="842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583" name="Google Shape;583;p9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838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584" name="Google Shape;584;p9"/>
              <p:cNvGrpSpPr/>
              <p:nvPr/>
            </p:nvGrpSpPr>
            <p:grpSpPr>
              <a:xfrm>
                <a:off x="8011877" y="2186851"/>
                <a:ext cx="468816" cy="7120145"/>
                <a:chOff x="3663063" y="152400"/>
                <a:chExt cx="318597" cy="4838699"/>
              </a:xfrm>
            </p:grpSpPr>
            <p:sp>
              <p:nvSpPr>
                <p:cNvPr id="585" name="Google Shape;585;p9"/>
                <p:cNvSpPr/>
                <p:nvPr/>
              </p:nvSpPr>
              <p:spPr>
                <a:xfrm>
                  <a:off x="3667406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586" name="Google Shape;586;p9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3663063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587" name="Google Shape;587;p9"/>
              <p:cNvGrpSpPr/>
              <p:nvPr/>
            </p:nvGrpSpPr>
            <p:grpSpPr>
              <a:xfrm>
                <a:off x="8335098" y="1805851"/>
                <a:ext cx="468816" cy="7120145"/>
                <a:chOff x="1295400" y="152400"/>
                <a:chExt cx="318597" cy="4838699"/>
              </a:xfrm>
            </p:grpSpPr>
            <p:sp>
              <p:nvSpPr>
                <p:cNvPr id="588" name="Google Shape;588;p9"/>
                <p:cNvSpPr/>
                <p:nvPr/>
              </p:nvSpPr>
              <p:spPr>
                <a:xfrm>
                  <a:off x="12997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589" name="Google Shape;589;p9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2954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</p:grpSp>
        <p:grpSp>
          <p:nvGrpSpPr>
            <p:cNvPr id="590" name="Google Shape;590;p9"/>
            <p:cNvGrpSpPr/>
            <p:nvPr/>
          </p:nvGrpSpPr>
          <p:grpSpPr>
            <a:xfrm rot="-5400000" flipH="1">
              <a:off x="9848714" y="1201031"/>
              <a:ext cx="196383" cy="2982574"/>
              <a:chOff x="1447800" y="152400"/>
              <a:chExt cx="318597" cy="4838699"/>
            </a:xfrm>
          </p:grpSpPr>
          <p:sp>
            <p:nvSpPr>
              <p:cNvPr id="591" name="Google Shape;591;p9"/>
              <p:cNvSpPr/>
              <p:nvPr/>
            </p:nvSpPr>
            <p:spPr>
              <a:xfrm>
                <a:off x="1452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592" name="Google Shape;592;p9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447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93" name="Google Shape;593;p9"/>
            <p:cNvGrpSpPr/>
            <p:nvPr/>
          </p:nvGrpSpPr>
          <p:grpSpPr>
            <a:xfrm rot="-5400000" flipH="1">
              <a:off x="9689113" y="1336426"/>
              <a:ext cx="196383" cy="2982574"/>
              <a:chOff x="1600200" y="152400"/>
              <a:chExt cx="318597" cy="4838699"/>
            </a:xfrm>
          </p:grpSpPr>
          <p:sp>
            <p:nvSpPr>
              <p:cNvPr id="594" name="Google Shape;594;p9"/>
              <p:cNvSpPr/>
              <p:nvPr/>
            </p:nvSpPr>
            <p:spPr>
              <a:xfrm>
                <a:off x="1604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595" name="Google Shape;595;p9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600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96" name="Google Shape;596;p9"/>
            <p:cNvGrpSpPr/>
            <p:nvPr/>
          </p:nvGrpSpPr>
          <p:grpSpPr>
            <a:xfrm rot="-5400000" flipH="1">
              <a:off x="9944475" y="1471836"/>
              <a:ext cx="196383" cy="2982574"/>
              <a:chOff x="533400" y="152400"/>
              <a:chExt cx="318597" cy="4838699"/>
            </a:xfrm>
          </p:grpSpPr>
          <p:sp>
            <p:nvSpPr>
              <p:cNvPr id="597" name="Google Shape;597;p9"/>
              <p:cNvSpPr/>
              <p:nvPr/>
            </p:nvSpPr>
            <p:spPr>
              <a:xfrm>
                <a:off x="537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598" name="Google Shape;598;p9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533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599" name="Google Shape;599;p9"/>
            <p:cNvGrpSpPr/>
            <p:nvPr/>
          </p:nvGrpSpPr>
          <p:grpSpPr>
            <a:xfrm rot="-5400000" flipH="1">
              <a:off x="9752954" y="1607231"/>
              <a:ext cx="196383" cy="2982574"/>
              <a:chOff x="685800" y="152400"/>
              <a:chExt cx="318597" cy="4838699"/>
            </a:xfrm>
          </p:grpSpPr>
          <p:sp>
            <p:nvSpPr>
              <p:cNvPr id="600" name="Google Shape;600;p9"/>
              <p:cNvSpPr/>
              <p:nvPr/>
            </p:nvSpPr>
            <p:spPr>
              <a:xfrm>
                <a:off x="690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601" name="Google Shape;601;p9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685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02" name="Google Shape;602;p9"/>
            <p:cNvGrpSpPr/>
            <p:nvPr/>
          </p:nvGrpSpPr>
          <p:grpSpPr>
            <a:xfrm rot="-5400000" flipH="1">
              <a:off x="9816794" y="1954222"/>
              <a:ext cx="196383" cy="2982574"/>
              <a:chOff x="990600" y="152400"/>
              <a:chExt cx="318597" cy="4838699"/>
            </a:xfrm>
          </p:grpSpPr>
          <p:sp>
            <p:nvSpPr>
              <p:cNvPr id="603" name="Google Shape;603;p9"/>
              <p:cNvSpPr/>
              <p:nvPr/>
            </p:nvSpPr>
            <p:spPr>
              <a:xfrm>
                <a:off x="9949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604" name="Google Shape;604;p9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9906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05" name="Google Shape;605;p9"/>
            <p:cNvGrpSpPr/>
            <p:nvPr/>
          </p:nvGrpSpPr>
          <p:grpSpPr>
            <a:xfrm rot="-5400000" flipH="1">
              <a:off x="9752954" y="2089589"/>
              <a:ext cx="196383" cy="2982574"/>
              <a:chOff x="3663063" y="152400"/>
              <a:chExt cx="318597" cy="4838699"/>
            </a:xfrm>
          </p:grpSpPr>
          <p:sp>
            <p:nvSpPr>
              <p:cNvPr id="606" name="Google Shape;606;p9"/>
              <p:cNvSpPr/>
              <p:nvPr/>
            </p:nvSpPr>
            <p:spPr>
              <a:xfrm>
                <a:off x="3667406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607" name="Google Shape;607;p9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3663063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08" name="Google Shape;608;p9"/>
            <p:cNvGrpSpPr/>
            <p:nvPr/>
          </p:nvGrpSpPr>
          <p:grpSpPr>
            <a:xfrm rot="-5400000" flipH="1">
              <a:off x="9880634" y="2225013"/>
              <a:ext cx="196383" cy="2982574"/>
              <a:chOff x="1295400" y="152400"/>
              <a:chExt cx="318597" cy="4838699"/>
            </a:xfrm>
          </p:grpSpPr>
          <p:sp>
            <p:nvSpPr>
              <p:cNvPr id="609" name="Google Shape;609;p9"/>
              <p:cNvSpPr/>
              <p:nvPr/>
            </p:nvSpPr>
            <p:spPr>
              <a:xfrm>
                <a:off x="1299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610" name="Google Shape;610;p9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295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11" name="Google Shape;611;p9"/>
            <p:cNvGrpSpPr/>
            <p:nvPr/>
          </p:nvGrpSpPr>
          <p:grpSpPr>
            <a:xfrm rot="-5400000" flipH="1">
              <a:off x="9848714" y="2361002"/>
              <a:ext cx="196383" cy="2982574"/>
              <a:chOff x="1447800" y="152400"/>
              <a:chExt cx="318597" cy="4838699"/>
            </a:xfrm>
          </p:grpSpPr>
          <p:sp>
            <p:nvSpPr>
              <p:cNvPr id="612" name="Google Shape;612;p9"/>
              <p:cNvSpPr/>
              <p:nvPr/>
            </p:nvSpPr>
            <p:spPr>
              <a:xfrm>
                <a:off x="1452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613" name="Google Shape;613;p9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447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14" name="Google Shape;614;p9"/>
            <p:cNvGrpSpPr/>
            <p:nvPr/>
          </p:nvGrpSpPr>
          <p:grpSpPr>
            <a:xfrm rot="-5400000" flipH="1">
              <a:off x="9721033" y="2496397"/>
              <a:ext cx="196383" cy="2982574"/>
              <a:chOff x="1600200" y="152400"/>
              <a:chExt cx="318597" cy="4838699"/>
            </a:xfrm>
          </p:grpSpPr>
          <p:sp>
            <p:nvSpPr>
              <p:cNvPr id="615" name="Google Shape;615;p9"/>
              <p:cNvSpPr/>
              <p:nvPr/>
            </p:nvSpPr>
            <p:spPr>
              <a:xfrm>
                <a:off x="1604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616" name="Google Shape;616;p9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600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17" name="Google Shape;617;p9"/>
            <p:cNvGrpSpPr/>
            <p:nvPr/>
          </p:nvGrpSpPr>
          <p:grpSpPr>
            <a:xfrm rot="-5400000" flipH="1">
              <a:off x="9625273" y="2631806"/>
              <a:ext cx="196383" cy="2982574"/>
              <a:chOff x="533400" y="152400"/>
              <a:chExt cx="318597" cy="4838699"/>
            </a:xfrm>
          </p:grpSpPr>
          <p:sp>
            <p:nvSpPr>
              <p:cNvPr id="618" name="Google Shape;618;p9"/>
              <p:cNvSpPr/>
              <p:nvPr/>
            </p:nvSpPr>
            <p:spPr>
              <a:xfrm>
                <a:off x="537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619" name="Google Shape;619;p9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533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20" name="Google Shape;620;p9"/>
            <p:cNvGrpSpPr/>
            <p:nvPr/>
          </p:nvGrpSpPr>
          <p:grpSpPr>
            <a:xfrm rot="-5400000" flipH="1">
              <a:off x="9657193" y="2767202"/>
              <a:ext cx="196383" cy="2982574"/>
              <a:chOff x="685800" y="152400"/>
              <a:chExt cx="318597" cy="4838699"/>
            </a:xfrm>
          </p:grpSpPr>
          <p:sp>
            <p:nvSpPr>
              <p:cNvPr id="621" name="Google Shape;621;p9"/>
              <p:cNvSpPr/>
              <p:nvPr/>
            </p:nvSpPr>
            <p:spPr>
              <a:xfrm>
                <a:off x="690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622" name="Google Shape;622;p9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685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23" name="Google Shape;623;p9"/>
            <p:cNvGrpSpPr/>
            <p:nvPr/>
          </p:nvGrpSpPr>
          <p:grpSpPr>
            <a:xfrm rot="-5400000" flipH="1">
              <a:off x="9816794" y="2902597"/>
              <a:ext cx="196383" cy="2982574"/>
              <a:chOff x="838200" y="152400"/>
              <a:chExt cx="318597" cy="4838699"/>
            </a:xfrm>
          </p:grpSpPr>
          <p:sp>
            <p:nvSpPr>
              <p:cNvPr id="624" name="Google Shape;624;p9"/>
              <p:cNvSpPr/>
              <p:nvPr/>
            </p:nvSpPr>
            <p:spPr>
              <a:xfrm>
                <a:off x="842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625" name="Google Shape;625;p9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838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26" name="Google Shape;626;p9"/>
            <p:cNvGrpSpPr/>
            <p:nvPr/>
          </p:nvGrpSpPr>
          <p:grpSpPr>
            <a:xfrm rot="-5400000" flipH="1">
              <a:off x="9625273" y="3037992"/>
              <a:ext cx="196383" cy="2982574"/>
              <a:chOff x="990600" y="152400"/>
              <a:chExt cx="318597" cy="4838699"/>
            </a:xfrm>
          </p:grpSpPr>
          <p:sp>
            <p:nvSpPr>
              <p:cNvPr id="627" name="Google Shape;627;p9"/>
              <p:cNvSpPr/>
              <p:nvPr/>
            </p:nvSpPr>
            <p:spPr>
              <a:xfrm>
                <a:off x="9949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628" name="Google Shape;628;p9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9906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29" name="Google Shape;629;p9"/>
            <p:cNvGrpSpPr/>
            <p:nvPr/>
          </p:nvGrpSpPr>
          <p:grpSpPr>
            <a:xfrm rot="-5400000" flipH="1">
              <a:off x="9944475" y="3173359"/>
              <a:ext cx="196383" cy="2982574"/>
              <a:chOff x="3663063" y="152400"/>
              <a:chExt cx="318597" cy="4838699"/>
            </a:xfrm>
          </p:grpSpPr>
          <p:sp>
            <p:nvSpPr>
              <p:cNvPr id="630" name="Google Shape;630;p9"/>
              <p:cNvSpPr/>
              <p:nvPr/>
            </p:nvSpPr>
            <p:spPr>
              <a:xfrm>
                <a:off x="3667406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631" name="Google Shape;631;p9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3663063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32" name="Google Shape;632;p9"/>
            <p:cNvGrpSpPr/>
            <p:nvPr/>
          </p:nvGrpSpPr>
          <p:grpSpPr>
            <a:xfrm rot="-5400000" flipH="1">
              <a:off x="9784874" y="3308783"/>
              <a:ext cx="196383" cy="2982574"/>
              <a:chOff x="1295400" y="152400"/>
              <a:chExt cx="318597" cy="4838699"/>
            </a:xfrm>
          </p:grpSpPr>
          <p:sp>
            <p:nvSpPr>
              <p:cNvPr id="633" name="Google Shape;633;p9"/>
              <p:cNvSpPr/>
              <p:nvPr/>
            </p:nvSpPr>
            <p:spPr>
              <a:xfrm>
                <a:off x="1299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634" name="Google Shape;634;p9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295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sp>
        <p:nvSpPr>
          <p:cNvPr id="635" name="Google Shape;635;p9"/>
          <p:cNvSpPr/>
          <p:nvPr/>
        </p:nvSpPr>
        <p:spPr>
          <a:xfrm rot="197195">
            <a:off x="763649" y="1325389"/>
            <a:ext cx="3253531" cy="183060"/>
          </a:xfrm>
          <a:custGeom>
            <a:avLst/>
            <a:gdLst/>
            <a:ahLst/>
            <a:cxnLst/>
            <a:rect l="l" t="t" r="r" b="b"/>
            <a:pathLst>
              <a:path w="82170" h="8963" extrusionOk="0">
                <a:moveTo>
                  <a:pt x="60471" y="1"/>
                </a:moveTo>
                <a:lnTo>
                  <a:pt x="60547" y="39"/>
                </a:lnTo>
                <a:lnTo>
                  <a:pt x="60660" y="1"/>
                </a:lnTo>
                <a:close/>
                <a:moveTo>
                  <a:pt x="63019" y="95"/>
                </a:moveTo>
                <a:lnTo>
                  <a:pt x="62924" y="190"/>
                </a:lnTo>
                <a:lnTo>
                  <a:pt x="63019" y="190"/>
                </a:lnTo>
                <a:lnTo>
                  <a:pt x="63019" y="95"/>
                </a:lnTo>
                <a:close/>
                <a:moveTo>
                  <a:pt x="82075" y="944"/>
                </a:moveTo>
                <a:lnTo>
                  <a:pt x="82075" y="1039"/>
                </a:lnTo>
                <a:lnTo>
                  <a:pt x="81980" y="1133"/>
                </a:lnTo>
                <a:lnTo>
                  <a:pt x="81792" y="1133"/>
                </a:lnTo>
                <a:lnTo>
                  <a:pt x="81697" y="1039"/>
                </a:lnTo>
                <a:lnTo>
                  <a:pt x="81509" y="1227"/>
                </a:lnTo>
                <a:lnTo>
                  <a:pt x="81886" y="1227"/>
                </a:lnTo>
                <a:lnTo>
                  <a:pt x="82169" y="1039"/>
                </a:lnTo>
                <a:lnTo>
                  <a:pt x="82075" y="944"/>
                </a:lnTo>
                <a:close/>
                <a:moveTo>
                  <a:pt x="44151" y="1510"/>
                </a:moveTo>
                <a:lnTo>
                  <a:pt x="43962" y="1605"/>
                </a:lnTo>
                <a:lnTo>
                  <a:pt x="44245" y="1605"/>
                </a:lnTo>
                <a:lnTo>
                  <a:pt x="44151" y="1510"/>
                </a:lnTo>
                <a:close/>
                <a:moveTo>
                  <a:pt x="43019" y="1699"/>
                </a:moveTo>
                <a:lnTo>
                  <a:pt x="42830" y="1793"/>
                </a:lnTo>
                <a:lnTo>
                  <a:pt x="42956" y="1762"/>
                </a:lnTo>
                <a:lnTo>
                  <a:pt x="43019" y="1699"/>
                </a:lnTo>
                <a:close/>
                <a:moveTo>
                  <a:pt x="13585" y="5472"/>
                </a:moveTo>
                <a:lnTo>
                  <a:pt x="13585" y="5504"/>
                </a:lnTo>
                <a:lnTo>
                  <a:pt x="13585" y="5504"/>
                </a:lnTo>
                <a:lnTo>
                  <a:pt x="13680" y="5472"/>
                </a:lnTo>
                <a:close/>
                <a:moveTo>
                  <a:pt x="15095" y="6321"/>
                </a:moveTo>
                <a:lnTo>
                  <a:pt x="14812" y="6416"/>
                </a:lnTo>
                <a:lnTo>
                  <a:pt x="14812" y="6321"/>
                </a:lnTo>
                <a:close/>
                <a:moveTo>
                  <a:pt x="60547" y="39"/>
                </a:moveTo>
                <a:lnTo>
                  <a:pt x="60377" y="95"/>
                </a:lnTo>
                <a:lnTo>
                  <a:pt x="60471" y="190"/>
                </a:lnTo>
                <a:lnTo>
                  <a:pt x="60094" y="378"/>
                </a:lnTo>
                <a:lnTo>
                  <a:pt x="59811" y="473"/>
                </a:lnTo>
                <a:lnTo>
                  <a:pt x="59717" y="473"/>
                </a:lnTo>
                <a:lnTo>
                  <a:pt x="59622" y="378"/>
                </a:lnTo>
                <a:lnTo>
                  <a:pt x="59811" y="378"/>
                </a:lnTo>
                <a:lnTo>
                  <a:pt x="59811" y="284"/>
                </a:lnTo>
                <a:lnTo>
                  <a:pt x="59811" y="190"/>
                </a:lnTo>
                <a:lnTo>
                  <a:pt x="58962" y="190"/>
                </a:lnTo>
                <a:lnTo>
                  <a:pt x="58773" y="284"/>
                </a:lnTo>
                <a:lnTo>
                  <a:pt x="58396" y="473"/>
                </a:lnTo>
                <a:lnTo>
                  <a:pt x="58585" y="473"/>
                </a:lnTo>
                <a:lnTo>
                  <a:pt x="58396" y="661"/>
                </a:lnTo>
                <a:lnTo>
                  <a:pt x="58207" y="661"/>
                </a:lnTo>
                <a:lnTo>
                  <a:pt x="58302" y="567"/>
                </a:lnTo>
                <a:lnTo>
                  <a:pt x="58113" y="661"/>
                </a:lnTo>
                <a:lnTo>
                  <a:pt x="57924" y="661"/>
                </a:lnTo>
                <a:lnTo>
                  <a:pt x="57453" y="473"/>
                </a:lnTo>
                <a:lnTo>
                  <a:pt x="56981" y="284"/>
                </a:lnTo>
                <a:lnTo>
                  <a:pt x="56604" y="284"/>
                </a:lnTo>
                <a:lnTo>
                  <a:pt x="56604" y="473"/>
                </a:lnTo>
                <a:lnTo>
                  <a:pt x="56415" y="567"/>
                </a:lnTo>
                <a:lnTo>
                  <a:pt x="57075" y="473"/>
                </a:lnTo>
                <a:lnTo>
                  <a:pt x="56698" y="661"/>
                </a:lnTo>
                <a:lnTo>
                  <a:pt x="57170" y="567"/>
                </a:lnTo>
                <a:lnTo>
                  <a:pt x="57075" y="661"/>
                </a:lnTo>
                <a:lnTo>
                  <a:pt x="57075" y="756"/>
                </a:lnTo>
                <a:lnTo>
                  <a:pt x="56321" y="756"/>
                </a:lnTo>
                <a:lnTo>
                  <a:pt x="56226" y="567"/>
                </a:lnTo>
                <a:lnTo>
                  <a:pt x="56132" y="473"/>
                </a:lnTo>
                <a:lnTo>
                  <a:pt x="55849" y="473"/>
                </a:lnTo>
                <a:lnTo>
                  <a:pt x="55471" y="567"/>
                </a:lnTo>
                <a:lnTo>
                  <a:pt x="55000" y="661"/>
                </a:lnTo>
                <a:lnTo>
                  <a:pt x="55094" y="661"/>
                </a:lnTo>
                <a:lnTo>
                  <a:pt x="53868" y="850"/>
                </a:lnTo>
                <a:lnTo>
                  <a:pt x="52830" y="1039"/>
                </a:lnTo>
                <a:lnTo>
                  <a:pt x="52830" y="1039"/>
                </a:lnTo>
                <a:lnTo>
                  <a:pt x="52924" y="850"/>
                </a:lnTo>
                <a:lnTo>
                  <a:pt x="53019" y="756"/>
                </a:lnTo>
                <a:lnTo>
                  <a:pt x="53019" y="756"/>
                </a:lnTo>
                <a:lnTo>
                  <a:pt x="52358" y="944"/>
                </a:lnTo>
                <a:lnTo>
                  <a:pt x="51981" y="1039"/>
                </a:lnTo>
                <a:lnTo>
                  <a:pt x="51887" y="1133"/>
                </a:lnTo>
                <a:lnTo>
                  <a:pt x="51887" y="1227"/>
                </a:lnTo>
                <a:lnTo>
                  <a:pt x="51604" y="1039"/>
                </a:lnTo>
                <a:lnTo>
                  <a:pt x="50755" y="1039"/>
                </a:lnTo>
                <a:lnTo>
                  <a:pt x="50755" y="944"/>
                </a:lnTo>
                <a:lnTo>
                  <a:pt x="50755" y="850"/>
                </a:lnTo>
                <a:lnTo>
                  <a:pt x="50660" y="850"/>
                </a:lnTo>
                <a:lnTo>
                  <a:pt x="50660" y="1039"/>
                </a:lnTo>
                <a:lnTo>
                  <a:pt x="49623" y="1322"/>
                </a:lnTo>
                <a:lnTo>
                  <a:pt x="49151" y="1416"/>
                </a:lnTo>
                <a:lnTo>
                  <a:pt x="48679" y="1416"/>
                </a:lnTo>
                <a:lnTo>
                  <a:pt x="48679" y="1322"/>
                </a:lnTo>
                <a:lnTo>
                  <a:pt x="48773" y="1322"/>
                </a:lnTo>
                <a:lnTo>
                  <a:pt x="48585" y="1133"/>
                </a:lnTo>
                <a:lnTo>
                  <a:pt x="47547" y="1133"/>
                </a:lnTo>
                <a:lnTo>
                  <a:pt x="46981" y="1322"/>
                </a:lnTo>
                <a:lnTo>
                  <a:pt x="46038" y="1699"/>
                </a:lnTo>
                <a:lnTo>
                  <a:pt x="46038" y="1699"/>
                </a:lnTo>
                <a:lnTo>
                  <a:pt x="46132" y="1605"/>
                </a:lnTo>
                <a:lnTo>
                  <a:pt x="46038" y="1510"/>
                </a:lnTo>
                <a:lnTo>
                  <a:pt x="45755" y="1699"/>
                </a:lnTo>
                <a:lnTo>
                  <a:pt x="45660" y="1793"/>
                </a:lnTo>
                <a:lnTo>
                  <a:pt x="45566" y="1793"/>
                </a:lnTo>
                <a:lnTo>
                  <a:pt x="45472" y="1699"/>
                </a:lnTo>
                <a:lnTo>
                  <a:pt x="45472" y="1510"/>
                </a:lnTo>
                <a:lnTo>
                  <a:pt x="45755" y="1510"/>
                </a:lnTo>
                <a:lnTo>
                  <a:pt x="45566" y="1416"/>
                </a:lnTo>
                <a:lnTo>
                  <a:pt x="45189" y="1416"/>
                </a:lnTo>
                <a:lnTo>
                  <a:pt x="44245" y="1605"/>
                </a:lnTo>
                <a:lnTo>
                  <a:pt x="42736" y="2076"/>
                </a:lnTo>
                <a:lnTo>
                  <a:pt x="42736" y="2076"/>
                </a:lnTo>
                <a:lnTo>
                  <a:pt x="43113" y="1793"/>
                </a:lnTo>
                <a:lnTo>
                  <a:pt x="43491" y="1605"/>
                </a:lnTo>
                <a:lnTo>
                  <a:pt x="43208" y="1699"/>
                </a:lnTo>
                <a:lnTo>
                  <a:pt x="42956" y="1762"/>
                </a:lnTo>
                <a:lnTo>
                  <a:pt x="42924" y="1793"/>
                </a:lnTo>
                <a:lnTo>
                  <a:pt x="42453" y="1982"/>
                </a:lnTo>
                <a:lnTo>
                  <a:pt x="42075" y="1982"/>
                </a:lnTo>
                <a:lnTo>
                  <a:pt x="41981" y="1888"/>
                </a:lnTo>
                <a:lnTo>
                  <a:pt x="40377" y="1888"/>
                </a:lnTo>
                <a:lnTo>
                  <a:pt x="38962" y="1982"/>
                </a:lnTo>
                <a:lnTo>
                  <a:pt x="39057" y="2076"/>
                </a:lnTo>
                <a:lnTo>
                  <a:pt x="38962" y="2171"/>
                </a:lnTo>
                <a:lnTo>
                  <a:pt x="38679" y="2265"/>
                </a:lnTo>
                <a:lnTo>
                  <a:pt x="38774" y="2076"/>
                </a:lnTo>
                <a:lnTo>
                  <a:pt x="38679" y="2076"/>
                </a:lnTo>
                <a:lnTo>
                  <a:pt x="38585" y="2171"/>
                </a:lnTo>
                <a:lnTo>
                  <a:pt x="38491" y="2265"/>
                </a:lnTo>
                <a:lnTo>
                  <a:pt x="38302" y="2171"/>
                </a:lnTo>
                <a:lnTo>
                  <a:pt x="38208" y="1982"/>
                </a:lnTo>
                <a:lnTo>
                  <a:pt x="37453" y="1982"/>
                </a:lnTo>
                <a:lnTo>
                  <a:pt x="37736" y="2171"/>
                </a:lnTo>
                <a:lnTo>
                  <a:pt x="37264" y="2171"/>
                </a:lnTo>
                <a:lnTo>
                  <a:pt x="37076" y="2076"/>
                </a:lnTo>
                <a:lnTo>
                  <a:pt x="36793" y="2171"/>
                </a:lnTo>
                <a:lnTo>
                  <a:pt x="36887" y="1982"/>
                </a:lnTo>
                <a:lnTo>
                  <a:pt x="35943" y="2359"/>
                </a:lnTo>
                <a:lnTo>
                  <a:pt x="34906" y="2548"/>
                </a:lnTo>
                <a:lnTo>
                  <a:pt x="33868" y="2737"/>
                </a:lnTo>
                <a:lnTo>
                  <a:pt x="32925" y="2737"/>
                </a:lnTo>
                <a:lnTo>
                  <a:pt x="33113" y="2642"/>
                </a:lnTo>
                <a:lnTo>
                  <a:pt x="32830" y="2642"/>
                </a:lnTo>
                <a:lnTo>
                  <a:pt x="32547" y="2737"/>
                </a:lnTo>
                <a:lnTo>
                  <a:pt x="32076" y="2925"/>
                </a:lnTo>
                <a:lnTo>
                  <a:pt x="31321" y="2925"/>
                </a:lnTo>
                <a:lnTo>
                  <a:pt x="30472" y="3020"/>
                </a:lnTo>
                <a:lnTo>
                  <a:pt x="29623" y="3114"/>
                </a:lnTo>
                <a:lnTo>
                  <a:pt x="27736" y="3397"/>
                </a:lnTo>
                <a:lnTo>
                  <a:pt x="26698" y="3491"/>
                </a:lnTo>
                <a:lnTo>
                  <a:pt x="26415" y="3586"/>
                </a:lnTo>
                <a:lnTo>
                  <a:pt x="26321" y="3680"/>
                </a:lnTo>
                <a:lnTo>
                  <a:pt x="26132" y="3586"/>
                </a:lnTo>
                <a:lnTo>
                  <a:pt x="25944" y="3491"/>
                </a:lnTo>
                <a:lnTo>
                  <a:pt x="25755" y="3586"/>
                </a:lnTo>
                <a:lnTo>
                  <a:pt x="25661" y="3869"/>
                </a:lnTo>
                <a:lnTo>
                  <a:pt x="25189" y="3774"/>
                </a:lnTo>
                <a:lnTo>
                  <a:pt x="24623" y="3774"/>
                </a:lnTo>
                <a:lnTo>
                  <a:pt x="23491" y="3963"/>
                </a:lnTo>
                <a:lnTo>
                  <a:pt x="22642" y="4057"/>
                </a:lnTo>
                <a:lnTo>
                  <a:pt x="21793" y="4152"/>
                </a:lnTo>
                <a:lnTo>
                  <a:pt x="21887" y="4057"/>
                </a:lnTo>
                <a:lnTo>
                  <a:pt x="21698" y="4152"/>
                </a:lnTo>
                <a:lnTo>
                  <a:pt x="21510" y="4340"/>
                </a:lnTo>
                <a:lnTo>
                  <a:pt x="21415" y="4529"/>
                </a:lnTo>
                <a:lnTo>
                  <a:pt x="21227" y="4623"/>
                </a:lnTo>
                <a:lnTo>
                  <a:pt x="21132" y="4529"/>
                </a:lnTo>
                <a:lnTo>
                  <a:pt x="20944" y="4435"/>
                </a:lnTo>
                <a:lnTo>
                  <a:pt x="20378" y="4340"/>
                </a:lnTo>
                <a:lnTo>
                  <a:pt x="19906" y="4435"/>
                </a:lnTo>
                <a:lnTo>
                  <a:pt x="19529" y="4623"/>
                </a:lnTo>
                <a:lnTo>
                  <a:pt x="19434" y="4529"/>
                </a:lnTo>
                <a:lnTo>
                  <a:pt x="19340" y="4529"/>
                </a:lnTo>
                <a:lnTo>
                  <a:pt x="18868" y="4623"/>
                </a:lnTo>
                <a:lnTo>
                  <a:pt x="17925" y="5001"/>
                </a:lnTo>
                <a:lnTo>
                  <a:pt x="17925" y="4812"/>
                </a:lnTo>
                <a:lnTo>
                  <a:pt x="17736" y="5001"/>
                </a:lnTo>
                <a:lnTo>
                  <a:pt x="17548" y="5095"/>
                </a:lnTo>
                <a:lnTo>
                  <a:pt x="17359" y="5189"/>
                </a:lnTo>
                <a:lnTo>
                  <a:pt x="16887" y="5284"/>
                </a:lnTo>
                <a:lnTo>
                  <a:pt x="16982" y="5189"/>
                </a:lnTo>
                <a:lnTo>
                  <a:pt x="16982" y="5189"/>
                </a:lnTo>
                <a:lnTo>
                  <a:pt x="16321" y="5284"/>
                </a:lnTo>
                <a:lnTo>
                  <a:pt x="15755" y="5472"/>
                </a:lnTo>
                <a:lnTo>
                  <a:pt x="15189" y="5567"/>
                </a:lnTo>
                <a:lnTo>
                  <a:pt x="14623" y="5567"/>
                </a:lnTo>
                <a:lnTo>
                  <a:pt x="15283" y="5472"/>
                </a:lnTo>
                <a:lnTo>
                  <a:pt x="15189" y="5378"/>
                </a:lnTo>
                <a:lnTo>
                  <a:pt x="15095" y="5284"/>
                </a:lnTo>
                <a:lnTo>
                  <a:pt x="15095" y="5189"/>
                </a:lnTo>
                <a:lnTo>
                  <a:pt x="15095" y="5095"/>
                </a:lnTo>
                <a:lnTo>
                  <a:pt x="14906" y="5189"/>
                </a:lnTo>
                <a:lnTo>
                  <a:pt x="14529" y="5284"/>
                </a:lnTo>
                <a:lnTo>
                  <a:pt x="13680" y="5472"/>
                </a:lnTo>
                <a:lnTo>
                  <a:pt x="13680" y="5567"/>
                </a:lnTo>
                <a:lnTo>
                  <a:pt x="13585" y="5567"/>
                </a:lnTo>
                <a:lnTo>
                  <a:pt x="13585" y="5504"/>
                </a:lnTo>
                <a:lnTo>
                  <a:pt x="13585" y="5504"/>
                </a:lnTo>
                <a:lnTo>
                  <a:pt x="13397" y="5567"/>
                </a:lnTo>
                <a:lnTo>
                  <a:pt x="13208" y="5661"/>
                </a:lnTo>
                <a:lnTo>
                  <a:pt x="13302" y="5755"/>
                </a:lnTo>
                <a:lnTo>
                  <a:pt x="13585" y="5661"/>
                </a:lnTo>
                <a:lnTo>
                  <a:pt x="13868" y="5661"/>
                </a:lnTo>
                <a:lnTo>
                  <a:pt x="13585" y="5850"/>
                </a:lnTo>
                <a:lnTo>
                  <a:pt x="13302" y="5850"/>
                </a:lnTo>
                <a:lnTo>
                  <a:pt x="13019" y="5755"/>
                </a:lnTo>
                <a:lnTo>
                  <a:pt x="12736" y="5755"/>
                </a:lnTo>
                <a:lnTo>
                  <a:pt x="11133" y="6227"/>
                </a:lnTo>
                <a:lnTo>
                  <a:pt x="11038" y="6133"/>
                </a:lnTo>
                <a:lnTo>
                  <a:pt x="10472" y="6321"/>
                </a:lnTo>
                <a:lnTo>
                  <a:pt x="10001" y="6416"/>
                </a:lnTo>
                <a:lnTo>
                  <a:pt x="9434" y="6510"/>
                </a:lnTo>
                <a:lnTo>
                  <a:pt x="8680" y="6699"/>
                </a:lnTo>
                <a:lnTo>
                  <a:pt x="7642" y="6888"/>
                </a:lnTo>
                <a:lnTo>
                  <a:pt x="6416" y="7076"/>
                </a:lnTo>
                <a:lnTo>
                  <a:pt x="3963" y="7454"/>
                </a:lnTo>
                <a:lnTo>
                  <a:pt x="1604" y="7831"/>
                </a:lnTo>
                <a:lnTo>
                  <a:pt x="944" y="8020"/>
                </a:lnTo>
                <a:lnTo>
                  <a:pt x="567" y="7925"/>
                </a:lnTo>
                <a:lnTo>
                  <a:pt x="284" y="7831"/>
                </a:lnTo>
                <a:lnTo>
                  <a:pt x="189" y="7831"/>
                </a:lnTo>
                <a:lnTo>
                  <a:pt x="189" y="7925"/>
                </a:lnTo>
                <a:lnTo>
                  <a:pt x="189" y="8208"/>
                </a:lnTo>
                <a:lnTo>
                  <a:pt x="1" y="8397"/>
                </a:lnTo>
                <a:lnTo>
                  <a:pt x="1" y="8586"/>
                </a:lnTo>
                <a:lnTo>
                  <a:pt x="1" y="8680"/>
                </a:lnTo>
                <a:lnTo>
                  <a:pt x="95" y="8774"/>
                </a:lnTo>
                <a:lnTo>
                  <a:pt x="472" y="8869"/>
                </a:lnTo>
                <a:lnTo>
                  <a:pt x="755" y="8869"/>
                </a:lnTo>
                <a:lnTo>
                  <a:pt x="567" y="8963"/>
                </a:lnTo>
                <a:lnTo>
                  <a:pt x="755" y="8963"/>
                </a:lnTo>
                <a:lnTo>
                  <a:pt x="1038" y="8869"/>
                </a:lnTo>
                <a:lnTo>
                  <a:pt x="1416" y="8586"/>
                </a:lnTo>
                <a:lnTo>
                  <a:pt x="1416" y="8774"/>
                </a:lnTo>
                <a:lnTo>
                  <a:pt x="1510" y="8869"/>
                </a:lnTo>
                <a:lnTo>
                  <a:pt x="1699" y="8774"/>
                </a:lnTo>
                <a:lnTo>
                  <a:pt x="1793" y="8774"/>
                </a:lnTo>
                <a:lnTo>
                  <a:pt x="2265" y="8586"/>
                </a:lnTo>
                <a:lnTo>
                  <a:pt x="2642" y="8491"/>
                </a:lnTo>
                <a:lnTo>
                  <a:pt x="3397" y="8491"/>
                </a:lnTo>
                <a:lnTo>
                  <a:pt x="4152" y="8397"/>
                </a:lnTo>
                <a:lnTo>
                  <a:pt x="4623" y="8397"/>
                </a:lnTo>
                <a:lnTo>
                  <a:pt x="5001" y="8114"/>
                </a:lnTo>
                <a:lnTo>
                  <a:pt x="5001" y="8208"/>
                </a:lnTo>
                <a:lnTo>
                  <a:pt x="5284" y="8114"/>
                </a:lnTo>
                <a:lnTo>
                  <a:pt x="5850" y="7831"/>
                </a:lnTo>
                <a:lnTo>
                  <a:pt x="5944" y="7925"/>
                </a:lnTo>
                <a:lnTo>
                  <a:pt x="5850" y="8020"/>
                </a:lnTo>
                <a:lnTo>
                  <a:pt x="5850" y="8114"/>
                </a:lnTo>
                <a:lnTo>
                  <a:pt x="5944" y="8020"/>
                </a:lnTo>
                <a:lnTo>
                  <a:pt x="6416" y="7925"/>
                </a:lnTo>
                <a:lnTo>
                  <a:pt x="7170" y="7925"/>
                </a:lnTo>
                <a:lnTo>
                  <a:pt x="7170" y="8020"/>
                </a:lnTo>
                <a:lnTo>
                  <a:pt x="7076" y="8114"/>
                </a:lnTo>
                <a:lnTo>
                  <a:pt x="7265" y="8020"/>
                </a:lnTo>
                <a:lnTo>
                  <a:pt x="7359" y="7925"/>
                </a:lnTo>
                <a:lnTo>
                  <a:pt x="7359" y="7831"/>
                </a:lnTo>
                <a:lnTo>
                  <a:pt x="7548" y="8020"/>
                </a:lnTo>
                <a:lnTo>
                  <a:pt x="8397" y="7642"/>
                </a:lnTo>
                <a:lnTo>
                  <a:pt x="8963" y="7454"/>
                </a:lnTo>
                <a:lnTo>
                  <a:pt x="9151" y="7359"/>
                </a:lnTo>
                <a:lnTo>
                  <a:pt x="9246" y="7359"/>
                </a:lnTo>
                <a:lnTo>
                  <a:pt x="9151" y="7171"/>
                </a:lnTo>
                <a:lnTo>
                  <a:pt x="9246" y="7076"/>
                </a:lnTo>
                <a:lnTo>
                  <a:pt x="9340" y="7076"/>
                </a:lnTo>
                <a:lnTo>
                  <a:pt x="9340" y="7171"/>
                </a:lnTo>
                <a:lnTo>
                  <a:pt x="9434" y="7076"/>
                </a:lnTo>
                <a:lnTo>
                  <a:pt x="9529" y="7171"/>
                </a:lnTo>
                <a:lnTo>
                  <a:pt x="9434" y="7265"/>
                </a:lnTo>
                <a:lnTo>
                  <a:pt x="9340" y="7265"/>
                </a:lnTo>
                <a:lnTo>
                  <a:pt x="9340" y="7359"/>
                </a:lnTo>
                <a:lnTo>
                  <a:pt x="9717" y="7171"/>
                </a:lnTo>
                <a:lnTo>
                  <a:pt x="10095" y="7076"/>
                </a:lnTo>
                <a:lnTo>
                  <a:pt x="10095" y="7171"/>
                </a:lnTo>
                <a:lnTo>
                  <a:pt x="10001" y="7171"/>
                </a:lnTo>
                <a:lnTo>
                  <a:pt x="9906" y="7265"/>
                </a:lnTo>
                <a:lnTo>
                  <a:pt x="9906" y="7359"/>
                </a:lnTo>
                <a:lnTo>
                  <a:pt x="9623" y="7265"/>
                </a:lnTo>
                <a:lnTo>
                  <a:pt x="9717" y="7454"/>
                </a:lnTo>
                <a:lnTo>
                  <a:pt x="10850" y="7076"/>
                </a:lnTo>
                <a:lnTo>
                  <a:pt x="11038" y="7076"/>
                </a:lnTo>
                <a:lnTo>
                  <a:pt x="11133" y="7171"/>
                </a:lnTo>
                <a:lnTo>
                  <a:pt x="11321" y="7265"/>
                </a:lnTo>
                <a:lnTo>
                  <a:pt x="11416" y="7265"/>
                </a:lnTo>
                <a:lnTo>
                  <a:pt x="11604" y="7171"/>
                </a:lnTo>
                <a:lnTo>
                  <a:pt x="11793" y="6982"/>
                </a:lnTo>
                <a:lnTo>
                  <a:pt x="11887" y="6888"/>
                </a:lnTo>
                <a:lnTo>
                  <a:pt x="12170" y="6888"/>
                </a:lnTo>
                <a:lnTo>
                  <a:pt x="12076" y="7076"/>
                </a:lnTo>
                <a:lnTo>
                  <a:pt x="12265" y="7076"/>
                </a:lnTo>
                <a:lnTo>
                  <a:pt x="12359" y="6888"/>
                </a:lnTo>
                <a:lnTo>
                  <a:pt x="12548" y="6793"/>
                </a:lnTo>
                <a:lnTo>
                  <a:pt x="12736" y="6793"/>
                </a:lnTo>
                <a:lnTo>
                  <a:pt x="12453" y="6982"/>
                </a:lnTo>
                <a:lnTo>
                  <a:pt x="12925" y="6982"/>
                </a:lnTo>
                <a:lnTo>
                  <a:pt x="13491" y="6888"/>
                </a:lnTo>
                <a:lnTo>
                  <a:pt x="14434" y="6605"/>
                </a:lnTo>
                <a:lnTo>
                  <a:pt x="15849" y="6510"/>
                </a:lnTo>
                <a:lnTo>
                  <a:pt x="16510" y="6416"/>
                </a:lnTo>
                <a:lnTo>
                  <a:pt x="16982" y="6227"/>
                </a:lnTo>
                <a:lnTo>
                  <a:pt x="17831" y="6038"/>
                </a:lnTo>
                <a:lnTo>
                  <a:pt x="18680" y="6038"/>
                </a:lnTo>
                <a:lnTo>
                  <a:pt x="19057" y="5850"/>
                </a:lnTo>
                <a:lnTo>
                  <a:pt x="19340" y="5755"/>
                </a:lnTo>
                <a:lnTo>
                  <a:pt x="20472" y="5661"/>
                </a:lnTo>
                <a:lnTo>
                  <a:pt x="21604" y="5567"/>
                </a:lnTo>
                <a:lnTo>
                  <a:pt x="22736" y="5378"/>
                </a:lnTo>
                <a:lnTo>
                  <a:pt x="23774" y="5095"/>
                </a:lnTo>
                <a:lnTo>
                  <a:pt x="23774" y="5284"/>
                </a:lnTo>
                <a:lnTo>
                  <a:pt x="24151" y="5189"/>
                </a:lnTo>
                <a:lnTo>
                  <a:pt x="24246" y="5189"/>
                </a:lnTo>
                <a:lnTo>
                  <a:pt x="24246" y="5095"/>
                </a:lnTo>
                <a:lnTo>
                  <a:pt x="24623" y="5001"/>
                </a:lnTo>
                <a:lnTo>
                  <a:pt x="25000" y="5095"/>
                </a:lnTo>
                <a:lnTo>
                  <a:pt x="25378" y="5095"/>
                </a:lnTo>
                <a:lnTo>
                  <a:pt x="25755" y="4906"/>
                </a:lnTo>
                <a:lnTo>
                  <a:pt x="25755" y="5095"/>
                </a:lnTo>
                <a:lnTo>
                  <a:pt x="25849" y="5001"/>
                </a:lnTo>
                <a:lnTo>
                  <a:pt x="26132" y="4906"/>
                </a:lnTo>
                <a:lnTo>
                  <a:pt x="27264" y="4906"/>
                </a:lnTo>
                <a:lnTo>
                  <a:pt x="28491" y="4718"/>
                </a:lnTo>
                <a:lnTo>
                  <a:pt x="28302" y="4529"/>
                </a:lnTo>
                <a:lnTo>
                  <a:pt x="28491" y="4435"/>
                </a:lnTo>
                <a:lnTo>
                  <a:pt x="28585" y="4340"/>
                </a:lnTo>
                <a:lnTo>
                  <a:pt x="28774" y="4529"/>
                </a:lnTo>
                <a:lnTo>
                  <a:pt x="28679" y="4623"/>
                </a:lnTo>
                <a:lnTo>
                  <a:pt x="29717" y="4623"/>
                </a:lnTo>
                <a:lnTo>
                  <a:pt x="30189" y="4529"/>
                </a:lnTo>
                <a:lnTo>
                  <a:pt x="31510" y="4246"/>
                </a:lnTo>
                <a:lnTo>
                  <a:pt x="32076" y="4057"/>
                </a:lnTo>
                <a:lnTo>
                  <a:pt x="32547" y="3869"/>
                </a:lnTo>
                <a:lnTo>
                  <a:pt x="32642" y="3963"/>
                </a:lnTo>
                <a:lnTo>
                  <a:pt x="32830" y="4057"/>
                </a:lnTo>
                <a:lnTo>
                  <a:pt x="33019" y="4057"/>
                </a:lnTo>
                <a:lnTo>
                  <a:pt x="33679" y="3869"/>
                </a:lnTo>
                <a:lnTo>
                  <a:pt x="33962" y="3586"/>
                </a:lnTo>
                <a:lnTo>
                  <a:pt x="34623" y="3586"/>
                </a:lnTo>
                <a:lnTo>
                  <a:pt x="35660" y="3491"/>
                </a:lnTo>
                <a:lnTo>
                  <a:pt x="37170" y="3586"/>
                </a:lnTo>
                <a:lnTo>
                  <a:pt x="37547" y="3397"/>
                </a:lnTo>
                <a:lnTo>
                  <a:pt x="38019" y="3303"/>
                </a:lnTo>
                <a:lnTo>
                  <a:pt x="39151" y="3208"/>
                </a:lnTo>
                <a:lnTo>
                  <a:pt x="41038" y="3208"/>
                </a:lnTo>
                <a:lnTo>
                  <a:pt x="41038" y="3114"/>
                </a:lnTo>
                <a:lnTo>
                  <a:pt x="41226" y="3020"/>
                </a:lnTo>
                <a:lnTo>
                  <a:pt x="41981" y="2925"/>
                </a:lnTo>
                <a:lnTo>
                  <a:pt x="44811" y="2925"/>
                </a:lnTo>
                <a:lnTo>
                  <a:pt x="45000" y="2831"/>
                </a:lnTo>
                <a:lnTo>
                  <a:pt x="45189" y="2642"/>
                </a:lnTo>
                <a:lnTo>
                  <a:pt x="45283" y="2548"/>
                </a:lnTo>
                <a:lnTo>
                  <a:pt x="45566" y="2548"/>
                </a:lnTo>
                <a:lnTo>
                  <a:pt x="45472" y="2737"/>
                </a:lnTo>
                <a:lnTo>
                  <a:pt x="45472" y="2737"/>
                </a:lnTo>
                <a:lnTo>
                  <a:pt x="46132" y="2548"/>
                </a:lnTo>
                <a:lnTo>
                  <a:pt x="46887" y="2548"/>
                </a:lnTo>
                <a:lnTo>
                  <a:pt x="47547" y="2454"/>
                </a:lnTo>
                <a:lnTo>
                  <a:pt x="48207" y="2265"/>
                </a:lnTo>
                <a:lnTo>
                  <a:pt x="48302" y="2359"/>
                </a:lnTo>
                <a:lnTo>
                  <a:pt x="49434" y="2359"/>
                </a:lnTo>
                <a:lnTo>
                  <a:pt x="49717" y="2265"/>
                </a:lnTo>
                <a:lnTo>
                  <a:pt x="50094" y="2171"/>
                </a:lnTo>
                <a:lnTo>
                  <a:pt x="50755" y="2076"/>
                </a:lnTo>
                <a:lnTo>
                  <a:pt x="52170" y="1982"/>
                </a:lnTo>
                <a:lnTo>
                  <a:pt x="54056" y="1793"/>
                </a:lnTo>
                <a:lnTo>
                  <a:pt x="56132" y="1510"/>
                </a:lnTo>
                <a:lnTo>
                  <a:pt x="56037" y="1605"/>
                </a:lnTo>
                <a:lnTo>
                  <a:pt x="55943" y="1699"/>
                </a:lnTo>
                <a:lnTo>
                  <a:pt x="55754" y="1699"/>
                </a:lnTo>
                <a:lnTo>
                  <a:pt x="55471" y="1793"/>
                </a:lnTo>
                <a:lnTo>
                  <a:pt x="55377" y="1888"/>
                </a:lnTo>
                <a:lnTo>
                  <a:pt x="56415" y="1605"/>
                </a:lnTo>
                <a:lnTo>
                  <a:pt x="56887" y="1510"/>
                </a:lnTo>
                <a:lnTo>
                  <a:pt x="56981" y="1605"/>
                </a:lnTo>
                <a:lnTo>
                  <a:pt x="56887" y="1699"/>
                </a:lnTo>
                <a:lnTo>
                  <a:pt x="57358" y="1605"/>
                </a:lnTo>
                <a:lnTo>
                  <a:pt x="57736" y="1605"/>
                </a:lnTo>
                <a:lnTo>
                  <a:pt x="58207" y="1510"/>
                </a:lnTo>
                <a:lnTo>
                  <a:pt x="58679" y="1510"/>
                </a:lnTo>
                <a:lnTo>
                  <a:pt x="58773" y="1416"/>
                </a:lnTo>
                <a:lnTo>
                  <a:pt x="58868" y="1322"/>
                </a:lnTo>
                <a:lnTo>
                  <a:pt x="59056" y="1133"/>
                </a:lnTo>
                <a:lnTo>
                  <a:pt x="59151" y="1227"/>
                </a:lnTo>
                <a:lnTo>
                  <a:pt x="59339" y="1227"/>
                </a:lnTo>
                <a:lnTo>
                  <a:pt x="59434" y="1322"/>
                </a:lnTo>
                <a:lnTo>
                  <a:pt x="59339" y="1510"/>
                </a:lnTo>
                <a:lnTo>
                  <a:pt x="59811" y="1416"/>
                </a:lnTo>
                <a:lnTo>
                  <a:pt x="60000" y="1322"/>
                </a:lnTo>
                <a:lnTo>
                  <a:pt x="60094" y="1416"/>
                </a:lnTo>
                <a:lnTo>
                  <a:pt x="60377" y="1322"/>
                </a:lnTo>
                <a:lnTo>
                  <a:pt x="60660" y="1227"/>
                </a:lnTo>
                <a:lnTo>
                  <a:pt x="61320" y="1133"/>
                </a:lnTo>
                <a:lnTo>
                  <a:pt x="61981" y="1227"/>
                </a:lnTo>
                <a:lnTo>
                  <a:pt x="62641" y="1227"/>
                </a:lnTo>
                <a:lnTo>
                  <a:pt x="62547" y="1133"/>
                </a:lnTo>
                <a:lnTo>
                  <a:pt x="63207" y="1039"/>
                </a:lnTo>
                <a:lnTo>
                  <a:pt x="63019" y="1133"/>
                </a:lnTo>
                <a:lnTo>
                  <a:pt x="63585" y="1133"/>
                </a:lnTo>
                <a:lnTo>
                  <a:pt x="63302" y="1039"/>
                </a:lnTo>
                <a:lnTo>
                  <a:pt x="63773" y="850"/>
                </a:lnTo>
                <a:lnTo>
                  <a:pt x="64151" y="756"/>
                </a:lnTo>
                <a:lnTo>
                  <a:pt x="64434" y="850"/>
                </a:lnTo>
                <a:lnTo>
                  <a:pt x="64434" y="1133"/>
                </a:lnTo>
                <a:lnTo>
                  <a:pt x="65283" y="850"/>
                </a:lnTo>
                <a:lnTo>
                  <a:pt x="65283" y="944"/>
                </a:lnTo>
                <a:lnTo>
                  <a:pt x="65471" y="944"/>
                </a:lnTo>
                <a:lnTo>
                  <a:pt x="65566" y="850"/>
                </a:lnTo>
                <a:lnTo>
                  <a:pt x="65754" y="944"/>
                </a:lnTo>
                <a:lnTo>
                  <a:pt x="66132" y="850"/>
                </a:lnTo>
                <a:lnTo>
                  <a:pt x="66981" y="850"/>
                </a:lnTo>
                <a:lnTo>
                  <a:pt x="66981" y="944"/>
                </a:lnTo>
                <a:lnTo>
                  <a:pt x="66886" y="1039"/>
                </a:lnTo>
                <a:lnTo>
                  <a:pt x="66792" y="1039"/>
                </a:lnTo>
                <a:lnTo>
                  <a:pt x="66792" y="1133"/>
                </a:lnTo>
                <a:lnTo>
                  <a:pt x="67641" y="944"/>
                </a:lnTo>
                <a:lnTo>
                  <a:pt x="68113" y="850"/>
                </a:lnTo>
                <a:lnTo>
                  <a:pt x="68584" y="850"/>
                </a:lnTo>
                <a:lnTo>
                  <a:pt x="68773" y="944"/>
                </a:lnTo>
                <a:lnTo>
                  <a:pt x="68962" y="944"/>
                </a:lnTo>
                <a:lnTo>
                  <a:pt x="69150" y="850"/>
                </a:lnTo>
                <a:lnTo>
                  <a:pt x="70849" y="944"/>
                </a:lnTo>
                <a:lnTo>
                  <a:pt x="71509" y="850"/>
                </a:lnTo>
                <a:lnTo>
                  <a:pt x="72169" y="756"/>
                </a:lnTo>
                <a:lnTo>
                  <a:pt x="73207" y="756"/>
                </a:lnTo>
                <a:lnTo>
                  <a:pt x="73584" y="944"/>
                </a:lnTo>
                <a:lnTo>
                  <a:pt x="73962" y="944"/>
                </a:lnTo>
                <a:lnTo>
                  <a:pt x="73773" y="756"/>
                </a:lnTo>
                <a:lnTo>
                  <a:pt x="74056" y="567"/>
                </a:lnTo>
                <a:lnTo>
                  <a:pt x="74150" y="567"/>
                </a:lnTo>
                <a:lnTo>
                  <a:pt x="74150" y="756"/>
                </a:lnTo>
                <a:lnTo>
                  <a:pt x="74339" y="850"/>
                </a:lnTo>
                <a:lnTo>
                  <a:pt x="74433" y="756"/>
                </a:lnTo>
                <a:lnTo>
                  <a:pt x="74716" y="661"/>
                </a:lnTo>
                <a:lnTo>
                  <a:pt x="75188" y="661"/>
                </a:lnTo>
                <a:lnTo>
                  <a:pt x="75188" y="756"/>
                </a:lnTo>
                <a:lnTo>
                  <a:pt x="74999" y="850"/>
                </a:lnTo>
                <a:lnTo>
                  <a:pt x="75377" y="756"/>
                </a:lnTo>
                <a:lnTo>
                  <a:pt x="75754" y="756"/>
                </a:lnTo>
                <a:lnTo>
                  <a:pt x="75471" y="850"/>
                </a:lnTo>
                <a:lnTo>
                  <a:pt x="75565" y="944"/>
                </a:lnTo>
                <a:lnTo>
                  <a:pt x="76226" y="1039"/>
                </a:lnTo>
                <a:lnTo>
                  <a:pt x="76320" y="850"/>
                </a:lnTo>
                <a:lnTo>
                  <a:pt x="76509" y="850"/>
                </a:lnTo>
                <a:lnTo>
                  <a:pt x="76792" y="756"/>
                </a:lnTo>
                <a:lnTo>
                  <a:pt x="77075" y="661"/>
                </a:lnTo>
                <a:lnTo>
                  <a:pt x="76886" y="850"/>
                </a:lnTo>
                <a:lnTo>
                  <a:pt x="76981" y="944"/>
                </a:lnTo>
                <a:lnTo>
                  <a:pt x="77264" y="1039"/>
                </a:lnTo>
                <a:lnTo>
                  <a:pt x="77547" y="1133"/>
                </a:lnTo>
                <a:lnTo>
                  <a:pt x="77924" y="1227"/>
                </a:lnTo>
                <a:lnTo>
                  <a:pt x="78018" y="1133"/>
                </a:lnTo>
                <a:lnTo>
                  <a:pt x="77924" y="1039"/>
                </a:lnTo>
                <a:lnTo>
                  <a:pt x="78207" y="944"/>
                </a:lnTo>
                <a:lnTo>
                  <a:pt x="78490" y="1039"/>
                </a:lnTo>
                <a:lnTo>
                  <a:pt x="78773" y="1039"/>
                </a:lnTo>
                <a:lnTo>
                  <a:pt x="79056" y="1133"/>
                </a:lnTo>
                <a:lnTo>
                  <a:pt x="79716" y="944"/>
                </a:lnTo>
                <a:lnTo>
                  <a:pt x="80282" y="756"/>
                </a:lnTo>
                <a:lnTo>
                  <a:pt x="80282" y="850"/>
                </a:lnTo>
                <a:lnTo>
                  <a:pt x="80188" y="944"/>
                </a:lnTo>
                <a:lnTo>
                  <a:pt x="80848" y="1039"/>
                </a:lnTo>
                <a:lnTo>
                  <a:pt x="81131" y="1039"/>
                </a:lnTo>
                <a:lnTo>
                  <a:pt x="81131" y="1133"/>
                </a:lnTo>
                <a:lnTo>
                  <a:pt x="81037" y="1227"/>
                </a:lnTo>
                <a:lnTo>
                  <a:pt x="81697" y="1039"/>
                </a:lnTo>
                <a:lnTo>
                  <a:pt x="81886" y="944"/>
                </a:lnTo>
                <a:lnTo>
                  <a:pt x="81792" y="850"/>
                </a:lnTo>
                <a:lnTo>
                  <a:pt x="81414" y="850"/>
                </a:lnTo>
                <a:lnTo>
                  <a:pt x="80943" y="944"/>
                </a:lnTo>
                <a:lnTo>
                  <a:pt x="81037" y="756"/>
                </a:lnTo>
                <a:lnTo>
                  <a:pt x="80754" y="944"/>
                </a:lnTo>
                <a:lnTo>
                  <a:pt x="80660" y="756"/>
                </a:lnTo>
                <a:lnTo>
                  <a:pt x="80754" y="661"/>
                </a:lnTo>
                <a:lnTo>
                  <a:pt x="80188" y="661"/>
                </a:lnTo>
                <a:lnTo>
                  <a:pt x="80188" y="567"/>
                </a:lnTo>
                <a:lnTo>
                  <a:pt x="80282" y="567"/>
                </a:lnTo>
                <a:lnTo>
                  <a:pt x="79528" y="473"/>
                </a:lnTo>
                <a:lnTo>
                  <a:pt x="79339" y="567"/>
                </a:lnTo>
                <a:lnTo>
                  <a:pt x="79245" y="567"/>
                </a:lnTo>
                <a:lnTo>
                  <a:pt x="79245" y="661"/>
                </a:lnTo>
                <a:lnTo>
                  <a:pt x="79056" y="850"/>
                </a:lnTo>
                <a:lnTo>
                  <a:pt x="78867" y="378"/>
                </a:lnTo>
                <a:lnTo>
                  <a:pt x="78679" y="473"/>
                </a:lnTo>
                <a:lnTo>
                  <a:pt x="78396" y="567"/>
                </a:lnTo>
                <a:lnTo>
                  <a:pt x="78018" y="661"/>
                </a:lnTo>
                <a:lnTo>
                  <a:pt x="77924" y="661"/>
                </a:lnTo>
                <a:lnTo>
                  <a:pt x="77830" y="567"/>
                </a:lnTo>
                <a:lnTo>
                  <a:pt x="77075" y="567"/>
                </a:lnTo>
                <a:lnTo>
                  <a:pt x="77264" y="473"/>
                </a:lnTo>
                <a:lnTo>
                  <a:pt x="77169" y="284"/>
                </a:lnTo>
                <a:lnTo>
                  <a:pt x="76981" y="378"/>
                </a:lnTo>
                <a:lnTo>
                  <a:pt x="76792" y="473"/>
                </a:lnTo>
                <a:lnTo>
                  <a:pt x="76037" y="473"/>
                </a:lnTo>
                <a:lnTo>
                  <a:pt x="74716" y="190"/>
                </a:lnTo>
                <a:lnTo>
                  <a:pt x="74433" y="378"/>
                </a:lnTo>
                <a:lnTo>
                  <a:pt x="74056" y="378"/>
                </a:lnTo>
                <a:lnTo>
                  <a:pt x="74150" y="190"/>
                </a:lnTo>
                <a:lnTo>
                  <a:pt x="74056" y="190"/>
                </a:lnTo>
                <a:lnTo>
                  <a:pt x="73773" y="284"/>
                </a:lnTo>
                <a:lnTo>
                  <a:pt x="73773" y="95"/>
                </a:lnTo>
                <a:lnTo>
                  <a:pt x="73301" y="190"/>
                </a:lnTo>
                <a:lnTo>
                  <a:pt x="72830" y="190"/>
                </a:lnTo>
                <a:lnTo>
                  <a:pt x="72830" y="378"/>
                </a:lnTo>
                <a:lnTo>
                  <a:pt x="72924" y="473"/>
                </a:lnTo>
                <a:lnTo>
                  <a:pt x="72924" y="567"/>
                </a:lnTo>
                <a:lnTo>
                  <a:pt x="72735" y="661"/>
                </a:lnTo>
                <a:lnTo>
                  <a:pt x="72735" y="567"/>
                </a:lnTo>
                <a:lnTo>
                  <a:pt x="72547" y="473"/>
                </a:lnTo>
                <a:lnTo>
                  <a:pt x="72452" y="378"/>
                </a:lnTo>
                <a:lnTo>
                  <a:pt x="72641" y="284"/>
                </a:lnTo>
                <a:lnTo>
                  <a:pt x="71603" y="284"/>
                </a:lnTo>
                <a:lnTo>
                  <a:pt x="70849" y="190"/>
                </a:lnTo>
                <a:lnTo>
                  <a:pt x="70660" y="284"/>
                </a:lnTo>
                <a:lnTo>
                  <a:pt x="69905" y="473"/>
                </a:lnTo>
                <a:lnTo>
                  <a:pt x="69056" y="473"/>
                </a:lnTo>
                <a:lnTo>
                  <a:pt x="68207" y="378"/>
                </a:lnTo>
                <a:lnTo>
                  <a:pt x="67547" y="284"/>
                </a:lnTo>
                <a:lnTo>
                  <a:pt x="67641" y="190"/>
                </a:lnTo>
                <a:lnTo>
                  <a:pt x="67735" y="190"/>
                </a:lnTo>
                <a:lnTo>
                  <a:pt x="67169" y="95"/>
                </a:lnTo>
                <a:lnTo>
                  <a:pt x="66698" y="95"/>
                </a:lnTo>
                <a:lnTo>
                  <a:pt x="66886" y="190"/>
                </a:lnTo>
                <a:lnTo>
                  <a:pt x="65283" y="190"/>
                </a:lnTo>
                <a:lnTo>
                  <a:pt x="64905" y="95"/>
                </a:lnTo>
                <a:lnTo>
                  <a:pt x="64905" y="190"/>
                </a:lnTo>
                <a:lnTo>
                  <a:pt x="65000" y="190"/>
                </a:lnTo>
                <a:lnTo>
                  <a:pt x="65094" y="284"/>
                </a:lnTo>
                <a:lnTo>
                  <a:pt x="65094" y="378"/>
                </a:lnTo>
                <a:lnTo>
                  <a:pt x="64528" y="284"/>
                </a:lnTo>
                <a:lnTo>
                  <a:pt x="63962" y="190"/>
                </a:lnTo>
                <a:lnTo>
                  <a:pt x="63773" y="284"/>
                </a:lnTo>
                <a:lnTo>
                  <a:pt x="63585" y="473"/>
                </a:lnTo>
                <a:lnTo>
                  <a:pt x="63396" y="567"/>
                </a:lnTo>
                <a:lnTo>
                  <a:pt x="63302" y="567"/>
                </a:lnTo>
                <a:lnTo>
                  <a:pt x="63207" y="473"/>
                </a:lnTo>
                <a:lnTo>
                  <a:pt x="63207" y="284"/>
                </a:lnTo>
                <a:lnTo>
                  <a:pt x="63396" y="284"/>
                </a:lnTo>
                <a:lnTo>
                  <a:pt x="63490" y="190"/>
                </a:lnTo>
                <a:lnTo>
                  <a:pt x="63113" y="190"/>
                </a:lnTo>
                <a:lnTo>
                  <a:pt x="61981" y="284"/>
                </a:lnTo>
                <a:lnTo>
                  <a:pt x="61320" y="284"/>
                </a:lnTo>
                <a:lnTo>
                  <a:pt x="61226" y="190"/>
                </a:lnTo>
                <a:lnTo>
                  <a:pt x="61320" y="95"/>
                </a:lnTo>
                <a:lnTo>
                  <a:pt x="60849" y="190"/>
                </a:lnTo>
                <a:lnTo>
                  <a:pt x="60547" y="3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51315966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" name="Google Shape;637;p10"/>
          <p:cNvSpPr txBox="1">
            <a:spLocks noGrp="1"/>
          </p:cNvSpPr>
          <p:nvPr>
            <p:ph type="body" idx="1"/>
          </p:nvPr>
        </p:nvSpPr>
        <p:spPr>
          <a:xfrm>
            <a:off x="609600" y="5163872"/>
            <a:ext cx="10972800" cy="415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04792" algn="ctr">
              <a:spcBef>
                <a:spcPts val="480"/>
              </a:spcBef>
              <a:spcAft>
                <a:spcPts val="1333"/>
              </a:spcAft>
              <a:buSzPts val="1400"/>
              <a:buNone/>
              <a:defRPr sz="1867"/>
            </a:lvl1pPr>
          </a:lstStyle>
          <a:p>
            <a:endParaRPr/>
          </a:p>
        </p:txBody>
      </p:sp>
      <p:sp>
        <p:nvSpPr>
          <p:cNvPr id="638" name="Google Shape;638;p10"/>
          <p:cNvSpPr txBox="1">
            <a:spLocks noGrp="1"/>
          </p:cNvSpPr>
          <p:nvPr>
            <p:ph type="sldNum" idx="12"/>
          </p:nvPr>
        </p:nvSpPr>
        <p:spPr>
          <a:xfrm>
            <a:off x="11553372" y="169705"/>
            <a:ext cx="435600" cy="3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639" name="Google Shape;639;p10"/>
          <p:cNvGrpSpPr/>
          <p:nvPr/>
        </p:nvGrpSpPr>
        <p:grpSpPr>
          <a:xfrm flipH="1">
            <a:off x="5058698" y="5780161"/>
            <a:ext cx="2074591" cy="5407729"/>
            <a:chOff x="1494773" y="4335120"/>
            <a:chExt cx="1555943" cy="4055797"/>
          </a:xfrm>
        </p:grpSpPr>
        <p:grpSp>
          <p:nvGrpSpPr>
            <p:cNvPr id="640" name="Google Shape;640;p10"/>
            <p:cNvGrpSpPr/>
            <p:nvPr/>
          </p:nvGrpSpPr>
          <p:grpSpPr>
            <a:xfrm flipH="1">
              <a:off x="2783668" y="4335120"/>
              <a:ext cx="267048" cy="4055797"/>
              <a:chOff x="1447800" y="152400"/>
              <a:chExt cx="318597" cy="4838699"/>
            </a:xfrm>
          </p:grpSpPr>
          <p:sp>
            <p:nvSpPr>
              <p:cNvPr id="641" name="Google Shape;641;p10"/>
              <p:cNvSpPr/>
              <p:nvPr/>
            </p:nvSpPr>
            <p:spPr>
              <a:xfrm>
                <a:off x="1452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642" name="Google Shape;642;p10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447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43" name="Google Shape;643;p10"/>
            <p:cNvGrpSpPr/>
            <p:nvPr/>
          </p:nvGrpSpPr>
          <p:grpSpPr>
            <a:xfrm flipH="1">
              <a:off x="2599550" y="4335120"/>
              <a:ext cx="267048" cy="4055797"/>
              <a:chOff x="1600200" y="152400"/>
              <a:chExt cx="318597" cy="4838699"/>
            </a:xfrm>
          </p:grpSpPr>
          <p:sp>
            <p:nvSpPr>
              <p:cNvPr id="644" name="Google Shape;644;p10"/>
              <p:cNvSpPr/>
              <p:nvPr/>
            </p:nvSpPr>
            <p:spPr>
              <a:xfrm>
                <a:off x="1604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645" name="Google Shape;645;p10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600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46" name="Google Shape;646;p10"/>
            <p:cNvGrpSpPr/>
            <p:nvPr/>
          </p:nvGrpSpPr>
          <p:grpSpPr>
            <a:xfrm flipH="1">
              <a:off x="2415362" y="4335120"/>
              <a:ext cx="267048" cy="4055797"/>
              <a:chOff x="533400" y="152400"/>
              <a:chExt cx="318597" cy="4838699"/>
            </a:xfrm>
          </p:grpSpPr>
          <p:sp>
            <p:nvSpPr>
              <p:cNvPr id="647" name="Google Shape;647;p10"/>
              <p:cNvSpPr/>
              <p:nvPr/>
            </p:nvSpPr>
            <p:spPr>
              <a:xfrm>
                <a:off x="537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648" name="Google Shape;648;p10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533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49" name="Google Shape;649;p10"/>
            <p:cNvGrpSpPr/>
            <p:nvPr/>
          </p:nvGrpSpPr>
          <p:grpSpPr>
            <a:xfrm flipH="1">
              <a:off x="2231244" y="4335120"/>
              <a:ext cx="267048" cy="4055797"/>
              <a:chOff x="685800" y="152400"/>
              <a:chExt cx="318597" cy="4838699"/>
            </a:xfrm>
          </p:grpSpPr>
          <p:sp>
            <p:nvSpPr>
              <p:cNvPr id="650" name="Google Shape;650;p10"/>
              <p:cNvSpPr/>
              <p:nvPr/>
            </p:nvSpPr>
            <p:spPr>
              <a:xfrm>
                <a:off x="690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651" name="Google Shape;651;p10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685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52" name="Google Shape;652;p10"/>
            <p:cNvGrpSpPr/>
            <p:nvPr/>
          </p:nvGrpSpPr>
          <p:grpSpPr>
            <a:xfrm flipH="1">
              <a:off x="2047127" y="4335120"/>
              <a:ext cx="267048" cy="4055797"/>
              <a:chOff x="838200" y="152400"/>
              <a:chExt cx="318597" cy="4838699"/>
            </a:xfrm>
          </p:grpSpPr>
          <p:sp>
            <p:nvSpPr>
              <p:cNvPr id="653" name="Google Shape;653;p10"/>
              <p:cNvSpPr/>
              <p:nvPr/>
            </p:nvSpPr>
            <p:spPr>
              <a:xfrm>
                <a:off x="842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654" name="Google Shape;654;p10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838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55" name="Google Shape;655;p10"/>
            <p:cNvGrpSpPr/>
            <p:nvPr/>
          </p:nvGrpSpPr>
          <p:grpSpPr>
            <a:xfrm flipH="1">
              <a:off x="1863009" y="4335120"/>
              <a:ext cx="267048" cy="4055797"/>
              <a:chOff x="990600" y="152400"/>
              <a:chExt cx="318597" cy="4838699"/>
            </a:xfrm>
          </p:grpSpPr>
          <p:sp>
            <p:nvSpPr>
              <p:cNvPr id="656" name="Google Shape;656;p10"/>
              <p:cNvSpPr/>
              <p:nvPr/>
            </p:nvSpPr>
            <p:spPr>
              <a:xfrm>
                <a:off x="9949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657" name="Google Shape;657;p10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9906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58" name="Google Shape;658;p10"/>
            <p:cNvGrpSpPr/>
            <p:nvPr/>
          </p:nvGrpSpPr>
          <p:grpSpPr>
            <a:xfrm flipH="1">
              <a:off x="1679037" y="4335120"/>
              <a:ext cx="267048" cy="4055797"/>
              <a:chOff x="3663063" y="152400"/>
              <a:chExt cx="318597" cy="4838699"/>
            </a:xfrm>
          </p:grpSpPr>
          <p:sp>
            <p:nvSpPr>
              <p:cNvPr id="659" name="Google Shape;659;p10"/>
              <p:cNvSpPr/>
              <p:nvPr/>
            </p:nvSpPr>
            <p:spPr>
              <a:xfrm>
                <a:off x="3667406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660" name="Google Shape;660;p10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3663063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661" name="Google Shape;661;p10"/>
            <p:cNvGrpSpPr/>
            <p:nvPr/>
          </p:nvGrpSpPr>
          <p:grpSpPr>
            <a:xfrm flipH="1">
              <a:off x="1494773" y="4335120"/>
              <a:ext cx="267048" cy="4055797"/>
              <a:chOff x="1295400" y="152400"/>
              <a:chExt cx="318597" cy="4838699"/>
            </a:xfrm>
          </p:grpSpPr>
          <p:sp>
            <p:nvSpPr>
              <p:cNvPr id="662" name="Google Shape;662;p10"/>
              <p:cNvSpPr/>
              <p:nvPr/>
            </p:nvSpPr>
            <p:spPr>
              <a:xfrm>
                <a:off x="1299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663" name="Google Shape;663;p10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295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</p:spTree>
    <p:extLst>
      <p:ext uri="{BB962C8B-B14F-4D97-AF65-F5344CB8AC3E}">
        <p14:creationId xmlns:p14="http://schemas.microsoft.com/office/powerpoint/2010/main" val="663091511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" name="Google Shape;665;p11"/>
          <p:cNvSpPr txBox="1">
            <a:spLocks noGrp="1"/>
          </p:cNvSpPr>
          <p:nvPr>
            <p:ph type="sldNum" idx="12"/>
          </p:nvPr>
        </p:nvSpPr>
        <p:spPr>
          <a:xfrm>
            <a:off x="11553372" y="169705"/>
            <a:ext cx="435600" cy="3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666" name="Google Shape;666;p11"/>
          <p:cNvGrpSpPr/>
          <p:nvPr/>
        </p:nvGrpSpPr>
        <p:grpSpPr>
          <a:xfrm rot="-5400000" flipH="1">
            <a:off x="2896109" y="4470600"/>
            <a:ext cx="6399779" cy="8206115"/>
            <a:chOff x="8004404" y="372498"/>
            <a:chExt cx="3529549" cy="4525764"/>
          </a:xfrm>
        </p:grpSpPr>
        <p:grpSp>
          <p:nvGrpSpPr>
            <p:cNvPr id="667" name="Google Shape;667;p11"/>
            <p:cNvGrpSpPr/>
            <p:nvPr/>
          </p:nvGrpSpPr>
          <p:grpSpPr>
            <a:xfrm rot="-5400000" flipH="1">
              <a:off x="8541351" y="-164449"/>
              <a:ext cx="2227938" cy="3301831"/>
              <a:chOff x="3485371" y="1424851"/>
              <a:chExt cx="5318543" cy="7882145"/>
            </a:xfrm>
          </p:grpSpPr>
          <p:grpSp>
            <p:nvGrpSpPr>
              <p:cNvPr id="668" name="Google Shape;668;p11"/>
              <p:cNvGrpSpPr/>
              <p:nvPr/>
            </p:nvGrpSpPr>
            <p:grpSpPr>
              <a:xfrm>
                <a:off x="3485371" y="1958251"/>
                <a:ext cx="468816" cy="7120145"/>
                <a:chOff x="1447800" y="152400"/>
                <a:chExt cx="318597" cy="4838699"/>
              </a:xfrm>
            </p:grpSpPr>
            <p:sp>
              <p:nvSpPr>
                <p:cNvPr id="669" name="Google Shape;669;p11"/>
                <p:cNvSpPr/>
                <p:nvPr/>
              </p:nvSpPr>
              <p:spPr>
                <a:xfrm>
                  <a:off x="14521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670" name="Google Shape;670;p11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4478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671" name="Google Shape;671;p11"/>
              <p:cNvGrpSpPr/>
              <p:nvPr/>
            </p:nvGrpSpPr>
            <p:grpSpPr>
              <a:xfrm>
                <a:off x="3808592" y="1577251"/>
                <a:ext cx="468816" cy="7120145"/>
                <a:chOff x="1600200" y="152400"/>
                <a:chExt cx="318597" cy="4838699"/>
              </a:xfrm>
            </p:grpSpPr>
            <p:sp>
              <p:nvSpPr>
                <p:cNvPr id="672" name="Google Shape;672;p11"/>
                <p:cNvSpPr/>
                <p:nvPr/>
              </p:nvSpPr>
              <p:spPr>
                <a:xfrm>
                  <a:off x="1604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673" name="Google Shape;673;p11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600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674" name="Google Shape;674;p11"/>
              <p:cNvGrpSpPr/>
              <p:nvPr/>
            </p:nvGrpSpPr>
            <p:grpSpPr>
              <a:xfrm>
                <a:off x="4131812" y="2186851"/>
                <a:ext cx="468816" cy="7120145"/>
                <a:chOff x="533400" y="152400"/>
                <a:chExt cx="318597" cy="4838699"/>
              </a:xfrm>
            </p:grpSpPr>
            <p:sp>
              <p:nvSpPr>
                <p:cNvPr id="675" name="Google Shape;675;p11"/>
                <p:cNvSpPr/>
                <p:nvPr/>
              </p:nvSpPr>
              <p:spPr>
                <a:xfrm>
                  <a:off x="5377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676" name="Google Shape;676;p11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5334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677" name="Google Shape;677;p11"/>
              <p:cNvGrpSpPr/>
              <p:nvPr/>
            </p:nvGrpSpPr>
            <p:grpSpPr>
              <a:xfrm>
                <a:off x="4455033" y="1729651"/>
                <a:ext cx="468816" cy="7120145"/>
                <a:chOff x="685800" y="152400"/>
                <a:chExt cx="318597" cy="4838699"/>
              </a:xfrm>
            </p:grpSpPr>
            <p:sp>
              <p:nvSpPr>
                <p:cNvPr id="678" name="Google Shape;678;p11"/>
                <p:cNvSpPr/>
                <p:nvPr/>
              </p:nvSpPr>
              <p:spPr>
                <a:xfrm>
                  <a:off x="6901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679" name="Google Shape;679;p11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6858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680" name="Google Shape;680;p11"/>
              <p:cNvGrpSpPr/>
              <p:nvPr/>
            </p:nvGrpSpPr>
            <p:grpSpPr>
              <a:xfrm>
                <a:off x="4778254" y="1424851"/>
                <a:ext cx="468816" cy="7120145"/>
                <a:chOff x="838200" y="152400"/>
                <a:chExt cx="318597" cy="4838699"/>
              </a:xfrm>
            </p:grpSpPr>
            <p:sp>
              <p:nvSpPr>
                <p:cNvPr id="681" name="Google Shape;681;p11"/>
                <p:cNvSpPr/>
                <p:nvPr/>
              </p:nvSpPr>
              <p:spPr>
                <a:xfrm>
                  <a:off x="842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682" name="Google Shape;682;p11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838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683" name="Google Shape;683;p11"/>
              <p:cNvGrpSpPr/>
              <p:nvPr/>
            </p:nvGrpSpPr>
            <p:grpSpPr>
              <a:xfrm>
                <a:off x="5101474" y="1882051"/>
                <a:ext cx="468816" cy="7120145"/>
                <a:chOff x="990600" y="152400"/>
                <a:chExt cx="318597" cy="4838699"/>
              </a:xfrm>
            </p:grpSpPr>
            <p:sp>
              <p:nvSpPr>
                <p:cNvPr id="684" name="Google Shape;684;p11"/>
                <p:cNvSpPr/>
                <p:nvPr/>
              </p:nvSpPr>
              <p:spPr>
                <a:xfrm>
                  <a:off x="9949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685" name="Google Shape;685;p11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9906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686" name="Google Shape;686;p11"/>
              <p:cNvGrpSpPr/>
              <p:nvPr/>
            </p:nvGrpSpPr>
            <p:grpSpPr>
              <a:xfrm>
                <a:off x="5424695" y="1729651"/>
                <a:ext cx="468816" cy="7120145"/>
                <a:chOff x="3663063" y="152400"/>
                <a:chExt cx="318597" cy="4838699"/>
              </a:xfrm>
            </p:grpSpPr>
            <p:sp>
              <p:nvSpPr>
                <p:cNvPr id="687" name="Google Shape;687;p11"/>
                <p:cNvSpPr/>
                <p:nvPr/>
              </p:nvSpPr>
              <p:spPr>
                <a:xfrm>
                  <a:off x="3667406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688" name="Google Shape;688;p11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3663063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689" name="Google Shape;689;p11"/>
              <p:cNvGrpSpPr/>
              <p:nvPr/>
            </p:nvGrpSpPr>
            <p:grpSpPr>
              <a:xfrm>
                <a:off x="5929821" y="2034451"/>
                <a:ext cx="468816" cy="7120145"/>
                <a:chOff x="1419019" y="152400"/>
                <a:chExt cx="318597" cy="4838699"/>
              </a:xfrm>
            </p:grpSpPr>
            <p:sp>
              <p:nvSpPr>
                <p:cNvPr id="690" name="Google Shape;690;p11"/>
                <p:cNvSpPr/>
                <p:nvPr/>
              </p:nvSpPr>
              <p:spPr>
                <a:xfrm>
                  <a:off x="1423362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691" name="Google Shape;691;p11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419019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692" name="Google Shape;692;p11"/>
              <p:cNvGrpSpPr/>
              <p:nvPr/>
            </p:nvGrpSpPr>
            <p:grpSpPr>
              <a:xfrm>
                <a:off x="6395774" y="1653451"/>
                <a:ext cx="468816" cy="7120145"/>
                <a:chOff x="1600200" y="152400"/>
                <a:chExt cx="318597" cy="4838699"/>
              </a:xfrm>
            </p:grpSpPr>
            <p:sp>
              <p:nvSpPr>
                <p:cNvPr id="693" name="Google Shape;693;p11"/>
                <p:cNvSpPr/>
                <p:nvPr/>
              </p:nvSpPr>
              <p:spPr>
                <a:xfrm>
                  <a:off x="1604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694" name="Google Shape;694;p11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600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695" name="Google Shape;695;p11"/>
              <p:cNvGrpSpPr/>
              <p:nvPr/>
            </p:nvGrpSpPr>
            <p:grpSpPr>
              <a:xfrm>
                <a:off x="6718994" y="1424851"/>
                <a:ext cx="468816" cy="7120145"/>
                <a:chOff x="533400" y="152400"/>
                <a:chExt cx="318597" cy="4838699"/>
              </a:xfrm>
            </p:grpSpPr>
            <p:sp>
              <p:nvSpPr>
                <p:cNvPr id="696" name="Google Shape;696;p11"/>
                <p:cNvSpPr/>
                <p:nvPr/>
              </p:nvSpPr>
              <p:spPr>
                <a:xfrm>
                  <a:off x="5377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697" name="Google Shape;697;p11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5334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698" name="Google Shape;698;p11"/>
              <p:cNvGrpSpPr/>
              <p:nvPr/>
            </p:nvGrpSpPr>
            <p:grpSpPr>
              <a:xfrm>
                <a:off x="7042215" y="1501051"/>
                <a:ext cx="468816" cy="7120145"/>
                <a:chOff x="685800" y="152400"/>
                <a:chExt cx="318597" cy="4838699"/>
              </a:xfrm>
            </p:grpSpPr>
            <p:sp>
              <p:nvSpPr>
                <p:cNvPr id="699" name="Google Shape;699;p11"/>
                <p:cNvSpPr/>
                <p:nvPr/>
              </p:nvSpPr>
              <p:spPr>
                <a:xfrm>
                  <a:off x="6901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700" name="Google Shape;700;p11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6858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701" name="Google Shape;701;p11"/>
              <p:cNvGrpSpPr/>
              <p:nvPr/>
            </p:nvGrpSpPr>
            <p:grpSpPr>
              <a:xfrm>
                <a:off x="7365436" y="1882051"/>
                <a:ext cx="468816" cy="7120145"/>
                <a:chOff x="838200" y="152400"/>
                <a:chExt cx="318597" cy="4838699"/>
              </a:xfrm>
            </p:grpSpPr>
            <p:sp>
              <p:nvSpPr>
                <p:cNvPr id="702" name="Google Shape;702;p11"/>
                <p:cNvSpPr/>
                <p:nvPr/>
              </p:nvSpPr>
              <p:spPr>
                <a:xfrm>
                  <a:off x="8425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703" name="Google Shape;703;p11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8382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704" name="Google Shape;704;p11"/>
              <p:cNvGrpSpPr/>
              <p:nvPr/>
            </p:nvGrpSpPr>
            <p:grpSpPr>
              <a:xfrm>
                <a:off x="8011877" y="2186851"/>
                <a:ext cx="468816" cy="7120145"/>
                <a:chOff x="3663063" y="152400"/>
                <a:chExt cx="318597" cy="4838699"/>
              </a:xfrm>
            </p:grpSpPr>
            <p:sp>
              <p:nvSpPr>
                <p:cNvPr id="705" name="Google Shape;705;p11"/>
                <p:cNvSpPr/>
                <p:nvPr/>
              </p:nvSpPr>
              <p:spPr>
                <a:xfrm>
                  <a:off x="3667406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706" name="Google Shape;706;p11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3663063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707" name="Google Shape;707;p11"/>
              <p:cNvGrpSpPr/>
              <p:nvPr/>
            </p:nvGrpSpPr>
            <p:grpSpPr>
              <a:xfrm>
                <a:off x="8335098" y="1805851"/>
                <a:ext cx="468816" cy="7120145"/>
                <a:chOff x="1295400" y="152400"/>
                <a:chExt cx="318597" cy="4838699"/>
              </a:xfrm>
            </p:grpSpPr>
            <p:sp>
              <p:nvSpPr>
                <p:cNvPr id="708" name="Google Shape;708;p11"/>
                <p:cNvSpPr/>
                <p:nvPr/>
              </p:nvSpPr>
              <p:spPr>
                <a:xfrm>
                  <a:off x="1299743" y="158450"/>
                  <a:ext cx="215896" cy="4770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806" h="3641729" extrusionOk="0">
                      <a:moveTo>
                        <a:pt x="164807" y="394989"/>
                      </a:moveTo>
                      <a:cubicBezTo>
                        <a:pt x="156185" y="351574"/>
                        <a:pt x="93171" y="32822"/>
                        <a:pt x="88053" y="7536"/>
                      </a:cubicBezTo>
                      <a:cubicBezTo>
                        <a:pt x="87620" y="5242"/>
                        <a:pt x="87006" y="2988"/>
                        <a:pt x="86219" y="798"/>
                      </a:cubicBezTo>
                      <a:cubicBezTo>
                        <a:pt x="85017" y="-2343"/>
                        <a:pt x="77441" y="4604"/>
                        <a:pt x="76836" y="7526"/>
                      </a:cubicBezTo>
                      <a:cubicBezTo>
                        <a:pt x="71773" y="32822"/>
                        <a:pt x="8686" y="347473"/>
                        <a:pt x="0" y="391002"/>
                      </a:cubicBezTo>
                      <a:cubicBezTo>
                        <a:pt x="0" y="400985"/>
                        <a:pt x="294" y="3614959"/>
                        <a:pt x="294" y="3614959"/>
                      </a:cubicBezTo>
                      <a:cubicBezTo>
                        <a:pt x="294" y="3628282"/>
                        <a:pt x="37358" y="3641729"/>
                        <a:pt x="82403" y="3641729"/>
                      </a:cubicBezTo>
                      <a:cubicBezTo>
                        <a:pt x="127448" y="3641729"/>
                        <a:pt x="164531" y="3628292"/>
                        <a:pt x="164531" y="3614959"/>
                      </a:cubicBezTo>
                      <a:lnTo>
                        <a:pt x="164742" y="3614959"/>
                      </a:lnTo>
                      <a:cubicBezTo>
                        <a:pt x="164742" y="3614959"/>
                        <a:pt x="164807" y="406076"/>
                        <a:pt x="164807" y="394989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pic>
              <p:nvPicPr>
                <p:cNvPr id="709" name="Google Shape;709;p11"/>
                <p:cNvPicPr preferRelativeResize="0"/>
                <p:nvPr/>
              </p:nvPicPr>
              <p:blipFill>
                <a:blip r:embed="rId2">
                  <a:alphaModFix/>
                </a:blip>
                <a:stretch>
                  <a:fillRect/>
                </a:stretch>
              </p:blipFill>
              <p:spPr>
                <a:xfrm>
                  <a:off x="1295400" y="152400"/>
                  <a:ext cx="318597" cy="4838699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</p:grpSp>
        <p:grpSp>
          <p:nvGrpSpPr>
            <p:cNvPr id="710" name="Google Shape;710;p11"/>
            <p:cNvGrpSpPr/>
            <p:nvPr/>
          </p:nvGrpSpPr>
          <p:grpSpPr>
            <a:xfrm rot="-5400000" flipH="1">
              <a:off x="9848714" y="1201031"/>
              <a:ext cx="196383" cy="2982574"/>
              <a:chOff x="1447800" y="152400"/>
              <a:chExt cx="318597" cy="4838699"/>
            </a:xfrm>
          </p:grpSpPr>
          <p:sp>
            <p:nvSpPr>
              <p:cNvPr id="711" name="Google Shape;711;p11"/>
              <p:cNvSpPr/>
              <p:nvPr/>
            </p:nvSpPr>
            <p:spPr>
              <a:xfrm>
                <a:off x="1452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712" name="Google Shape;712;p11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447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713" name="Google Shape;713;p11"/>
            <p:cNvGrpSpPr/>
            <p:nvPr/>
          </p:nvGrpSpPr>
          <p:grpSpPr>
            <a:xfrm rot="-5400000" flipH="1">
              <a:off x="9689113" y="1336426"/>
              <a:ext cx="196383" cy="2982574"/>
              <a:chOff x="1600200" y="152400"/>
              <a:chExt cx="318597" cy="4838699"/>
            </a:xfrm>
          </p:grpSpPr>
          <p:sp>
            <p:nvSpPr>
              <p:cNvPr id="714" name="Google Shape;714;p11"/>
              <p:cNvSpPr/>
              <p:nvPr/>
            </p:nvSpPr>
            <p:spPr>
              <a:xfrm>
                <a:off x="1604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715" name="Google Shape;715;p11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600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716" name="Google Shape;716;p11"/>
            <p:cNvGrpSpPr/>
            <p:nvPr/>
          </p:nvGrpSpPr>
          <p:grpSpPr>
            <a:xfrm rot="-5400000" flipH="1">
              <a:off x="9944475" y="1471836"/>
              <a:ext cx="196383" cy="2982574"/>
              <a:chOff x="533400" y="152400"/>
              <a:chExt cx="318597" cy="4838699"/>
            </a:xfrm>
          </p:grpSpPr>
          <p:sp>
            <p:nvSpPr>
              <p:cNvPr id="717" name="Google Shape;717;p11"/>
              <p:cNvSpPr/>
              <p:nvPr/>
            </p:nvSpPr>
            <p:spPr>
              <a:xfrm>
                <a:off x="537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718" name="Google Shape;718;p11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533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719" name="Google Shape;719;p11"/>
            <p:cNvGrpSpPr/>
            <p:nvPr/>
          </p:nvGrpSpPr>
          <p:grpSpPr>
            <a:xfrm rot="-5400000" flipH="1">
              <a:off x="9752954" y="1607231"/>
              <a:ext cx="196383" cy="2982574"/>
              <a:chOff x="685800" y="152400"/>
              <a:chExt cx="318597" cy="4838699"/>
            </a:xfrm>
          </p:grpSpPr>
          <p:sp>
            <p:nvSpPr>
              <p:cNvPr id="720" name="Google Shape;720;p11"/>
              <p:cNvSpPr/>
              <p:nvPr/>
            </p:nvSpPr>
            <p:spPr>
              <a:xfrm>
                <a:off x="690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721" name="Google Shape;721;p11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685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722" name="Google Shape;722;p11"/>
            <p:cNvGrpSpPr/>
            <p:nvPr/>
          </p:nvGrpSpPr>
          <p:grpSpPr>
            <a:xfrm rot="-5400000" flipH="1">
              <a:off x="9816794" y="1954222"/>
              <a:ext cx="196383" cy="2982574"/>
              <a:chOff x="990600" y="152400"/>
              <a:chExt cx="318597" cy="4838699"/>
            </a:xfrm>
          </p:grpSpPr>
          <p:sp>
            <p:nvSpPr>
              <p:cNvPr id="723" name="Google Shape;723;p11"/>
              <p:cNvSpPr/>
              <p:nvPr/>
            </p:nvSpPr>
            <p:spPr>
              <a:xfrm>
                <a:off x="9949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724" name="Google Shape;724;p11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9906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725" name="Google Shape;725;p11"/>
            <p:cNvGrpSpPr/>
            <p:nvPr/>
          </p:nvGrpSpPr>
          <p:grpSpPr>
            <a:xfrm rot="-5400000" flipH="1">
              <a:off x="9752954" y="2089589"/>
              <a:ext cx="196383" cy="2982574"/>
              <a:chOff x="3663063" y="152400"/>
              <a:chExt cx="318597" cy="4838699"/>
            </a:xfrm>
          </p:grpSpPr>
          <p:sp>
            <p:nvSpPr>
              <p:cNvPr id="726" name="Google Shape;726;p11"/>
              <p:cNvSpPr/>
              <p:nvPr/>
            </p:nvSpPr>
            <p:spPr>
              <a:xfrm>
                <a:off x="3667406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727" name="Google Shape;727;p11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3663063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728" name="Google Shape;728;p11"/>
            <p:cNvGrpSpPr/>
            <p:nvPr/>
          </p:nvGrpSpPr>
          <p:grpSpPr>
            <a:xfrm rot="-5400000" flipH="1">
              <a:off x="9880634" y="2225013"/>
              <a:ext cx="196383" cy="2982574"/>
              <a:chOff x="1295400" y="152400"/>
              <a:chExt cx="318597" cy="4838699"/>
            </a:xfrm>
          </p:grpSpPr>
          <p:sp>
            <p:nvSpPr>
              <p:cNvPr id="729" name="Google Shape;729;p11"/>
              <p:cNvSpPr/>
              <p:nvPr/>
            </p:nvSpPr>
            <p:spPr>
              <a:xfrm>
                <a:off x="1299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730" name="Google Shape;730;p11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295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731" name="Google Shape;731;p11"/>
            <p:cNvGrpSpPr/>
            <p:nvPr/>
          </p:nvGrpSpPr>
          <p:grpSpPr>
            <a:xfrm rot="-5400000" flipH="1">
              <a:off x="9848714" y="2361002"/>
              <a:ext cx="196383" cy="2982574"/>
              <a:chOff x="1447800" y="152400"/>
              <a:chExt cx="318597" cy="4838699"/>
            </a:xfrm>
          </p:grpSpPr>
          <p:sp>
            <p:nvSpPr>
              <p:cNvPr id="732" name="Google Shape;732;p11"/>
              <p:cNvSpPr/>
              <p:nvPr/>
            </p:nvSpPr>
            <p:spPr>
              <a:xfrm>
                <a:off x="1452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733" name="Google Shape;733;p11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447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734" name="Google Shape;734;p11"/>
            <p:cNvGrpSpPr/>
            <p:nvPr/>
          </p:nvGrpSpPr>
          <p:grpSpPr>
            <a:xfrm rot="-5400000" flipH="1">
              <a:off x="9721033" y="2496397"/>
              <a:ext cx="196383" cy="2982574"/>
              <a:chOff x="1600200" y="152400"/>
              <a:chExt cx="318597" cy="4838699"/>
            </a:xfrm>
          </p:grpSpPr>
          <p:sp>
            <p:nvSpPr>
              <p:cNvPr id="735" name="Google Shape;735;p11"/>
              <p:cNvSpPr/>
              <p:nvPr/>
            </p:nvSpPr>
            <p:spPr>
              <a:xfrm>
                <a:off x="1604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736" name="Google Shape;736;p11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600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737" name="Google Shape;737;p11"/>
            <p:cNvGrpSpPr/>
            <p:nvPr/>
          </p:nvGrpSpPr>
          <p:grpSpPr>
            <a:xfrm rot="-5400000" flipH="1">
              <a:off x="9625273" y="2631806"/>
              <a:ext cx="196383" cy="2982574"/>
              <a:chOff x="533400" y="152400"/>
              <a:chExt cx="318597" cy="4838699"/>
            </a:xfrm>
          </p:grpSpPr>
          <p:sp>
            <p:nvSpPr>
              <p:cNvPr id="738" name="Google Shape;738;p11"/>
              <p:cNvSpPr/>
              <p:nvPr/>
            </p:nvSpPr>
            <p:spPr>
              <a:xfrm>
                <a:off x="537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739" name="Google Shape;739;p11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533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740" name="Google Shape;740;p11"/>
            <p:cNvGrpSpPr/>
            <p:nvPr/>
          </p:nvGrpSpPr>
          <p:grpSpPr>
            <a:xfrm rot="-5400000" flipH="1">
              <a:off x="9657193" y="2767202"/>
              <a:ext cx="196383" cy="2982574"/>
              <a:chOff x="685800" y="152400"/>
              <a:chExt cx="318597" cy="4838699"/>
            </a:xfrm>
          </p:grpSpPr>
          <p:sp>
            <p:nvSpPr>
              <p:cNvPr id="741" name="Google Shape;741;p11"/>
              <p:cNvSpPr/>
              <p:nvPr/>
            </p:nvSpPr>
            <p:spPr>
              <a:xfrm>
                <a:off x="6901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742" name="Google Shape;742;p11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6858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743" name="Google Shape;743;p11"/>
            <p:cNvGrpSpPr/>
            <p:nvPr/>
          </p:nvGrpSpPr>
          <p:grpSpPr>
            <a:xfrm rot="-5400000" flipH="1">
              <a:off x="9816794" y="2902597"/>
              <a:ext cx="196383" cy="2982574"/>
              <a:chOff x="838200" y="152400"/>
              <a:chExt cx="318597" cy="4838699"/>
            </a:xfrm>
          </p:grpSpPr>
          <p:sp>
            <p:nvSpPr>
              <p:cNvPr id="744" name="Google Shape;744;p11"/>
              <p:cNvSpPr/>
              <p:nvPr/>
            </p:nvSpPr>
            <p:spPr>
              <a:xfrm>
                <a:off x="8425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745" name="Google Shape;745;p11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8382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746" name="Google Shape;746;p11"/>
            <p:cNvGrpSpPr/>
            <p:nvPr/>
          </p:nvGrpSpPr>
          <p:grpSpPr>
            <a:xfrm rot="-5400000" flipH="1">
              <a:off x="9625273" y="3037992"/>
              <a:ext cx="196383" cy="2982574"/>
              <a:chOff x="990600" y="152400"/>
              <a:chExt cx="318597" cy="4838699"/>
            </a:xfrm>
          </p:grpSpPr>
          <p:sp>
            <p:nvSpPr>
              <p:cNvPr id="747" name="Google Shape;747;p11"/>
              <p:cNvSpPr/>
              <p:nvPr/>
            </p:nvSpPr>
            <p:spPr>
              <a:xfrm>
                <a:off x="9949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748" name="Google Shape;748;p11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9906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749" name="Google Shape;749;p11"/>
            <p:cNvGrpSpPr/>
            <p:nvPr/>
          </p:nvGrpSpPr>
          <p:grpSpPr>
            <a:xfrm rot="-5400000" flipH="1">
              <a:off x="9944475" y="3173359"/>
              <a:ext cx="196383" cy="2982574"/>
              <a:chOff x="3663063" y="152400"/>
              <a:chExt cx="318597" cy="4838699"/>
            </a:xfrm>
          </p:grpSpPr>
          <p:sp>
            <p:nvSpPr>
              <p:cNvPr id="750" name="Google Shape;750;p11"/>
              <p:cNvSpPr/>
              <p:nvPr/>
            </p:nvSpPr>
            <p:spPr>
              <a:xfrm>
                <a:off x="3667406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751" name="Google Shape;751;p11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3663063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752" name="Google Shape;752;p11"/>
            <p:cNvGrpSpPr/>
            <p:nvPr/>
          </p:nvGrpSpPr>
          <p:grpSpPr>
            <a:xfrm rot="-5400000" flipH="1">
              <a:off x="9784874" y="3308783"/>
              <a:ext cx="196383" cy="2982574"/>
              <a:chOff x="1295400" y="152400"/>
              <a:chExt cx="318597" cy="4838699"/>
            </a:xfrm>
          </p:grpSpPr>
          <p:sp>
            <p:nvSpPr>
              <p:cNvPr id="753" name="Google Shape;753;p11"/>
              <p:cNvSpPr/>
              <p:nvPr/>
            </p:nvSpPr>
            <p:spPr>
              <a:xfrm>
                <a:off x="1299743" y="158450"/>
                <a:ext cx="215896" cy="4770665"/>
              </a:xfrm>
              <a:custGeom>
                <a:avLst/>
                <a:gdLst/>
                <a:ahLst/>
                <a:cxnLst/>
                <a:rect l="l" t="t" r="r" b="b"/>
                <a:pathLst>
                  <a:path w="164806" h="3641729" extrusionOk="0">
                    <a:moveTo>
                      <a:pt x="164807" y="394989"/>
                    </a:moveTo>
                    <a:cubicBezTo>
                      <a:pt x="156185" y="351574"/>
                      <a:pt x="93171" y="32822"/>
                      <a:pt x="88053" y="7536"/>
                    </a:cubicBezTo>
                    <a:cubicBezTo>
                      <a:pt x="87620" y="5242"/>
                      <a:pt x="87006" y="2988"/>
                      <a:pt x="86219" y="798"/>
                    </a:cubicBezTo>
                    <a:cubicBezTo>
                      <a:pt x="85017" y="-2343"/>
                      <a:pt x="77441" y="4604"/>
                      <a:pt x="76836" y="7526"/>
                    </a:cubicBezTo>
                    <a:cubicBezTo>
                      <a:pt x="71773" y="32822"/>
                      <a:pt x="8686" y="347473"/>
                      <a:pt x="0" y="391002"/>
                    </a:cubicBezTo>
                    <a:cubicBezTo>
                      <a:pt x="0" y="400985"/>
                      <a:pt x="294" y="3614959"/>
                      <a:pt x="294" y="3614959"/>
                    </a:cubicBezTo>
                    <a:cubicBezTo>
                      <a:pt x="294" y="3628282"/>
                      <a:pt x="37358" y="3641729"/>
                      <a:pt x="82403" y="3641729"/>
                    </a:cubicBezTo>
                    <a:cubicBezTo>
                      <a:pt x="127448" y="3641729"/>
                      <a:pt x="164531" y="3628292"/>
                      <a:pt x="164531" y="3614959"/>
                    </a:cubicBezTo>
                    <a:lnTo>
                      <a:pt x="164742" y="3614959"/>
                    </a:lnTo>
                    <a:cubicBezTo>
                      <a:pt x="164742" y="3614959"/>
                      <a:pt x="164807" y="406076"/>
                      <a:pt x="164807" y="3949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754" name="Google Shape;754;p11"/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>
                <a:off x="1295400" y="152400"/>
                <a:ext cx="318597" cy="483869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</p:spTree>
    <p:extLst>
      <p:ext uri="{BB962C8B-B14F-4D97-AF65-F5344CB8AC3E}">
        <p14:creationId xmlns:p14="http://schemas.microsoft.com/office/powerpoint/2010/main" val="4100996001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no pencils">
  <p:cSld name="Blank - no pencils">
    <p:spTree>
      <p:nvGrpSpPr>
        <p:cNvPr id="1" name="Shape 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" name="Google Shape;756;p12"/>
          <p:cNvSpPr txBox="1">
            <a:spLocks noGrp="1"/>
          </p:cNvSpPr>
          <p:nvPr>
            <p:ph type="sldNum" idx="12"/>
          </p:nvPr>
        </p:nvSpPr>
        <p:spPr>
          <a:xfrm>
            <a:off x="11553372" y="169705"/>
            <a:ext cx="435600" cy="3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544266231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pencil - Light paper">
  <p:cSld name="One pencil - Light paper">
    <p:bg>
      <p:bgPr>
        <a:solidFill>
          <a:schemeClr val="accent5"/>
        </a:solidFill>
        <a:effectLst/>
      </p:bgPr>
    </p:bg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8" name="Google Shape;758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" y="0"/>
            <a:ext cx="12192007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759" name="Google Shape;759;p13"/>
          <p:cNvSpPr txBox="1">
            <a:spLocks noGrp="1"/>
          </p:cNvSpPr>
          <p:nvPr>
            <p:ph type="sldNum" idx="12"/>
          </p:nvPr>
        </p:nvSpPr>
        <p:spPr>
          <a:xfrm>
            <a:off x="11553372" y="169705"/>
            <a:ext cx="435600" cy="3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52531124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pencil - Dark paper">
  <p:cSld name="One pencil - Dark paper">
    <p:bg>
      <p:bgPr>
        <a:solidFill>
          <a:schemeClr val="accent5"/>
        </a:solidFill>
        <a:effectLst/>
      </p:bgPr>
    </p:bg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1" name="Google Shape;761;p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0"/>
            <a:ext cx="12192007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762" name="Google Shape;762;p14"/>
          <p:cNvSpPr txBox="1">
            <a:spLocks noGrp="1"/>
          </p:cNvSpPr>
          <p:nvPr>
            <p:ph type="sldNum" idx="12"/>
          </p:nvPr>
        </p:nvSpPr>
        <p:spPr>
          <a:xfrm>
            <a:off x="11553372" y="169705"/>
            <a:ext cx="435600" cy="3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748040490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solidFill>
          <a:schemeClr val="accent2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"/>
          <p:cNvGrpSpPr/>
          <p:nvPr/>
        </p:nvGrpSpPr>
        <p:grpSpPr>
          <a:xfrm>
            <a:off x="748852" y="1"/>
            <a:ext cx="541589" cy="4339884"/>
            <a:chOff x="6176324" y="51530"/>
            <a:chExt cx="466512" cy="3738701"/>
          </a:xfrm>
        </p:grpSpPr>
        <p:sp>
          <p:nvSpPr>
            <p:cNvPr id="11" name="Google Shape;11;p2"/>
            <p:cNvSpPr/>
            <p:nvPr/>
          </p:nvSpPr>
          <p:spPr>
            <a:xfrm>
              <a:off x="6176324" y="2971595"/>
              <a:ext cx="466512" cy="818636"/>
            </a:xfrm>
            <a:custGeom>
              <a:avLst/>
              <a:gdLst/>
              <a:ahLst/>
              <a:cxnLst/>
              <a:rect l="l" t="t" r="r" b="b"/>
              <a:pathLst>
                <a:path w="466512" h="818636" extrusionOk="0">
                  <a:moveTo>
                    <a:pt x="332323" y="212841"/>
                  </a:moveTo>
                  <a:cubicBezTo>
                    <a:pt x="341531" y="160708"/>
                    <a:pt x="342674" y="107476"/>
                    <a:pt x="335880" y="54980"/>
                  </a:cubicBezTo>
                  <a:cubicBezTo>
                    <a:pt x="332578" y="42280"/>
                    <a:pt x="316004" y="50599"/>
                    <a:pt x="306479" y="48630"/>
                  </a:cubicBezTo>
                  <a:cubicBezTo>
                    <a:pt x="306923" y="-17537"/>
                    <a:pt x="162779" y="-14870"/>
                    <a:pt x="159984" y="48630"/>
                  </a:cubicBezTo>
                  <a:cubicBezTo>
                    <a:pt x="98580" y="52250"/>
                    <a:pt x="140934" y="172709"/>
                    <a:pt x="140554" y="213159"/>
                  </a:cubicBezTo>
                  <a:cubicBezTo>
                    <a:pt x="105057" y="231383"/>
                    <a:pt x="103723" y="274563"/>
                    <a:pt x="102454" y="310060"/>
                  </a:cubicBezTo>
                  <a:cubicBezTo>
                    <a:pt x="97246" y="356427"/>
                    <a:pt x="82324" y="401182"/>
                    <a:pt x="58766" y="441441"/>
                  </a:cubicBezTo>
                  <a:cubicBezTo>
                    <a:pt x="-124178" y="764783"/>
                    <a:pt x="171287" y="823140"/>
                    <a:pt x="250027" y="818377"/>
                  </a:cubicBezTo>
                  <a:cubicBezTo>
                    <a:pt x="471579" y="804979"/>
                    <a:pt x="517362" y="615177"/>
                    <a:pt x="413476" y="441441"/>
                  </a:cubicBezTo>
                  <a:cubicBezTo>
                    <a:pt x="355628" y="353938"/>
                    <a:pt x="388838" y="243448"/>
                    <a:pt x="332323" y="212841"/>
                  </a:cubicBezTo>
                  <a:close/>
                </a:path>
              </a:pathLst>
            </a:cu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6400725" y="51530"/>
              <a:ext cx="17700" cy="2923500"/>
            </a:xfrm>
            <a:prstGeom prst="rect">
              <a:avLst/>
            </a:pr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" name="Google Shape;13;p2"/>
          <p:cNvGrpSpPr/>
          <p:nvPr/>
        </p:nvGrpSpPr>
        <p:grpSpPr>
          <a:xfrm>
            <a:off x="9413861" y="2"/>
            <a:ext cx="685449" cy="2552409"/>
            <a:chOff x="4897958" y="1976913"/>
            <a:chExt cx="514087" cy="1914307"/>
          </a:xfrm>
        </p:grpSpPr>
        <p:sp>
          <p:nvSpPr>
            <p:cNvPr id="14" name="Google Shape;14;p2"/>
            <p:cNvSpPr/>
            <p:nvPr/>
          </p:nvSpPr>
          <p:spPr>
            <a:xfrm>
              <a:off x="4897958" y="2971595"/>
              <a:ext cx="514087" cy="919625"/>
            </a:xfrm>
            <a:custGeom>
              <a:avLst/>
              <a:gdLst/>
              <a:ahLst/>
              <a:cxnLst/>
              <a:rect l="l" t="t" r="r" b="b"/>
              <a:pathLst>
                <a:path w="514087" h="919625" extrusionOk="0">
                  <a:moveTo>
                    <a:pt x="503440" y="612940"/>
                  </a:moveTo>
                  <a:cubicBezTo>
                    <a:pt x="488835" y="497878"/>
                    <a:pt x="385076" y="411391"/>
                    <a:pt x="386663" y="292519"/>
                  </a:cubicBezTo>
                  <a:cubicBezTo>
                    <a:pt x="400316" y="294106"/>
                    <a:pt x="377964" y="247751"/>
                    <a:pt x="368312" y="237972"/>
                  </a:cubicBezTo>
                  <a:cubicBezTo>
                    <a:pt x="360247" y="200825"/>
                    <a:pt x="403681" y="12865"/>
                    <a:pt x="343674" y="33820"/>
                  </a:cubicBezTo>
                  <a:cubicBezTo>
                    <a:pt x="345134" y="-16980"/>
                    <a:pt x="171017" y="-6630"/>
                    <a:pt x="171208" y="38837"/>
                  </a:cubicBezTo>
                  <a:cubicBezTo>
                    <a:pt x="161746" y="39408"/>
                    <a:pt x="145808" y="36233"/>
                    <a:pt x="145808" y="50139"/>
                  </a:cubicBezTo>
                  <a:cubicBezTo>
                    <a:pt x="145808" y="112369"/>
                    <a:pt x="144919" y="174028"/>
                    <a:pt x="145236" y="236068"/>
                  </a:cubicBezTo>
                  <a:cubicBezTo>
                    <a:pt x="131203" y="242418"/>
                    <a:pt x="99262" y="286359"/>
                    <a:pt x="127456" y="301345"/>
                  </a:cubicBezTo>
                  <a:cubicBezTo>
                    <a:pt x="139839" y="437108"/>
                    <a:pt x="-22340" y="548995"/>
                    <a:pt x="2615" y="706349"/>
                  </a:cubicBezTo>
                  <a:cubicBezTo>
                    <a:pt x="55892" y="1056297"/>
                    <a:pt x="596023" y="940409"/>
                    <a:pt x="503440" y="612940"/>
                  </a:cubicBezTo>
                  <a:close/>
                </a:path>
              </a:pathLst>
            </a:cu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157463" y="1976913"/>
              <a:ext cx="17700" cy="998100"/>
            </a:xfrm>
            <a:prstGeom prst="rect">
              <a:avLst/>
            </a:pr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" name="Google Shape;16;p2"/>
          <p:cNvGrpSpPr/>
          <p:nvPr/>
        </p:nvGrpSpPr>
        <p:grpSpPr>
          <a:xfrm>
            <a:off x="4443521" y="-10"/>
            <a:ext cx="541587" cy="2445815"/>
            <a:chOff x="5578966" y="2128142"/>
            <a:chExt cx="406190" cy="1834361"/>
          </a:xfrm>
        </p:grpSpPr>
        <p:sp>
          <p:nvSpPr>
            <p:cNvPr id="17" name="Google Shape;17;p2"/>
            <p:cNvSpPr/>
            <p:nvPr/>
          </p:nvSpPr>
          <p:spPr>
            <a:xfrm>
              <a:off x="5578966" y="2971595"/>
              <a:ext cx="406190" cy="990908"/>
            </a:xfrm>
            <a:custGeom>
              <a:avLst/>
              <a:gdLst/>
              <a:ahLst/>
              <a:cxnLst/>
              <a:rect l="l" t="t" r="r" b="b"/>
              <a:pathLst>
                <a:path w="406190" h="990908" extrusionOk="0">
                  <a:moveTo>
                    <a:pt x="340083" y="447063"/>
                  </a:moveTo>
                  <a:cubicBezTo>
                    <a:pt x="341480" y="444205"/>
                    <a:pt x="372913" y="448269"/>
                    <a:pt x="369865" y="426933"/>
                  </a:cubicBezTo>
                  <a:cubicBezTo>
                    <a:pt x="378628" y="356321"/>
                    <a:pt x="379771" y="266786"/>
                    <a:pt x="314811" y="222019"/>
                  </a:cubicBezTo>
                  <a:cubicBezTo>
                    <a:pt x="316334" y="182014"/>
                    <a:pt x="330368" y="29931"/>
                    <a:pt x="276266" y="35328"/>
                  </a:cubicBezTo>
                  <a:cubicBezTo>
                    <a:pt x="257216" y="-16234"/>
                    <a:pt x="121643" y="-11789"/>
                    <a:pt x="117897" y="51521"/>
                  </a:cubicBezTo>
                  <a:cubicBezTo>
                    <a:pt x="68303" y="56474"/>
                    <a:pt x="94719" y="194840"/>
                    <a:pt x="95608" y="232242"/>
                  </a:cubicBezTo>
                  <a:cubicBezTo>
                    <a:pt x="33823" y="278470"/>
                    <a:pt x="28616" y="363941"/>
                    <a:pt x="30775" y="435442"/>
                  </a:cubicBezTo>
                  <a:cubicBezTo>
                    <a:pt x="31219" y="460842"/>
                    <a:pt x="59794" y="448840"/>
                    <a:pt x="72685" y="450746"/>
                  </a:cubicBezTo>
                  <a:cubicBezTo>
                    <a:pt x="75860" y="483511"/>
                    <a:pt x="77003" y="521611"/>
                    <a:pt x="48999" y="544408"/>
                  </a:cubicBezTo>
                  <a:cubicBezTo>
                    <a:pt x="22774" y="559775"/>
                    <a:pt x="3851" y="611464"/>
                    <a:pt x="46078" y="617497"/>
                  </a:cubicBezTo>
                  <a:cubicBezTo>
                    <a:pt x="2835" y="630197"/>
                    <a:pt x="-17041" y="715159"/>
                    <a:pt x="37824" y="733384"/>
                  </a:cubicBezTo>
                  <a:cubicBezTo>
                    <a:pt x="-17041" y="742719"/>
                    <a:pt x="-9611" y="809584"/>
                    <a:pt x="43284" y="813584"/>
                  </a:cubicBezTo>
                  <a:cubicBezTo>
                    <a:pt x="-1801" y="839747"/>
                    <a:pt x="-6309" y="908200"/>
                    <a:pt x="55095" y="912772"/>
                  </a:cubicBezTo>
                  <a:cubicBezTo>
                    <a:pt x="90782" y="913153"/>
                    <a:pt x="126025" y="903310"/>
                    <a:pt x="161268" y="898421"/>
                  </a:cubicBezTo>
                  <a:cubicBezTo>
                    <a:pt x="139233" y="913788"/>
                    <a:pt x="126279" y="946998"/>
                    <a:pt x="144313" y="970176"/>
                  </a:cubicBezTo>
                  <a:cubicBezTo>
                    <a:pt x="172888" y="1006688"/>
                    <a:pt x="224577" y="986051"/>
                    <a:pt x="260327" y="975319"/>
                  </a:cubicBezTo>
                  <a:cubicBezTo>
                    <a:pt x="299570" y="961285"/>
                    <a:pt x="348021" y="957857"/>
                    <a:pt x="376088" y="923821"/>
                  </a:cubicBezTo>
                  <a:cubicBezTo>
                    <a:pt x="399646" y="896008"/>
                    <a:pt x="387327" y="849653"/>
                    <a:pt x="348656" y="845652"/>
                  </a:cubicBezTo>
                  <a:cubicBezTo>
                    <a:pt x="373288" y="834501"/>
                    <a:pt x="384216" y="805495"/>
                    <a:pt x="373065" y="780857"/>
                  </a:cubicBezTo>
                  <a:cubicBezTo>
                    <a:pt x="364353" y="761610"/>
                    <a:pt x="344268" y="750123"/>
                    <a:pt x="323256" y="752371"/>
                  </a:cubicBezTo>
                  <a:cubicBezTo>
                    <a:pt x="387455" y="748370"/>
                    <a:pt x="429999" y="685505"/>
                    <a:pt x="352656" y="659597"/>
                  </a:cubicBezTo>
                  <a:cubicBezTo>
                    <a:pt x="304650" y="655978"/>
                    <a:pt x="438889" y="670011"/>
                    <a:pt x="398503" y="584096"/>
                  </a:cubicBezTo>
                  <a:cubicBezTo>
                    <a:pt x="365928" y="545170"/>
                    <a:pt x="301412" y="524850"/>
                    <a:pt x="340083" y="447063"/>
                  </a:cubicBezTo>
                  <a:close/>
                </a:path>
              </a:pathLst>
            </a:cu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774600" y="2128142"/>
              <a:ext cx="17700" cy="846900"/>
            </a:xfrm>
            <a:prstGeom prst="rect">
              <a:avLst/>
            </a:pr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" name="Google Shape;19;p2"/>
          <p:cNvGrpSpPr/>
          <p:nvPr/>
        </p:nvGrpSpPr>
        <p:grpSpPr>
          <a:xfrm>
            <a:off x="6567681" y="-5"/>
            <a:ext cx="622016" cy="3535913"/>
            <a:chOff x="6176324" y="1138296"/>
            <a:chExt cx="466512" cy="2651935"/>
          </a:xfrm>
        </p:grpSpPr>
        <p:sp>
          <p:nvSpPr>
            <p:cNvPr id="20" name="Google Shape;20;p2"/>
            <p:cNvSpPr/>
            <p:nvPr/>
          </p:nvSpPr>
          <p:spPr>
            <a:xfrm>
              <a:off x="6176324" y="2971595"/>
              <a:ext cx="466512" cy="818636"/>
            </a:xfrm>
            <a:custGeom>
              <a:avLst/>
              <a:gdLst/>
              <a:ahLst/>
              <a:cxnLst/>
              <a:rect l="l" t="t" r="r" b="b"/>
              <a:pathLst>
                <a:path w="466512" h="818636" extrusionOk="0">
                  <a:moveTo>
                    <a:pt x="332323" y="212841"/>
                  </a:moveTo>
                  <a:cubicBezTo>
                    <a:pt x="341531" y="160708"/>
                    <a:pt x="342674" y="107476"/>
                    <a:pt x="335880" y="54980"/>
                  </a:cubicBezTo>
                  <a:cubicBezTo>
                    <a:pt x="332578" y="42280"/>
                    <a:pt x="316004" y="50599"/>
                    <a:pt x="306479" y="48630"/>
                  </a:cubicBezTo>
                  <a:cubicBezTo>
                    <a:pt x="306923" y="-17537"/>
                    <a:pt x="162779" y="-14870"/>
                    <a:pt x="159984" y="48630"/>
                  </a:cubicBezTo>
                  <a:cubicBezTo>
                    <a:pt x="98580" y="52250"/>
                    <a:pt x="140934" y="172709"/>
                    <a:pt x="140554" y="213159"/>
                  </a:cubicBezTo>
                  <a:cubicBezTo>
                    <a:pt x="105057" y="231383"/>
                    <a:pt x="103723" y="274563"/>
                    <a:pt x="102454" y="310060"/>
                  </a:cubicBezTo>
                  <a:cubicBezTo>
                    <a:pt x="97246" y="356427"/>
                    <a:pt x="82324" y="401182"/>
                    <a:pt x="58766" y="441441"/>
                  </a:cubicBezTo>
                  <a:cubicBezTo>
                    <a:pt x="-124178" y="764783"/>
                    <a:pt x="171287" y="823140"/>
                    <a:pt x="250027" y="818377"/>
                  </a:cubicBezTo>
                  <a:cubicBezTo>
                    <a:pt x="471579" y="804979"/>
                    <a:pt x="517362" y="615177"/>
                    <a:pt x="413476" y="441441"/>
                  </a:cubicBezTo>
                  <a:cubicBezTo>
                    <a:pt x="355628" y="353938"/>
                    <a:pt x="388838" y="243448"/>
                    <a:pt x="332323" y="212841"/>
                  </a:cubicBezTo>
                  <a:close/>
                </a:path>
              </a:pathLst>
            </a:cu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400713" y="1138296"/>
              <a:ext cx="17700" cy="1836600"/>
            </a:xfrm>
            <a:prstGeom prst="rect">
              <a:avLst/>
            </a:pr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" name="Google Shape;22;p2"/>
          <p:cNvGrpSpPr/>
          <p:nvPr/>
        </p:nvGrpSpPr>
        <p:grpSpPr>
          <a:xfrm>
            <a:off x="1563098" y="2"/>
            <a:ext cx="635407" cy="2359124"/>
            <a:chOff x="6798998" y="1831963"/>
            <a:chExt cx="476555" cy="1769343"/>
          </a:xfrm>
        </p:grpSpPr>
        <p:sp>
          <p:nvSpPr>
            <p:cNvPr id="23" name="Google Shape;23;p2"/>
            <p:cNvSpPr/>
            <p:nvPr/>
          </p:nvSpPr>
          <p:spPr>
            <a:xfrm>
              <a:off x="6798998" y="2971595"/>
              <a:ext cx="476555" cy="629711"/>
            </a:xfrm>
            <a:custGeom>
              <a:avLst/>
              <a:gdLst/>
              <a:ahLst/>
              <a:cxnLst/>
              <a:rect l="l" t="t" r="r" b="b"/>
              <a:pathLst>
                <a:path w="476555" h="629711" extrusionOk="0">
                  <a:moveTo>
                    <a:pt x="320201" y="161890"/>
                  </a:moveTo>
                  <a:cubicBezTo>
                    <a:pt x="320201" y="126330"/>
                    <a:pt x="347824" y="28984"/>
                    <a:pt x="296008" y="26762"/>
                  </a:cubicBezTo>
                  <a:cubicBezTo>
                    <a:pt x="297722" y="-5496"/>
                    <a:pt x="165198" y="-10957"/>
                    <a:pt x="178406" y="23460"/>
                  </a:cubicBezTo>
                  <a:cubicBezTo>
                    <a:pt x="166277" y="25936"/>
                    <a:pt x="129701" y="19840"/>
                    <a:pt x="140306" y="41430"/>
                  </a:cubicBezTo>
                  <a:cubicBezTo>
                    <a:pt x="138210" y="84864"/>
                    <a:pt x="137448" y="128425"/>
                    <a:pt x="135797" y="171859"/>
                  </a:cubicBezTo>
                  <a:cubicBezTo>
                    <a:pt x="-17047" y="238661"/>
                    <a:pt x="-46892" y="457165"/>
                    <a:pt x="77123" y="566385"/>
                  </a:cubicBezTo>
                  <a:cubicBezTo>
                    <a:pt x="364651" y="804827"/>
                    <a:pt x="669451" y="303241"/>
                    <a:pt x="320201" y="161890"/>
                  </a:cubicBezTo>
                  <a:close/>
                </a:path>
              </a:pathLst>
            </a:cu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026850" y="1831963"/>
              <a:ext cx="17700" cy="1143000"/>
            </a:xfrm>
            <a:prstGeom prst="rect">
              <a:avLst/>
            </a:pr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" name="Google Shape;25;p2"/>
          <p:cNvGrpSpPr/>
          <p:nvPr/>
        </p:nvGrpSpPr>
        <p:grpSpPr>
          <a:xfrm>
            <a:off x="11353252" y="1"/>
            <a:ext cx="227296" cy="2978705"/>
            <a:chOff x="7576714" y="1094963"/>
            <a:chExt cx="170472" cy="2234029"/>
          </a:xfrm>
        </p:grpSpPr>
        <p:sp>
          <p:nvSpPr>
            <p:cNvPr id="26" name="Google Shape;26;p2"/>
            <p:cNvSpPr/>
            <p:nvPr/>
          </p:nvSpPr>
          <p:spPr>
            <a:xfrm>
              <a:off x="7576714" y="2971595"/>
              <a:ext cx="170472" cy="357397"/>
            </a:xfrm>
            <a:custGeom>
              <a:avLst/>
              <a:gdLst/>
              <a:ahLst/>
              <a:cxnLst/>
              <a:rect l="l" t="t" r="r" b="b"/>
              <a:pathLst>
                <a:path w="170472" h="357397" extrusionOk="0">
                  <a:moveTo>
                    <a:pt x="127257" y="26425"/>
                  </a:moveTo>
                  <a:cubicBezTo>
                    <a:pt x="134369" y="-8309"/>
                    <a:pt x="34039" y="-8500"/>
                    <a:pt x="34611" y="24075"/>
                  </a:cubicBezTo>
                  <a:cubicBezTo>
                    <a:pt x="7052" y="26044"/>
                    <a:pt x="27879" y="109610"/>
                    <a:pt x="21911" y="127835"/>
                  </a:cubicBezTo>
                  <a:cubicBezTo>
                    <a:pt x="-89214" y="468004"/>
                    <a:pt x="264544" y="398789"/>
                    <a:pt x="145736" y="124596"/>
                  </a:cubicBezTo>
                  <a:cubicBezTo>
                    <a:pt x="152086" y="122247"/>
                    <a:pt x="157864" y="17281"/>
                    <a:pt x="127257" y="26425"/>
                  </a:cubicBezTo>
                  <a:close/>
                </a:path>
              </a:pathLst>
            </a:cu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652975" y="1094963"/>
              <a:ext cx="17700" cy="1880100"/>
            </a:xfrm>
            <a:prstGeom prst="rect">
              <a:avLst/>
            </a:pr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" name="Google Shape;28;p2"/>
          <p:cNvGrpSpPr/>
          <p:nvPr/>
        </p:nvGrpSpPr>
        <p:grpSpPr>
          <a:xfrm>
            <a:off x="3060363" y="0"/>
            <a:ext cx="384500" cy="3846288"/>
            <a:chOff x="7883572" y="937188"/>
            <a:chExt cx="288375" cy="2884716"/>
          </a:xfrm>
        </p:grpSpPr>
        <p:sp>
          <p:nvSpPr>
            <p:cNvPr id="29" name="Google Shape;29;p2"/>
            <p:cNvSpPr/>
            <p:nvPr/>
          </p:nvSpPr>
          <p:spPr>
            <a:xfrm>
              <a:off x="7883572" y="2971595"/>
              <a:ext cx="288375" cy="850309"/>
            </a:xfrm>
            <a:custGeom>
              <a:avLst/>
              <a:gdLst/>
              <a:ahLst/>
              <a:cxnLst/>
              <a:rect l="l" t="t" r="r" b="b"/>
              <a:pathLst>
                <a:path w="288375" h="850309" extrusionOk="0">
                  <a:moveTo>
                    <a:pt x="226863" y="202395"/>
                  </a:moveTo>
                  <a:cubicBezTo>
                    <a:pt x="222671" y="167343"/>
                    <a:pt x="255946" y="35010"/>
                    <a:pt x="207051" y="37295"/>
                  </a:cubicBezTo>
                  <a:cubicBezTo>
                    <a:pt x="200701" y="-10202"/>
                    <a:pt x="93830" y="-14965"/>
                    <a:pt x="96497" y="38311"/>
                  </a:cubicBezTo>
                  <a:cubicBezTo>
                    <a:pt x="44998" y="23897"/>
                    <a:pt x="95354" y="195792"/>
                    <a:pt x="59222" y="197824"/>
                  </a:cubicBezTo>
                  <a:cubicBezTo>
                    <a:pt x="-24216" y="202459"/>
                    <a:pt x="4930" y="466873"/>
                    <a:pt x="4930" y="713126"/>
                  </a:cubicBezTo>
                  <a:cubicBezTo>
                    <a:pt x="4930" y="781261"/>
                    <a:pt x="39093" y="845714"/>
                    <a:pt x="141201" y="850095"/>
                  </a:cubicBezTo>
                  <a:cubicBezTo>
                    <a:pt x="238420" y="854223"/>
                    <a:pt x="280901" y="798280"/>
                    <a:pt x="281283" y="718016"/>
                  </a:cubicBezTo>
                  <a:cubicBezTo>
                    <a:pt x="282172" y="443314"/>
                    <a:pt x="316208" y="200173"/>
                    <a:pt x="226863" y="202395"/>
                  </a:cubicBezTo>
                  <a:close/>
                </a:path>
              </a:pathLst>
            </a:cu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8024900" y="937188"/>
              <a:ext cx="17700" cy="2037900"/>
            </a:xfrm>
            <a:prstGeom prst="rect">
              <a:avLst/>
            </a:pr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" name="Google Shape;31;p2"/>
          <p:cNvGrpSpPr/>
          <p:nvPr/>
        </p:nvGrpSpPr>
        <p:grpSpPr>
          <a:xfrm>
            <a:off x="1520862" y="390987"/>
            <a:ext cx="210397" cy="240948"/>
            <a:chOff x="3462796" y="2555878"/>
            <a:chExt cx="157798" cy="180711"/>
          </a:xfrm>
        </p:grpSpPr>
        <p:sp>
          <p:nvSpPr>
            <p:cNvPr id="32" name="Google Shape;32;p2"/>
            <p:cNvSpPr/>
            <p:nvPr/>
          </p:nvSpPr>
          <p:spPr>
            <a:xfrm>
              <a:off x="3528860" y="2555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528860" y="2682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571315" y="2597137"/>
              <a:ext cx="47570" cy="33554"/>
            </a:xfrm>
            <a:custGeom>
              <a:avLst/>
              <a:gdLst/>
              <a:ahLst/>
              <a:cxnLst/>
              <a:rect l="l" t="t" r="r" b="b"/>
              <a:pathLst>
                <a:path w="47570" h="33554" extrusionOk="0">
                  <a:moveTo>
                    <a:pt x="47423" y="3886"/>
                  </a:moveTo>
                  <a:cubicBezTo>
                    <a:pt x="36183" y="-9449"/>
                    <a:pt x="10910" y="15189"/>
                    <a:pt x="306" y="22936"/>
                  </a:cubicBezTo>
                  <a:cubicBezTo>
                    <a:pt x="-4584" y="50305"/>
                    <a:pt x="50788" y="17729"/>
                    <a:pt x="47423" y="3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572203" y="2660050"/>
              <a:ext cx="48391" cy="35006"/>
            </a:xfrm>
            <a:custGeom>
              <a:avLst/>
              <a:gdLst/>
              <a:ahLst/>
              <a:cxnLst/>
              <a:rect l="l" t="t" r="r" b="b"/>
              <a:pathLst>
                <a:path w="48391" h="35006" extrusionOk="0">
                  <a:moveTo>
                    <a:pt x="45900" y="20221"/>
                  </a:moveTo>
                  <a:cubicBezTo>
                    <a:pt x="32120" y="15713"/>
                    <a:pt x="14849" y="-8608"/>
                    <a:pt x="1450" y="3203"/>
                  </a:cubicBezTo>
                  <a:cubicBezTo>
                    <a:pt x="-11123" y="21047"/>
                    <a:pt x="62664" y="54384"/>
                    <a:pt x="45900" y="202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466564" y="2662661"/>
              <a:ext cx="42019" cy="33548"/>
            </a:xfrm>
            <a:custGeom>
              <a:avLst/>
              <a:gdLst/>
              <a:ahLst/>
              <a:cxnLst/>
              <a:rect l="l" t="t" r="r" b="b"/>
              <a:pathLst>
                <a:path w="42019" h="33548" extrusionOk="0">
                  <a:moveTo>
                    <a:pt x="41239" y="1798"/>
                  </a:moveTo>
                  <a:cubicBezTo>
                    <a:pt x="31397" y="-7981"/>
                    <a:pt x="-17625" y="24912"/>
                    <a:pt x="6695" y="33548"/>
                  </a:cubicBezTo>
                  <a:cubicBezTo>
                    <a:pt x="17935" y="27452"/>
                    <a:pt x="47145" y="17991"/>
                    <a:pt x="41239" y="17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462796" y="2597064"/>
              <a:ext cx="40843" cy="33781"/>
            </a:xfrm>
            <a:custGeom>
              <a:avLst/>
              <a:gdLst/>
              <a:ahLst/>
              <a:cxnLst/>
              <a:rect l="l" t="t" r="r" b="b"/>
              <a:pathLst>
                <a:path w="40843" h="33781" extrusionOk="0">
                  <a:moveTo>
                    <a:pt x="38339" y="18755"/>
                  </a:moveTo>
                  <a:cubicBezTo>
                    <a:pt x="27163" y="13865"/>
                    <a:pt x="13447" y="-8614"/>
                    <a:pt x="1509" y="3578"/>
                  </a:cubicBezTo>
                  <a:cubicBezTo>
                    <a:pt x="-10556" y="21676"/>
                    <a:pt x="54151" y="52346"/>
                    <a:pt x="38339" y="187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" name="Google Shape;38;p2"/>
          <p:cNvGrpSpPr/>
          <p:nvPr/>
        </p:nvGrpSpPr>
        <p:grpSpPr>
          <a:xfrm>
            <a:off x="5363215" y="2552385"/>
            <a:ext cx="240539" cy="253407"/>
            <a:chOff x="3770248" y="2527300"/>
            <a:chExt cx="180404" cy="190055"/>
          </a:xfrm>
        </p:grpSpPr>
        <p:sp>
          <p:nvSpPr>
            <p:cNvPr id="39" name="Google Shape;39;p2"/>
            <p:cNvSpPr/>
            <p:nvPr/>
          </p:nvSpPr>
          <p:spPr>
            <a:xfrm>
              <a:off x="3775135" y="2655951"/>
              <a:ext cx="51441" cy="61404"/>
            </a:xfrm>
            <a:custGeom>
              <a:avLst/>
              <a:gdLst/>
              <a:ahLst/>
              <a:cxnLst/>
              <a:rect l="l" t="t" r="r" b="b"/>
              <a:pathLst>
                <a:path w="51441" h="61404" extrusionOk="0">
                  <a:moveTo>
                    <a:pt x="50930" y="0"/>
                  </a:moveTo>
                  <a:cubicBezTo>
                    <a:pt x="32959" y="889"/>
                    <a:pt x="-4823" y="43497"/>
                    <a:pt x="511" y="61404"/>
                  </a:cubicBezTo>
                  <a:cubicBezTo>
                    <a:pt x="18545" y="60579"/>
                    <a:pt x="56264" y="17970"/>
                    <a:pt x="50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894324" y="2527300"/>
              <a:ext cx="51441" cy="61341"/>
            </a:xfrm>
            <a:custGeom>
              <a:avLst/>
              <a:gdLst/>
              <a:ahLst/>
              <a:cxnLst/>
              <a:rect l="l" t="t" r="r" b="b"/>
              <a:pathLst>
                <a:path w="51441" h="61341" extrusionOk="0">
                  <a:moveTo>
                    <a:pt x="50931" y="0"/>
                  </a:moveTo>
                  <a:cubicBezTo>
                    <a:pt x="32897" y="826"/>
                    <a:pt x="-4822" y="43434"/>
                    <a:pt x="512" y="61341"/>
                  </a:cubicBezTo>
                  <a:cubicBezTo>
                    <a:pt x="18482" y="60325"/>
                    <a:pt x="56265" y="17717"/>
                    <a:pt x="50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770248" y="2531866"/>
              <a:ext cx="58420" cy="54430"/>
            </a:xfrm>
            <a:custGeom>
              <a:avLst/>
              <a:gdLst/>
              <a:ahLst/>
              <a:cxnLst/>
              <a:rect l="l" t="t" r="r" b="b"/>
              <a:pathLst>
                <a:path w="58420" h="54430" extrusionOk="0">
                  <a:moveTo>
                    <a:pt x="58421" y="54107"/>
                  </a:moveTo>
                  <a:cubicBezTo>
                    <a:pt x="58421" y="36137"/>
                    <a:pt x="18225" y="-3995"/>
                    <a:pt x="1" y="323"/>
                  </a:cubicBezTo>
                  <a:cubicBezTo>
                    <a:pt x="-190" y="18357"/>
                    <a:pt x="40260" y="58425"/>
                    <a:pt x="58421" y="5410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892168" y="2658113"/>
              <a:ext cx="58484" cy="54484"/>
            </a:xfrm>
            <a:custGeom>
              <a:avLst/>
              <a:gdLst/>
              <a:ahLst/>
              <a:cxnLst/>
              <a:rect l="l" t="t" r="r" b="b"/>
              <a:pathLst>
                <a:path w="58484" h="54484" extrusionOk="0">
                  <a:moveTo>
                    <a:pt x="58484" y="54162"/>
                  </a:moveTo>
                  <a:cubicBezTo>
                    <a:pt x="58484" y="36128"/>
                    <a:pt x="18225" y="-3940"/>
                    <a:pt x="1" y="314"/>
                  </a:cubicBezTo>
                  <a:cubicBezTo>
                    <a:pt x="-190" y="18348"/>
                    <a:pt x="40260" y="58480"/>
                    <a:pt x="58484" y="541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" name="Google Shape;43;p2"/>
          <p:cNvGrpSpPr/>
          <p:nvPr/>
        </p:nvGrpSpPr>
        <p:grpSpPr>
          <a:xfrm>
            <a:off x="9859819" y="688093"/>
            <a:ext cx="285951" cy="327472"/>
            <a:chOff x="3462796" y="2555878"/>
            <a:chExt cx="157798" cy="180711"/>
          </a:xfrm>
        </p:grpSpPr>
        <p:sp>
          <p:nvSpPr>
            <p:cNvPr id="44" name="Google Shape;44;p2"/>
            <p:cNvSpPr/>
            <p:nvPr/>
          </p:nvSpPr>
          <p:spPr>
            <a:xfrm>
              <a:off x="3528860" y="2555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528860" y="2682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571315" y="2597137"/>
              <a:ext cx="47570" cy="33554"/>
            </a:xfrm>
            <a:custGeom>
              <a:avLst/>
              <a:gdLst/>
              <a:ahLst/>
              <a:cxnLst/>
              <a:rect l="l" t="t" r="r" b="b"/>
              <a:pathLst>
                <a:path w="47570" h="33554" extrusionOk="0">
                  <a:moveTo>
                    <a:pt x="47423" y="3886"/>
                  </a:moveTo>
                  <a:cubicBezTo>
                    <a:pt x="36183" y="-9449"/>
                    <a:pt x="10910" y="15189"/>
                    <a:pt x="306" y="22936"/>
                  </a:cubicBezTo>
                  <a:cubicBezTo>
                    <a:pt x="-4584" y="50305"/>
                    <a:pt x="50788" y="17729"/>
                    <a:pt x="47423" y="3886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572203" y="2660050"/>
              <a:ext cx="48391" cy="35006"/>
            </a:xfrm>
            <a:custGeom>
              <a:avLst/>
              <a:gdLst/>
              <a:ahLst/>
              <a:cxnLst/>
              <a:rect l="l" t="t" r="r" b="b"/>
              <a:pathLst>
                <a:path w="48391" h="35006" extrusionOk="0">
                  <a:moveTo>
                    <a:pt x="45900" y="20221"/>
                  </a:moveTo>
                  <a:cubicBezTo>
                    <a:pt x="32120" y="15713"/>
                    <a:pt x="14849" y="-8608"/>
                    <a:pt x="1450" y="3203"/>
                  </a:cubicBezTo>
                  <a:cubicBezTo>
                    <a:pt x="-11123" y="21047"/>
                    <a:pt x="62664" y="54384"/>
                    <a:pt x="45900" y="2022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466564" y="2662661"/>
              <a:ext cx="42019" cy="33548"/>
            </a:xfrm>
            <a:custGeom>
              <a:avLst/>
              <a:gdLst/>
              <a:ahLst/>
              <a:cxnLst/>
              <a:rect l="l" t="t" r="r" b="b"/>
              <a:pathLst>
                <a:path w="42019" h="33548" extrusionOk="0">
                  <a:moveTo>
                    <a:pt x="41239" y="1798"/>
                  </a:moveTo>
                  <a:cubicBezTo>
                    <a:pt x="31397" y="-7981"/>
                    <a:pt x="-17625" y="24912"/>
                    <a:pt x="6695" y="33548"/>
                  </a:cubicBezTo>
                  <a:cubicBezTo>
                    <a:pt x="17935" y="27452"/>
                    <a:pt x="47145" y="17991"/>
                    <a:pt x="41239" y="1798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462796" y="2597064"/>
              <a:ext cx="40843" cy="33781"/>
            </a:xfrm>
            <a:custGeom>
              <a:avLst/>
              <a:gdLst/>
              <a:ahLst/>
              <a:cxnLst/>
              <a:rect l="l" t="t" r="r" b="b"/>
              <a:pathLst>
                <a:path w="40843" h="33781" extrusionOk="0">
                  <a:moveTo>
                    <a:pt x="38339" y="18755"/>
                  </a:moveTo>
                  <a:cubicBezTo>
                    <a:pt x="27163" y="13865"/>
                    <a:pt x="13447" y="-8614"/>
                    <a:pt x="1509" y="3578"/>
                  </a:cubicBezTo>
                  <a:cubicBezTo>
                    <a:pt x="-10556" y="21676"/>
                    <a:pt x="54151" y="52346"/>
                    <a:pt x="38339" y="18755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7958193" y="3365517"/>
            <a:ext cx="326916" cy="344405"/>
            <a:chOff x="3770248" y="2527300"/>
            <a:chExt cx="180404" cy="190055"/>
          </a:xfrm>
        </p:grpSpPr>
        <p:sp>
          <p:nvSpPr>
            <p:cNvPr id="51" name="Google Shape;51;p2"/>
            <p:cNvSpPr/>
            <p:nvPr/>
          </p:nvSpPr>
          <p:spPr>
            <a:xfrm>
              <a:off x="3775135" y="2655951"/>
              <a:ext cx="51441" cy="61404"/>
            </a:xfrm>
            <a:custGeom>
              <a:avLst/>
              <a:gdLst/>
              <a:ahLst/>
              <a:cxnLst/>
              <a:rect l="l" t="t" r="r" b="b"/>
              <a:pathLst>
                <a:path w="51441" h="61404" extrusionOk="0">
                  <a:moveTo>
                    <a:pt x="50930" y="0"/>
                  </a:moveTo>
                  <a:cubicBezTo>
                    <a:pt x="32959" y="889"/>
                    <a:pt x="-4823" y="43497"/>
                    <a:pt x="511" y="61404"/>
                  </a:cubicBezTo>
                  <a:cubicBezTo>
                    <a:pt x="18545" y="60579"/>
                    <a:pt x="56264" y="17970"/>
                    <a:pt x="50930" y="0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894324" y="2527300"/>
              <a:ext cx="51441" cy="61341"/>
            </a:xfrm>
            <a:custGeom>
              <a:avLst/>
              <a:gdLst/>
              <a:ahLst/>
              <a:cxnLst/>
              <a:rect l="l" t="t" r="r" b="b"/>
              <a:pathLst>
                <a:path w="51441" h="61341" extrusionOk="0">
                  <a:moveTo>
                    <a:pt x="50931" y="0"/>
                  </a:moveTo>
                  <a:cubicBezTo>
                    <a:pt x="32897" y="826"/>
                    <a:pt x="-4822" y="43434"/>
                    <a:pt x="512" y="61341"/>
                  </a:cubicBezTo>
                  <a:cubicBezTo>
                    <a:pt x="18482" y="60325"/>
                    <a:pt x="56265" y="17717"/>
                    <a:pt x="50931" y="0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770248" y="2531866"/>
              <a:ext cx="58420" cy="54430"/>
            </a:xfrm>
            <a:custGeom>
              <a:avLst/>
              <a:gdLst/>
              <a:ahLst/>
              <a:cxnLst/>
              <a:rect l="l" t="t" r="r" b="b"/>
              <a:pathLst>
                <a:path w="58420" h="54430" extrusionOk="0">
                  <a:moveTo>
                    <a:pt x="58421" y="54107"/>
                  </a:moveTo>
                  <a:cubicBezTo>
                    <a:pt x="58421" y="36137"/>
                    <a:pt x="18225" y="-3995"/>
                    <a:pt x="1" y="323"/>
                  </a:cubicBezTo>
                  <a:cubicBezTo>
                    <a:pt x="-190" y="18357"/>
                    <a:pt x="40260" y="58425"/>
                    <a:pt x="58421" y="54107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892168" y="2658113"/>
              <a:ext cx="58484" cy="54484"/>
            </a:xfrm>
            <a:custGeom>
              <a:avLst/>
              <a:gdLst/>
              <a:ahLst/>
              <a:cxnLst/>
              <a:rect l="l" t="t" r="r" b="b"/>
              <a:pathLst>
                <a:path w="58484" h="54484" extrusionOk="0">
                  <a:moveTo>
                    <a:pt x="58484" y="54162"/>
                  </a:moveTo>
                  <a:cubicBezTo>
                    <a:pt x="58484" y="36128"/>
                    <a:pt x="18225" y="-3940"/>
                    <a:pt x="1" y="314"/>
                  </a:cubicBezTo>
                  <a:cubicBezTo>
                    <a:pt x="-190" y="18348"/>
                    <a:pt x="40260" y="58480"/>
                    <a:pt x="58484" y="54162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" name="Google Shape;55;p2"/>
          <p:cNvGrpSpPr/>
          <p:nvPr/>
        </p:nvGrpSpPr>
        <p:grpSpPr>
          <a:xfrm rot="5400000">
            <a:off x="7623596" y="1645449"/>
            <a:ext cx="285931" cy="327424"/>
            <a:chOff x="3462796" y="2555878"/>
            <a:chExt cx="157798" cy="180711"/>
          </a:xfrm>
        </p:grpSpPr>
        <p:sp>
          <p:nvSpPr>
            <p:cNvPr id="56" name="Google Shape;56;p2"/>
            <p:cNvSpPr/>
            <p:nvPr/>
          </p:nvSpPr>
          <p:spPr>
            <a:xfrm>
              <a:off x="3528860" y="2555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528860" y="2682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571315" y="2597137"/>
              <a:ext cx="47570" cy="33554"/>
            </a:xfrm>
            <a:custGeom>
              <a:avLst/>
              <a:gdLst/>
              <a:ahLst/>
              <a:cxnLst/>
              <a:rect l="l" t="t" r="r" b="b"/>
              <a:pathLst>
                <a:path w="47570" h="33554" extrusionOk="0">
                  <a:moveTo>
                    <a:pt x="47423" y="3886"/>
                  </a:moveTo>
                  <a:cubicBezTo>
                    <a:pt x="36183" y="-9449"/>
                    <a:pt x="10910" y="15189"/>
                    <a:pt x="306" y="22936"/>
                  </a:cubicBezTo>
                  <a:cubicBezTo>
                    <a:pt x="-4584" y="50305"/>
                    <a:pt x="50788" y="17729"/>
                    <a:pt x="47423" y="3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572203" y="2660050"/>
              <a:ext cx="48391" cy="35006"/>
            </a:xfrm>
            <a:custGeom>
              <a:avLst/>
              <a:gdLst/>
              <a:ahLst/>
              <a:cxnLst/>
              <a:rect l="l" t="t" r="r" b="b"/>
              <a:pathLst>
                <a:path w="48391" h="35006" extrusionOk="0">
                  <a:moveTo>
                    <a:pt x="45900" y="20221"/>
                  </a:moveTo>
                  <a:cubicBezTo>
                    <a:pt x="32120" y="15713"/>
                    <a:pt x="14849" y="-8608"/>
                    <a:pt x="1450" y="3203"/>
                  </a:cubicBezTo>
                  <a:cubicBezTo>
                    <a:pt x="-11123" y="21047"/>
                    <a:pt x="62664" y="54384"/>
                    <a:pt x="45900" y="202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466564" y="2662661"/>
              <a:ext cx="42019" cy="33548"/>
            </a:xfrm>
            <a:custGeom>
              <a:avLst/>
              <a:gdLst/>
              <a:ahLst/>
              <a:cxnLst/>
              <a:rect l="l" t="t" r="r" b="b"/>
              <a:pathLst>
                <a:path w="42019" h="33548" extrusionOk="0">
                  <a:moveTo>
                    <a:pt x="41239" y="1798"/>
                  </a:moveTo>
                  <a:cubicBezTo>
                    <a:pt x="31397" y="-7981"/>
                    <a:pt x="-17625" y="24912"/>
                    <a:pt x="6695" y="33548"/>
                  </a:cubicBezTo>
                  <a:cubicBezTo>
                    <a:pt x="17935" y="27452"/>
                    <a:pt x="47145" y="17991"/>
                    <a:pt x="41239" y="17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462796" y="2597064"/>
              <a:ext cx="40843" cy="33781"/>
            </a:xfrm>
            <a:custGeom>
              <a:avLst/>
              <a:gdLst/>
              <a:ahLst/>
              <a:cxnLst/>
              <a:rect l="l" t="t" r="r" b="b"/>
              <a:pathLst>
                <a:path w="40843" h="33781" extrusionOk="0">
                  <a:moveTo>
                    <a:pt x="38339" y="18755"/>
                  </a:moveTo>
                  <a:cubicBezTo>
                    <a:pt x="27163" y="13865"/>
                    <a:pt x="13447" y="-8614"/>
                    <a:pt x="1509" y="3578"/>
                  </a:cubicBezTo>
                  <a:cubicBezTo>
                    <a:pt x="-10556" y="21676"/>
                    <a:pt x="54151" y="52346"/>
                    <a:pt x="38339" y="187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2" name="Google Shape;62;p2"/>
          <p:cNvGrpSpPr/>
          <p:nvPr/>
        </p:nvGrpSpPr>
        <p:grpSpPr>
          <a:xfrm>
            <a:off x="450997" y="4037451"/>
            <a:ext cx="240539" cy="253407"/>
            <a:chOff x="3770248" y="2527300"/>
            <a:chExt cx="180404" cy="190055"/>
          </a:xfrm>
        </p:grpSpPr>
        <p:sp>
          <p:nvSpPr>
            <p:cNvPr id="63" name="Google Shape;63;p2"/>
            <p:cNvSpPr/>
            <p:nvPr/>
          </p:nvSpPr>
          <p:spPr>
            <a:xfrm>
              <a:off x="3775135" y="2655951"/>
              <a:ext cx="51441" cy="61404"/>
            </a:xfrm>
            <a:custGeom>
              <a:avLst/>
              <a:gdLst/>
              <a:ahLst/>
              <a:cxnLst/>
              <a:rect l="l" t="t" r="r" b="b"/>
              <a:pathLst>
                <a:path w="51441" h="61404" extrusionOk="0">
                  <a:moveTo>
                    <a:pt x="50930" y="0"/>
                  </a:moveTo>
                  <a:cubicBezTo>
                    <a:pt x="32959" y="889"/>
                    <a:pt x="-4823" y="43497"/>
                    <a:pt x="511" y="61404"/>
                  </a:cubicBezTo>
                  <a:cubicBezTo>
                    <a:pt x="18545" y="60579"/>
                    <a:pt x="56264" y="17970"/>
                    <a:pt x="50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894324" y="2527300"/>
              <a:ext cx="51441" cy="61341"/>
            </a:xfrm>
            <a:custGeom>
              <a:avLst/>
              <a:gdLst/>
              <a:ahLst/>
              <a:cxnLst/>
              <a:rect l="l" t="t" r="r" b="b"/>
              <a:pathLst>
                <a:path w="51441" h="61341" extrusionOk="0">
                  <a:moveTo>
                    <a:pt x="50931" y="0"/>
                  </a:moveTo>
                  <a:cubicBezTo>
                    <a:pt x="32897" y="826"/>
                    <a:pt x="-4822" y="43434"/>
                    <a:pt x="512" y="61341"/>
                  </a:cubicBezTo>
                  <a:cubicBezTo>
                    <a:pt x="18482" y="60325"/>
                    <a:pt x="56265" y="17717"/>
                    <a:pt x="50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770248" y="2531866"/>
              <a:ext cx="58420" cy="54430"/>
            </a:xfrm>
            <a:custGeom>
              <a:avLst/>
              <a:gdLst/>
              <a:ahLst/>
              <a:cxnLst/>
              <a:rect l="l" t="t" r="r" b="b"/>
              <a:pathLst>
                <a:path w="58420" h="54430" extrusionOk="0">
                  <a:moveTo>
                    <a:pt x="58421" y="54107"/>
                  </a:moveTo>
                  <a:cubicBezTo>
                    <a:pt x="58421" y="36137"/>
                    <a:pt x="18225" y="-3995"/>
                    <a:pt x="1" y="323"/>
                  </a:cubicBezTo>
                  <a:cubicBezTo>
                    <a:pt x="-190" y="18357"/>
                    <a:pt x="40260" y="58425"/>
                    <a:pt x="58421" y="5410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892168" y="2658113"/>
              <a:ext cx="58484" cy="54484"/>
            </a:xfrm>
            <a:custGeom>
              <a:avLst/>
              <a:gdLst/>
              <a:ahLst/>
              <a:cxnLst/>
              <a:rect l="l" t="t" r="r" b="b"/>
              <a:pathLst>
                <a:path w="58484" h="54484" extrusionOk="0">
                  <a:moveTo>
                    <a:pt x="58484" y="54162"/>
                  </a:moveTo>
                  <a:cubicBezTo>
                    <a:pt x="58484" y="36128"/>
                    <a:pt x="18225" y="-3940"/>
                    <a:pt x="1" y="314"/>
                  </a:cubicBezTo>
                  <a:cubicBezTo>
                    <a:pt x="-190" y="18348"/>
                    <a:pt x="40260" y="58480"/>
                    <a:pt x="58484" y="541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" name="Google Shape;67;p2"/>
          <p:cNvSpPr txBox="1">
            <a:spLocks noGrp="1"/>
          </p:cNvSpPr>
          <p:nvPr>
            <p:ph type="ctrTitle"/>
          </p:nvPr>
        </p:nvSpPr>
        <p:spPr>
          <a:xfrm>
            <a:off x="1140400" y="4509633"/>
            <a:ext cx="9911200" cy="1080400"/>
          </a:xfrm>
          <a:prstGeom prst="rect">
            <a:avLst/>
          </a:prstGeom>
          <a:effectLst>
            <a:outerShdw dist="19050" dir="5400000" algn="bl" rotWithShape="0">
              <a:schemeClr val="dk1">
                <a:alpha val="20000"/>
              </a:schemeClr>
            </a:outerShdw>
          </a:effectLst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500"/>
              <a:buFont typeface="Amatic SC"/>
              <a:buNone/>
              <a:defRPr sz="8666">
                <a:solidFill>
                  <a:schemeClr val="lt1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500"/>
              <a:buFont typeface="Amatic SC"/>
              <a:buNone/>
              <a:defRPr sz="8666">
                <a:solidFill>
                  <a:schemeClr val="lt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500"/>
              <a:buFont typeface="Amatic SC"/>
              <a:buNone/>
              <a:defRPr sz="8666">
                <a:solidFill>
                  <a:schemeClr val="lt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500"/>
              <a:buFont typeface="Amatic SC"/>
              <a:buNone/>
              <a:defRPr sz="8666">
                <a:solidFill>
                  <a:schemeClr val="lt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500"/>
              <a:buFont typeface="Amatic SC"/>
              <a:buNone/>
              <a:defRPr sz="8666">
                <a:solidFill>
                  <a:schemeClr val="lt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500"/>
              <a:buFont typeface="Amatic SC"/>
              <a:buNone/>
              <a:defRPr sz="8666">
                <a:solidFill>
                  <a:schemeClr val="lt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500"/>
              <a:buFont typeface="Amatic SC"/>
              <a:buNone/>
              <a:defRPr sz="8666">
                <a:solidFill>
                  <a:schemeClr val="lt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500"/>
              <a:buFont typeface="Amatic SC"/>
              <a:buNone/>
              <a:defRPr sz="8666">
                <a:solidFill>
                  <a:schemeClr val="lt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500"/>
              <a:buFont typeface="Amatic SC"/>
              <a:buNone/>
              <a:defRPr sz="8666">
                <a:solidFill>
                  <a:schemeClr val="lt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endParaRPr/>
          </a:p>
        </p:txBody>
      </p:sp>
      <p:grpSp>
        <p:nvGrpSpPr>
          <p:cNvPr id="68" name="Google Shape;68;p2"/>
          <p:cNvGrpSpPr/>
          <p:nvPr/>
        </p:nvGrpSpPr>
        <p:grpSpPr>
          <a:xfrm rot="-2700000">
            <a:off x="11407640" y="3788830"/>
            <a:ext cx="240536" cy="253404"/>
            <a:chOff x="3770248" y="2527300"/>
            <a:chExt cx="180404" cy="190055"/>
          </a:xfrm>
        </p:grpSpPr>
        <p:sp>
          <p:nvSpPr>
            <p:cNvPr id="69" name="Google Shape;69;p2"/>
            <p:cNvSpPr/>
            <p:nvPr/>
          </p:nvSpPr>
          <p:spPr>
            <a:xfrm>
              <a:off x="3775135" y="2655951"/>
              <a:ext cx="51441" cy="61404"/>
            </a:xfrm>
            <a:custGeom>
              <a:avLst/>
              <a:gdLst/>
              <a:ahLst/>
              <a:cxnLst/>
              <a:rect l="l" t="t" r="r" b="b"/>
              <a:pathLst>
                <a:path w="51441" h="61404" extrusionOk="0">
                  <a:moveTo>
                    <a:pt x="50930" y="0"/>
                  </a:moveTo>
                  <a:cubicBezTo>
                    <a:pt x="32959" y="889"/>
                    <a:pt x="-4823" y="43497"/>
                    <a:pt x="511" y="61404"/>
                  </a:cubicBezTo>
                  <a:cubicBezTo>
                    <a:pt x="18545" y="60579"/>
                    <a:pt x="56264" y="17970"/>
                    <a:pt x="50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894324" y="2527300"/>
              <a:ext cx="51441" cy="61341"/>
            </a:xfrm>
            <a:custGeom>
              <a:avLst/>
              <a:gdLst/>
              <a:ahLst/>
              <a:cxnLst/>
              <a:rect l="l" t="t" r="r" b="b"/>
              <a:pathLst>
                <a:path w="51441" h="61341" extrusionOk="0">
                  <a:moveTo>
                    <a:pt x="50931" y="0"/>
                  </a:moveTo>
                  <a:cubicBezTo>
                    <a:pt x="32897" y="826"/>
                    <a:pt x="-4822" y="43434"/>
                    <a:pt x="512" y="61341"/>
                  </a:cubicBezTo>
                  <a:cubicBezTo>
                    <a:pt x="18482" y="60325"/>
                    <a:pt x="56265" y="17717"/>
                    <a:pt x="50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770248" y="2531866"/>
              <a:ext cx="58420" cy="54430"/>
            </a:xfrm>
            <a:custGeom>
              <a:avLst/>
              <a:gdLst/>
              <a:ahLst/>
              <a:cxnLst/>
              <a:rect l="l" t="t" r="r" b="b"/>
              <a:pathLst>
                <a:path w="58420" h="54430" extrusionOk="0">
                  <a:moveTo>
                    <a:pt x="58421" y="54107"/>
                  </a:moveTo>
                  <a:cubicBezTo>
                    <a:pt x="58421" y="36137"/>
                    <a:pt x="18225" y="-3995"/>
                    <a:pt x="1" y="323"/>
                  </a:cubicBezTo>
                  <a:cubicBezTo>
                    <a:pt x="-190" y="18357"/>
                    <a:pt x="40260" y="58425"/>
                    <a:pt x="58421" y="5410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892168" y="2658113"/>
              <a:ext cx="58484" cy="54484"/>
            </a:xfrm>
            <a:custGeom>
              <a:avLst/>
              <a:gdLst/>
              <a:ahLst/>
              <a:cxnLst/>
              <a:rect l="l" t="t" r="r" b="b"/>
              <a:pathLst>
                <a:path w="58484" h="54484" extrusionOk="0">
                  <a:moveTo>
                    <a:pt x="58484" y="54162"/>
                  </a:moveTo>
                  <a:cubicBezTo>
                    <a:pt x="58484" y="36128"/>
                    <a:pt x="18225" y="-3940"/>
                    <a:pt x="1" y="314"/>
                  </a:cubicBezTo>
                  <a:cubicBezTo>
                    <a:pt x="-190" y="18348"/>
                    <a:pt x="40260" y="58480"/>
                    <a:pt x="58484" y="541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3" name="Google Shape;73;p2"/>
          <p:cNvGrpSpPr/>
          <p:nvPr/>
        </p:nvGrpSpPr>
        <p:grpSpPr>
          <a:xfrm>
            <a:off x="3312633" y="4"/>
            <a:ext cx="1395600" cy="4131763"/>
            <a:chOff x="2484475" y="3"/>
            <a:chExt cx="1046700" cy="3098822"/>
          </a:xfrm>
        </p:grpSpPr>
        <p:sp>
          <p:nvSpPr>
            <p:cNvPr id="74" name="Google Shape;74;p2"/>
            <p:cNvSpPr/>
            <p:nvPr/>
          </p:nvSpPr>
          <p:spPr>
            <a:xfrm>
              <a:off x="2484475" y="2052125"/>
              <a:ext cx="1046700" cy="1046700"/>
            </a:xfrm>
            <a:prstGeom prst="ellipse">
              <a:avLst/>
            </a:prstGeom>
            <a:solidFill>
              <a:srgbClr val="FFFFFF">
                <a:alpha val="134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2643144" y="2210793"/>
              <a:ext cx="729300" cy="729300"/>
            </a:xfrm>
            <a:prstGeom prst="ellipse">
              <a:avLst/>
            </a:prstGeom>
            <a:solidFill>
              <a:srgbClr val="FFFFFF">
                <a:alpha val="134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6" name="Google Shape;76;p2"/>
            <p:cNvGrpSpPr/>
            <p:nvPr/>
          </p:nvGrpSpPr>
          <p:grpSpPr>
            <a:xfrm>
              <a:off x="2769703" y="3"/>
              <a:ext cx="510180" cy="2812953"/>
              <a:chOff x="1818382" y="1216859"/>
              <a:chExt cx="466728" cy="2573372"/>
            </a:xfrm>
          </p:grpSpPr>
          <p:grpSp>
            <p:nvGrpSpPr>
              <p:cNvPr id="77" name="Google Shape;77;p2"/>
              <p:cNvGrpSpPr/>
              <p:nvPr/>
            </p:nvGrpSpPr>
            <p:grpSpPr>
              <a:xfrm>
                <a:off x="1818382" y="2971595"/>
                <a:ext cx="466728" cy="818636"/>
                <a:chOff x="1818382" y="2942618"/>
                <a:chExt cx="466728" cy="818636"/>
              </a:xfrm>
            </p:grpSpPr>
            <p:sp>
              <p:nvSpPr>
                <p:cNvPr id="78" name="Google Shape;78;p2"/>
                <p:cNvSpPr/>
                <p:nvPr/>
              </p:nvSpPr>
              <p:spPr>
                <a:xfrm>
                  <a:off x="1951772" y="2948396"/>
                  <a:ext cx="202080" cy="208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080" h="208143" extrusionOk="0">
                      <a:moveTo>
                        <a:pt x="15038" y="208143"/>
                      </a:moveTo>
                      <a:cubicBezTo>
                        <a:pt x="13132" y="168837"/>
                        <a:pt x="-13030" y="86033"/>
                        <a:pt x="8370" y="57521"/>
                      </a:cubicBezTo>
                      <a:cubicBezTo>
                        <a:pt x="12625" y="47552"/>
                        <a:pt x="30278" y="53140"/>
                        <a:pt x="32881" y="42726"/>
                      </a:cubicBezTo>
                      <a:cubicBezTo>
                        <a:pt x="35485" y="-11186"/>
                        <a:pt x="164834" y="-17218"/>
                        <a:pt x="166739" y="42726"/>
                      </a:cubicBezTo>
                      <a:cubicBezTo>
                        <a:pt x="166739" y="51679"/>
                        <a:pt x="176899" y="48123"/>
                        <a:pt x="182106" y="47679"/>
                      </a:cubicBezTo>
                      <a:cubicBezTo>
                        <a:pt x="221285" y="61458"/>
                        <a:pt x="190869" y="163884"/>
                        <a:pt x="190171" y="205921"/>
                      </a:cubicBezTo>
                      <a:cubicBezTo>
                        <a:pt x="129528" y="203254"/>
                        <a:pt x="70029" y="200523"/>
                        <a:pt x="15038" y="208143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" name="Google Shape;79;p2"/>
                <p:cNvSpPr/>
                <p:nvPr/>
              </p:nvSpPr>
              <p:spPr>
                <a:xfrm>
                  <a:off x="1833104" y="3156294"/>
                  <a:ext cx="444195" cy="5928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195" h="592827" extrusionOk="0">
                      <a:moveTo>
                        <a:pt x="211556" y="592827"/>
                      </a:moveTo>
                      <a:cubicBezTo>
                        <a:pt x="2006" y="586922"/>
                        <a:pt x="-51715" y="421377"/>
                        <a:pt x="49695" y="230877"/>
                      </a:cubicBezTo>
                      <a:cubicBezTo>
                        <a:pt x="155993" y="12945"/>
                        <a:pt x="800" y="-5978"/>
                        <a:pt x="315315" y="1198"/>
                      </a:cubicBezTo>
                      <a:cubicBezTo>
                        <a:pt x="366115" y="53077"/>
                        <a:pt x="345160" y="156709"/>
                        <a:pt x="388277" y="228972"/>
                      </a:cubicBezTo>
                      <a:cubicBezTo>
                        <a:pt x="514134" y="439856"/>
                        <a:pt x="415645" y="578159"/>
                        <a:pt x="211556" y="592827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" name="Google Shape;80;p2"/>
                <p:cNvSpPr/>
                <p:nvPr/>
              </p:nvSpPr>
              <p:spPr>
                <a:xfrm>
                  <a:off x="1818382" y="2942618"/>
                  <a:ext cx="466728" cy="8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728" h="818636" extrusionOk="0">
                      <a:moveTo>
                        <a:pt x="413730" y="440997"/>
                      </a:moveTo>
                      <a:cubicBezTo>
                        <a:pt x="355564" y="353938"/>
                        <a:pt x="388838" y="243448"/>
                        <a:pt x="332323" y="212841"/>
                      </a:cubicBezTo>
                      <a:cubicBezTo>
                        <a:pt x="341474" y="160701"/>
                        <a:pt x="342668" y="107476"/>
                        <a:pt x="335879" y="54980"/>
                      </a:cubicBezTo>
                      <a:cubicBezTo>
                        <a:pt x="332577" y="42280"/>
                        <a:pt x="316004" y="50599"/>
                        <a:pt x="306479" y="48630"/>
                      </a:cubicBezTo>
                      <a:cubicBezTo>
                        <a:pt x="306860" y="-17537"/>
                        <a:pt x="162715" y="-14870"/>
                        <a:pt x="159921" y="48630"/>
                      </a:cubicBezTo>
                      <a:cubicBezTo>
                        <a:pt x="98580" y="52250"/>
                        <a:pt x="141252" y="172709"/>
                        <a:pt x="140553" y="213159"/>
                      </a:cubicBezTo>
                      <a:cubicBezTo>
                        <a:pt x="105057" y="231383"/>
                        <a:pt x="103723" y="274563"/>
                        <a:pt x="102453" y="310060"/>
                      </a:cubicBezTo>
                      <a:cubicBezTo>
                        <a:pt x="97234" y="356427"/>
                        <a:pt x="82349" y="401182"/>
                        <a:pt x="58765" y="441441"/>
                      </a:cubicBezTo>
                      <a:cubicBezTo>
                        <a:pt x="-124178" y="764783"/>
                        <a:pt x="171288" y="823140"/>
                        <a:pt x="250027" y="818377"/>
                      </a:cubicBezTo>
                      <a:cubicBezTo>
                        <a:pt x="471833" y="804535"/>
                        <a:pt x="517553" y="614542"/>
                        <a:pt x="413730" y="440997"/>
                      </a:cubicBezTo>
                      <a:close/>
                      <a:moveTo>
                        <a:pt x="322417" y="107431"/>
                      </a:moveTo>
                      <a:cubicBezTo>
                        <a:pt x="322862" y="119369"/>
                        <a:pt x="322862" y="131371"/>
                        <a:pt x="322417" y="143309"/>
                      </a:cubicBezTo>
                      <a:cubicBezTo>
                        <a:pt x="265788" y="153837"/>
                        <a:pt x="209934" y="168156"/>
                        <a:pt x="155222" y="186171"/>
                      </a:cubicBezTo>
                      <a:cubicBezTo>
                        <a:pt x="153825" y="175757"/>
                        <a:pt x="152555" y="165343"/>
                        <a:pt x="151348" y="154866"/>
                      </a:cubicBezTo>
                      <a:cubicBezTo>
                        <a:pt x="209191" y="142185"/>
                        <a:pt x="266302" y="126348"/>
                        <a:pt x="322417" y="107431"/>
                      </a:cubicBezTo>
                      <a:close/>
                      <a:moveTo>
                        <a:pt x="270538" y="514911"/>
                      </a:moveTo>
                      <a:cubicBezTo>
                        <a:pt x="290921" y="432742"/>
                        <a:pt x="171033" y="476811"/>
                        <a:pt x="221770" y="547423"/>
                      </a:cubicBezTo>
                      <a:cubicBezTo>
                        <a:pt x="201005" y="569394"/>
                        <a:pt x="150777" y="562726"/>
                        <a:pt x="161064" y="525135"/>
                      </a:cubicBezTo>
                      <a:cubicBezTo>
                        <a:pt x="172367" y="494210"/>
                        <a:pt x="197449" y="470143"/>
                        <a:pt x="209133" y="439028"/>
                      </a:cubicBezTo>
                      <a:cubicBezTo>
                        <a:pt x="238966" y="372588"/>
                        <a:pt x="245906" y="298128"/>
                        <a:pt x="228882" y="227319"/>
                      </a:cubicBezTo>
                      <a:cubicBezTo>
                        <a:pt x="235124" y="229339"/>
                        <a:pt x="241887" y="229040"/>
                        <a:pt x="247932" y="226494"/>
                      </a:cubicBezTo>
                      <a:cubicBezTo>
                        <a:pt x="236185" y="314949"/>
                        <a:pt x="272697" y="400547"/>
                        <a:pt x="308511" y="479605"/>
                      </a:cubicBezTo>
                      <a:cubicBezTo>
                        <a:pt x="345150" y="534913"/>
                        <a:pt x="303494" y="594603"/>
                        <a:pt x="246471" y="547804"/>
                      </a:cubicBezTo>
                      <a:cubicBezTo>
                        <a:pt x="256295" y="538253"/>
                        <a:pt x="264340" y="527027"/>
                        <a:pt x="270220" y="514657"/>
                      </a:cubicBezTo>
                      <a:close/>
                      <a:moveTo>
                        <a:pt x="235803" y="534596"/>
                      </a:moveTo>
                      <a:cubicBezTo>
                        <a:pt x="220436" y="518467"/>
                        <a:pt x="229072" y="474017"/>
                        <a:pt x="255235" y="493956"/>
                      </a:cubicBezTo>
                      <a:cubicBezTo>
                        <a:pt x="261394" y="509196"/>
                        <a:pt x="244439" y="523039"/>
                        <a:pt x="235486" y="534342"/>
                      </a:cubicBezTo>
                      <a:close/>
                      <a:moveTo>
                        <a:pt x="157317" y="205602"/>
                      </a:moveTo>
                      <a:cubicBezTo>
                        <a:pt x="157317" y="204904"/>
                        <a:pt x="157317" y="204205"/>
                        <a:pt x="157317" y="203507"/>
                      </a:cubicBezTo>
                      <a:cubicBezTo>
                        <a:pt x="210956" y="185962"/>
                        <a:pt x="265655" y="171839"/>
                        <a:pt x="321084" y="161216"/>
                      </a:cubicBezTo>
                      <a:cubicBezTo>
                        <a:pt x="320004" y="176138"/>
                        <a:pt x="318353" y="190997"/>
                        <a:pt x="315941" y="205666"/>
                      </a:cubicBezTo>
                      <a:cubicBezTo>
                        <a:pt x="298795" y="200713"/>
                        <a:pt x="178971" y="199443"/>
                        <a:pt x="157317" y="205602"/>
                      </a:cubicBezTo>
                      <a:close/>
                      <a:moveTo>
                        <a:pt x="318925" y="66537"/>
                      </a:moveTo>
                      <a:cubicBezTo>
                        <a:pt x="319750" y="74157"/>
                        <a:pt x="320449" y="81714"/>
                        <a:pt x="320957" y="89334"/>
                      </a:cubicBezTo>
                      <a:cubicBezTo>
                        <a:pt x="264493" y="108111"/>
                        <a:pt x="207095" y="123967"/>
                        <a:pt x="148999" y="136832"/>
                      </a:cubicBezTo>
                      <a:cubicBezTo>
                        <a:pt x="148173" y="129402"/>
                        <a:pt x="147602" y="121909"/>
                        <a:pt x="147094" y="114480"/>
                      </a:cubicBezTo>
                      <a:cubicBezTo>
                        <a:pt x="199367" y="108301"/>
                        <a:pt x="249945" y="92020"/>
                        <a:pt x="296001" y="66537"/>
                      </a:cubicBezTo>
                      <a:close/>
                      <a:moveTo>
                        <a:pt x="177002" y="47805"/>
                      </a:moveTo>
                      <a:cubicBezTo>
                        <a:pt x="177828" y="8498"/>
                        <a:pt x="287810" y="8625"/>
                        <a:pt x="288699" y="48313"/>
                      </a:cubicBezTo>
                      <a:cubicBezTo>
                        <a:pt x="251424" y="48313"/>
                        <a:pt x="214213" y="48694"/>
                        <a:pt x="176939" y="48313"/>
                      </a:cubicBezTo>
                      <a:cubicBezTo>
                        <a:pt x="177193" y="48059"/>
                        <a:pt x="177257" y="47932"/>
                        <a:pt x="177257" y="47805"/>
                      </a:cubicBezTo>
                      <a:close/>
                      <a:moveTo>
                        <a:pt x="146713" y="71871"/>
                      </a:moveTo>
                      <a:cubicBezTo>
                        <a:pt x="177002" y="57520"/>
                        <a:pt x="222532" y="70411"/>
                        <a:pt x="256949" y="66537"/>
                      </a:cubicBezTo>
                      <a:cubicBezTo>
                        <a:pt x="221592" y="81917"/>
                        <a:pt x="184178" y="92039"/>
                        <a:pt x="145888" y="96573"/>
                      </a:cubicBezTo>
                      <a:cubicBezTo>
                        <a:pt x="146141" y="88381"/>
                        <a:pt x="143792" y="79555"/>
                        <a:pt x="146967" y="71871"/>
                      </a:cubicBezTo>
                      <a:close/>
                      <a:moveTo>
                        <a:pt x="350675" y="770371"/>
                      </a:moveTo>
                      <a:cubicBezTo>
                        <a:pt x="158270" y="868796"/>
                        <a:pt x="-63536" y="698362"/>
                        <a:pt x="54193" y="490971"/>
                      </a:cubicBezTo>
                      <a:cubicBezTo>
                        <a:pt x="77371" y="438901"/>
                        <a:pt x="106010" y="388355"/>
                        <a:pt x="116804" y="331713"/>
                      </a:cubicBezTo>
                      <a:cubicBezTo>
                        <a:pt x="121885" y="263641"/>
                        <a:pt x="121122" y="204713"/>
                        <a:pt x="210721" y="223255"/>
                      </a:cubicBezTo>
                      <a:cubicBezTo>
                        <a:pt x="226723" y="301360"/>
                        <a:pt x="222278" y="385688"/>
                        <a:pt x="180939" y="456554"/>
                      </a:cubicBezTo>
                      <a:cubicBezTo>
                        <a:pt x="165001" y="485129"/>
                        <a:pt x="126457" y="522975"/>
                        <a:pt x="147030" y="558154"/>
                      </a:cubicBezTo>
                      <a:cubicBezTo>
                        <a:pt x="165636" y="587936"/>
                        <a:pt x="208752" y="581459"/>
                        <a:pt x="231739" y="560377"/>
                      </a:cubicBezTo>
                      <a:cubicBezTo>
                        <a:pt x="277777" y="613590"/>
                        <a:pt x="364772" y="561710"/>
                        <a:pt x="334482" y="495924"/>
                      </a:cubicBezTo>
                      <a:cubicBezTo>
                        <a:pt x="299240" y="409120"/>
                        <a:pt x="249964" y="319521"/>
                        <a:pt x="265267" y="222874"/>
                      </a:cubicBezTo>
                      <a:cubicBezTo>
                        <a:pt x="351310" y="205475"/>
                        <a:pt x="350675" y="267324"/>
                        <a:pt x="355438" y="332031"/>
                      </a:cubicBezTo>
                      <a:cubicBezTo>
                        <a:pt x="394553" y="482907"/>
                        <a:pt x="549557" y="659881"/>
                        <a:pt x="350929" y="770117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81" name="Google Shape;81;p2"/>
              <p:cNvSpPr/>
              <p:nvPr/>
            </p:nvSpPr>
            <p:spPr>
              <a:xfrm>
                <a:off x="2046058" y="1216859"/>
                <a:ext cx="17700" cy="17610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2" name="Google Shape;82;p2"/>
            <p:cNvSpPr/>
            <p:nvPr/>
          </p:nvSpPr>
          <p:spPr>
            <a:xfrm>
              <a:off x="2848289" y="2564652"/>
              <a:ext cx="130735" cy="158472"/>
            </a:xfrm>
            <a:custGeom>
              <a:avLst/>
              <a:gdLst/>
              <a:ahLst/>
              <a:cxnLst/>
              <a:rect l="l" t="t" r="r" b="b"/>
              <a:pathLst>
                <a:path w="4784" h="5799" extrusionOk="0">
                  <a:moveTo>
                    <a:pt x="0" y="0"/>
                  </a:moveTo>
                  <a:cubicBezTo>
                    <a:pt x="0" y="2506"/>
                    <a:pt x="2375" y="5110"/>
                    <a:pt x="4784" y="5799"/>
                  </a:cubicBezTo>
                </a:path>
              </a:pathLst>
            </a:custGeom>
            <a:noFill/>
            <a:ln w="38100" cap="rnd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grpSp>
        <p:nvGrpSpPr>
          <p:cNvPr id="83" name="Google Shape;83;p2"/>
          <p:cNvGrpSpPr/>
          <p:nvPr/>
        </p:nvGrpSpPr>
        <p:grpSpPr>
          <a:xfrm>
            <a:off x="5282491" y="-6"/>
            <a:ext cx="1207055" cy="2551619"/>
            <a:chOff x="3961868" y="-4"/>
            <a:chExt cx="905291" cy="1913714"/>
          </a:xfrm>
        </p:grpSpPr>
        <p:grpSp>
          <p:nvGrpSpPr>
            <p:cNvPr id="84" name="Google Shape;84;p2"/>
            <p:cNvGrpSpPr/>
            <p:nvPr/>
          </p:nvGrpSpPr>
          <p:grpSpPr>
            <a:xfrm>
              <a:off x="3961868" y="1008419"/>
              <a:ext cx="905291" cy="905291"/>
              <a:chOff x="764100" y="3623300"/>
              <a:chExt cx="1046700" cy="1046700"/>
            </a:xfrm>
          </p:grpSpPr>
          <p:sp>
            <p:nvSpPr>
              <p:cNvPr id="85" name="Google Shape;85;p2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" name="Google Shape;87;p2"/>
            <p:cNvGrpSpPr/>
            <p:nvPr/>
          </p:nvGrpSpPr>
          <p:grpSpPr>
            <a:xfrm>
              <a:off x="4155315" y="-4"/>
              <a:ext cx="522826" cy="1721098"/>
              <a:chOff x="2447534" y="2035293"/>
              <a:chExt cx="478297" cy="1574511"/>
            </a:xfrm>
          </p:grpSpPr>
          <p:grpSp>
            <p:nvGrpSpPr>
              <p:cNvPr id="88" name="Google Shape;88;p2"/>
              <p:cNvGrpSpPr/>
              <p:nvPr/>
            </p:nvGrpSpPr>
            <p:grpSpPr>
              <a:xfrm>
                <a:off x="2447534" y="2035293"/>
                <a:ext cx="478297" cy="1574511"/>
                <a:chOff x="2447534" y="2035293"/>
                <a:chExt cx="478297" cy="1574511"/>
              </a:xfrm>
            </p:grpSpPr>
            <p:grpSp>
              <p:nvGrpSpPr>
                <p:cNvPr id="89" name="Google Shape;89;p2"/>
                <p:cNvGrpSpPr/>
                <p:nvPr/>
              </p:nvGrpSpPr>
              <p:grpSpPr>
                <a:xfrm>
                  <a:off x="2447534" y="2971595"/>
                  <a:ext cx="478297" cy="638209"/>
                  <a:chOff x="2447534" y="3081786"/>
                  <a:chExt cx="478297" cy="638209"/>
                </a:xfrm>
              </p:grpSpPr>
              <p:sp>
                <p:nvSpPr>
                  <p:cNvPr id="90" name="Google Shape;90;p2"/>
                  <p:cNvSpPr/>
                  <p:nvPr/>
                </p:nvSpPr>
                <p:spPr>
                  <a:xfrm>
                    <a:off x="2591014" y="3097533"/>
                    <a:ext cx="179593" cy="1684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593" h="168416" extrusionOk="0">
                        <a:moveTo>
                          <a:pt x="0" y="168417"/>
                        </a:moveTo>
                        <a:cubicBezTo>
                          <a:pt x="0" y="125745"/>
                          <a:pt x="5779" y="81168"/>
                          <a:pt x="2349" y="39004"/>
                        </a:cubicBezTo>
                        <a:cubicBezTo>
                          <a:pt x="8128" y="33924"/>
                          <a:pt x="29020" y="36527"/>
                          <a:pt x="37148" y="34622"/>
                        </a:cubicBezTo>
                        <a:cubicBezTo>
                          <a:pt x="48577" y="31575"/>
                          <a:pt x="35052" y="16652"/>
                          <a:pt x="41148" y="11254"/>
                        </a:cubicBezTo>
                        <a:cubicBezTo>
                          <a:pt x="60198" y="-10653"/>
                          <a:pt x="146685" y="1412"/>
                          <a:pt x="147320" y="30304"/>
                        </a:cubicBezTo>
                        <a:cubicBezTo>
                          <a:pt x="146577" y="33733"/>
                          <a:pt x="148761" y="37112"/>
                          <a:pt x="152184" y="37855"/>
                        </a:cubicBezTo>
                        <a:cubicBezTo>
                          <a:pt x="152527" y="37925"/>
                          <a:pt x="152876" y="37969"/>
                          <a:pt x="153226" y="37988"/>
                        </a:cubicBezTo>
                        <a:cubicBezTo>
                          <a:pt x="199009" y="46307"/>
                          <a:pt x="171196" y="124983"/>
                          <a:pt x="171514" y="162194"/>
                        </a:cubicBezTo>
                        <a:cubicBezTo>
                          <a:pt x="116268" y="155717"/>
                          <a:pt x="51435" y="152225"/>
                          <a:pt x="0" y="168417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91" name="Google Shape;91;p2"/>
                  <p:cNvSpPr/>
                  <p:nvPr/>
                </p:nvSpPr>
                <p:spPr>
                  <a:xfrm>
                    <a:off x="2458233" y="3250561"/>
                    <a:ext cx="453667" cy="462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3667" h="462047" extrusionOk="0">
                        <a:moveTo>
                          <a:pt x="221935" y="462048"/>
                        </a:moveTo>
                        <a:cubicBezTo>
                          <a:pt x="-59306" y="460714"/>
                          <a:pt x="-82865" y="22373"/>
                          <a:pt x="206568" y="847"/>
                        </a:cubicBezTo>
                        <a:cubicBezTo>
                          <a:pt x="522671" y="-22712"/>
                          <a:pt x="543753" y="452904"/>
                          <a:pt x="221935" y="462048"/>
                        </a:cubicBezTo>
                        <a:close/>
                      </a:path>
                    </a:pathLst>
                  </a:custGeom>
                  <a:solidFill>
                    <a:srgbClr val="D9D2E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92" name="Google Shape;92;p2"/>
                  <p:cNvSpPr/>
                  <p:nvPr/>
                </p:nvSpPr>
                <p:spPr>
                  <a:xfrm>
                    <a:off x="2447534" y="3081786"/>
                    <a:ext cx="478297" cy="6382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8297" h="638209" extrusionOk="0">
                        <a:moveTo>
                          <a:pt x="474760" y="358979"/>
                        </a:moveTo>
                        <a:cubicBezTo>
                          <a:pt x="461679" y="274778"/>
                          <a:pt x="399195" y="202960"/>
                          <a:pt x="320201" y="173178"/>
                        </a:cubicBezTo>
                        <a:cubicBezTo>
                          <a:pt x="320201" y="137618"/>
                          <a:pt x="347824" y="40273"/>
                          <a:pt x="296008" y="38050"/>
                        </a:cubicBezTo>
                        <a:cubicBezTo>
                          <a:pt x="297722" y="5792"/>
                          <a:pt x="256955" y="7316"/>
                          <a:pt x="234286" y="3379"/>
                        </a:cubicBezTo>
                        <a:cubicBezTo>
                          <a:pt x="210981" y="-4749"/>
                          <a:pt x="165198" y="331"/>
                          <a:pt x="178406" y="34748"/>
                        </a:cubicBezTo>
                        <a:cubicBezTo>
                          <a:pt x="166277" y="37224"/>
                          <a:pt x="129765" y="31129"/>
                          <a:pt x="140306" y="52718"/>
                        </a:cubicBezTo>
                        <a:cubicBezTo>
                          <a:pt x="138210" y="96153"/>
                          <a:pt x="137448" y="139713"/>
                          <a:pt x="135797" y="183148"/>
                        </a:cubicBezTo>
                        <a:cubicBezTo>
                          <a:pt x="-17047" y="249949"/>
                          <a:pt x="-46892" y="468453"/>
                          <a:pt x="77123" y="577673"/>
                        </a:cubicBezTo>
                        <a:cubicBezTo>
                          <a:pt x="240636" y="727914"/>
                          <a:pt x="512416" y="577165"/>
                          <a:pt x="474760" y="358979"/>
                        </a:cubicBezTo>
                        <a:close/>
                        <a:moveTo>
                          <a:pt x="304771" y="167971"/>
                        </a:moveTo>
                        <a:cubicBezTo>
                          <a:pt x="286165" y="163081"/>
                          <a:pt x="266226" y="157748"/>
                          <a:pt x="246922" y="159144"/>
                        </a:cubicBezTo>
                        <a:cubicBezTo>
                          <a:pt x="215172" y="156033"/>
                          <a:pt x="182914" y="164288"/>
                          <a:pt x="153514" y="175273"/>
                        </a:cubicBezTo>
                        <a:cubicBezTo>
                          <a:pt x="153514" y="170829"/>
                          <a:pt x="153514" y="166320"/>
                          <a:pt x="153958" y="161875"/>
                        </a:cubicBezTo>
                        <a:cubicBezTo>
                          <a:pt x="206600" y="153398"/>
                          <a:pt x="258035" y="138666"/>
                          <a:pt x="307184" y="117997"/>
                        </a:cubicBezTo>
                        <a:cubicBezTo>
                          <a:pt x="306422" y="134634"/>
                          <a:pt x="305342" y="151334"/>
                          <a:pt x="304771" y="167971"/>
                        </a:cubicBezTo>
                        <a:close/>
                        <a:moveTo>
                          <a:pt x="292515" y="378092"/>
                        </a:moveTo>
                        <a:cubicBezTo>
                          <a:pt x="301278" y="393079"/>
                          <a:pt x="305215" y="416700"/>
                          <a:pt x="297087" y="432131"/>
                        </a:cubicBezTo>
                        <a:cubicBezTo>
                          <a:pt x="286356" y="434925"/>
                          <a:pt x="294928" y="387363"/>
                          <a:pt x="292515" y="378092"/>
                        </a:cubicBezTo>
                        <a:close/>
                        <a:moveTo>
                          <a:pt x="233524" y="360440"/>
                        </a:moveTo>
                        <a:cubicBezTo>
                          <a:pt x="220881" y="353181"/>
                          <a:pt x="206085" y="350622"/>
                          <a:pt x="191741" y="353200"/>
                        </a:cubicBezTo>
                        <a:cubicBezTo>
                          <a:pt x="193900" y="295606"/>
                          <a:pt x="196313" y="237948"/>
                          <a:pt x="198599" y="180354"/>
                        </a:cubicBezTo>
                        <a:cubicBezTo>
                          <a:pt x="213394" y="176480"/>
                          <a:pt x="265528" y="177750"/>
                          <a:pt x="276005" y="180354"/>
                        </a:cubicBezTo>
                        <a:cubicBezTo>
                          <a:pt x="275707" y="235389"/>
                          <a:pt x="275415" y="290418"/>
                          <a:pt x="275116" y="345454"/>
                        </a:cubicBezTo>
                        <a:cubicBezTo>
                          <a:pt x="259679" y="343733"/>
                          <a:pt x="244312" y="349263"/>
                          <a:pt x="233524" y="360440"/>
                        </a:cubicBezTo>
                        <a:close/>
                        <a:moveTo>
                          <a:pt x="244636" y="403619"/>
                        </a:moveTo>
                        <a:cubicBezTo>
                          <a:pt x="254860" y="460769"/>
                          <a:pt x="203615" y="463119"/>
                          <a:pt x="235365" y="386855"/>
                        </a:cubicBezTo>
                        <a:cubicBezTo>
                          <a:pt x="239537" y="391777"/>
                          <a:pt x="242687" y="397473"/>
                          <a:pt x="244636" y="403619"/>
                        </a:cubicBezTo>
                        <a:close/>
                        <a:moveTo>
                          <a:pt x="203234" y="18174"/>
                        </a:moveTo>
                        <a:cubicBezTo>
                          <a:pt x="226920" y="23191"/>
                          <a:pt x="260384" y="18174"/>
                          <a:pt x="278228" y="35383"/>
                        </a:cubicBezTo>
                        <a:cubicBezTo>
                          <a:pt x="250357" y="33268"/>
                          <a:pt x="222392" y="32805"/>
                          <a:pt x="194471" y="33986"/>
                        </a:cubicBezTo>
                        <a:cubicBezTo>
                          <a:pt x="198916" y="25413"/>
                          <a:pt x="186407" y="19063"/>
                          <a:pt x="203234" y="18174"/>
                        </a:cubicBezTo>
                        <a:close/>
                        <a:moveTo>
                          <a:pt x="157451" y="54369"/>
                        </a:moveTo>
                        <a:cubicBezTo>
                          <a:pt x="205711" y="53036"/>
                          <a:pt x="261591" y="43511"/>
                          <a:pt x="306358" y="62688"/>
                        </a:cubicBezTo>
                        <a:lnTo>
                          <a:pt x="156308" y="90501"/>
                        </a:lnTo>
                        <a:close/>
                        <a:moveTo>
                          <a:pt x="308136" y="80468"/>
                        </a:moveTo>
                        <a:cubicBezTo>
                          <a:pt x="308701" y="80385"/>
                          <a:pt x="309254" y="80239"/>
                          <a:pt x="309787" y="80023"/>
                        </a:cubicBezTo>
                        <a:cubicBezTo>
                          <a:pt x="309279" y="87135"/>
                          <a:pt x="308263" y="92723"/>
                          <a:pt x="308136" y="99073"/>
                        </a:cubicBezTo>
                        <a:cubicBezTo>
                          <a:pt x="258975" y="120276"/>
                          <a:pt x="207381" y="135338"/>
                          <a:pt x="154530" y="143904"/>
                        </a:cubicBezTo>
                        <a:lnTo>
                          <a:pt x="155673" y="109043"/>
                        </a:lnTo>
                        <a:close/>
                        <a:moveTo>
                          <a:pt x="378685" y="571513"/>
                        </a:moveTo>
                        <a:cubicBezTo>
                          <a:pt x="88871" y="776746"/>
                          <a:pt x="-158652" y="297384"/>
                          <a:pt x="181009" y="184735"/>
                        </a:cubicBezTo>
                        <a:cubicBezTo>
                          <a:pt x="178787" y="242774"/>
                          <a:pt x="176183" y="300749"/>
                          <a:pt x="174151" y="358788"/>
                        </a:cubicBezTo>
                        <a:cubicBezTo>
                          <a:pt x="71345" y="420066"/>
                          <a:pt x="191741" y="557798"/>
                          <a:pt x="191360" y="371488"/>
                        </a:cubicBezTo>
                        <a:cubicBezTo>
                          <a:pt x="201799" y="369437"/>
                          <a:pt x="212626" y="371031"/>
                          <a:pt x="222030" y="375997"/>
                        </a:cubicBezTo>
                        <a:cubicBezTo>
                          <a:pt x="159673" y="513474"/>
                          <a:pt x="315756" y="467310"/>
                          <a:pt x="246795" y="371107"/>
                        </a:cubicBezTo>
                        <a:cubicBezTo>
                          <a:pt x="254364" y="364078"/>
                          <a:pt x="265052" y="361500"/>
                          <a:pt x="274989" y="364313"/>
                        </a:cubicBezTo>
                        <a:cubicBezTo>
                          <a:pt x="279561" y="390666"/>
                          <a:pt x="263115" y="429528"/>
                          <a:pt x="284324" y="449276"/>
                        </a:cubicBezTo>
                        <a:cubicBezTo>
                          <a:pt x="335124" y="459118"/>
                          <a:pt x="324964" y="368631"/>
                          <a:pt x="292642" y="351804"/>
                        </a:cubicBezTo>
                        <a:lnTo>
                          <a:pt x="293531" y="184481"/>
                        </a:lnTo>
                        <a:cubicBezTo>
                          <a:pt x="465172" y="225438"/>
                          <a:pt x="517686" y="462167"/>
                          <a:pt x="378685" y="571513"/>
                        </a:cubicBezTo>
                        <a:close/>
                        <a:moveTo>
                          <a:pt x="173453" y="378537"/>
                        </a:moveTo>
                        <a:cubicBezTo>
                          <a:pt x="170786" y="400508"/>
                          <a:pt x="176882" y="430226"/>
                          <a:pt x="158848" y="446926"/>
                        </a:cubicBezTo>
                        <a:cubicBezTo>
                          <a:pt x="145830" y="424638"/>
                          <a:pt x="150085" y="391681"/>
                          <a:pt x="173453" y="378283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93" name="Google Shape;93;p2"/>
                <p:cNvSpPr/>
                <p:nvPr/>
              </p:nvSpPr>
              <p:spPr>
                <a:xfrm>
                  <a:off x="2675610" y="2035293"/>
                  <a:ext cx="17700" cy="9426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4" name="Google Shape;94;p2"/>
              <p:cNvSpPr/>
              <p:nvPr/>
            </p:nvSpPr>
            <p:spPr>
              <a:xfrm>
                <a:off x="2546350" y="3472450"/>
                <a:ext cx="97850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4" h="2465" extrusionOk="0">
                    <a:moveTo>
                      <a:pt x="0" y="0"/>
                    </a:moveTo>
                    <a:cubicBezTo>
                      <a:pt x="946" y="1217"/>
                      <a:pt x="2412" y="2117"/>
                      <a:pt x="3914" y="2465"/>
                    </a:cubicBezTo>
                  </a:path>
                </a:pathLst>
              </a:custGeom>
              <a:noFill/>
              <a:ln w="3810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95" name="Google Shape;95;p2"/>
              <p:cNvSpPr/>
              <p:nvPr/>
            </p:nvSpPr>
            <p:spPr>
              <a:xfrm>
                <a:off x="2515525" y="3392700"/>
                <a:ext cx="90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363" h="798" extrusionOk="0">
                    <a:moveTo>
                      <a:pt x="0" y="0"/>
                    </a:moveTo>
                    <a:cubicBezTo>
                      <a:pt x="182" y="399"/>
                      <a:pt x="182" y="399"/>
                      <a:pt x="363" y="798"/>
                    </a:cubicBezTo>
                  </a:path>
                </a:pathLst>
              </a:custGeom>
              <a:noFill/>
              <a:ln w="3810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96" name="Google Shape;96;p2"/>
          <p:cNvGrpSpPr/>
          <p:nvPr/>
        </p:nvGrpSpPr>
        <p:grpSpPr>
          <a:xfrm>
            <a:off x="6925625" y="6"/>
            <a:ext cx="697103" cy="1887935"/>
            <a:chOff x="5194218" y="4"/>
            <a:chExt cx="522827" cy="1415951"/>
          </a:xfrm>
        </p:grpSpPr>
        <p:grpSp>
          <p:nvGrpSpPr>
            <p:cNvPr id="97" name="Google Shape;97;p2"/>
            <p:cNvGrpSpPr/>
            <p:nvPr/>
          </p:nvGrpSpPr>
          <p:grpSpPr>
            <a:xfrm>
              <a:off x="5194218" y="893129"/>
              <a:ext cx="522827" cy="522827"/>
              <a:chOff x="764100" y="3623300"/>
              <a:chExt cx="1046700" cy="1046700"/>
            </a:xfrm>
          </p:grpSpPr>
          <p:sp>
            <p:nvSpPr>
              <p:cNvPr id="98" name="Google Shape;98;p2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" name="Google Shape;100;p2"/>
            <p:cNvGrpSpPr/>
            <p:nvPr/>
          </p:nvGrpSpPr>
          <p:grpSpPr>
            <a:xfrm>
              <a:off x="5371921" y="4"/>
              <a:ext cx="182209" cy="1277751"/>
              <a:chOff x="3305183" y="2153669"/>
              <a:chExt cx="166690" cy="1168924"/>
            </a:xfrm>
          </p:grpSpPr>
          <p:grpSp>
            <p:nvGrpSpPr>
              <p:cNvPr id="101" name="Google Shape;101;p2"/>
              <p:cNvGrpSpPr/>
              <p:nvPr/>
            </p:nvGrpSpPr>
            <p:grpSpPr>
              <a:xfrm>
                <a:off x="3305183" y="2153669"/>
                <a:ext cx="166690" cy="1168924"/>
                <a:chOff x="3305183" y="2153669"/>
                <a:chExt cx="166690" cy="1168924"/>
              </a:xfrm>
            </p:grpSpPr>
            <p:grpSp>
              <p:nvGrpSpPr>
                <p:cNvPr id="102" name="Google Shape;102;p2"/>
                <p:cNvGrpSpPr/>
                <p:nvPr/>
              </p:nvGrpSpPr>
              <p:grpSpPr>
                <a:xfrm>
                  <a:off x="3305183" y="2971595"/>
                  <a:ext cx="166690" cy="350998"/>
                  <a:chOff x="3305183" y="3146560"/>
                  <a:chExt cx="166690" cy="350998"/>
                </a:xfrm>
              </p:grpSpPr>
              <p:sp>
                <p:nvSpPr>
                  <p:cNvPr id="103" name="Google Shape;103;p2"/>
                  <p:cNvSpPr/>
                  <p:nvPr/>
                </p:nvSpPr>
                <p:spPr>
                  <a:xfrm>
                    <a:off x="3324821" y="3152836"/>
                    <a:ext cx="119489" cy="117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89" h="117177" extrusionOk="0">
                        <a:moveTo>
                          <a:pt x="5460" y="117177"/>
                        </a:moveTo>
                        <a:cubicBezTo>
                          <a:pt x="4508" y="91777"/>
                          <a:pt x="-9653" y="30373"/>
                          <a:pt x="11810" y="23896"/>
                        </a:cubicBezTo>
                        <a:cubicBezTo>
                          <a:pt x="18160" y="22118"/>
                          <a:pt x="14668" y="14561"/>
                          <a:pt x="19494" y="10688"/>
                        </a:cubicBezTo>
                        <a:cubicBezTo>
                          <a:pt x="31241" y="-2901"/>
                          <a:pt x="96456" y="-6838"/>
                          <a:pt x="96456" y="18879"/>
                        </a:cubicBezTo>
                        <a:cubicBezTo>
                          <a:pt x="95751" y="22315"/>
                          <a:pt x="97967" y="25668"/>
                          <a:pt x="101409" y="26373"/>
                        </a:cubicBezTo>
                        <a:cubicBezTo>
                          <a:pt x="101866" y="26467"/>
                          <a:pt x="102336" y="26506"/>
                          <a:pt x="102806" y="26499"/>
                        </a:cubicBezTo>
                        <a:cubicBezTo>
                          <a:pt x="133731" y="28849"/>
                          <a:pt x="111569" y="90507"/>
                          <a:pt x="114744" y="113939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04" name="Google Shape;104;p2"/>
                  <p:cNvSpPr/>
                  <p:nvPr/>
                </p:nvSpPr>
                <p:spPr>
                  <a:xfrm>
                    <a:off x="3312763" y="3270014"/>
                    <a:ext cx="150661" cy="2211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61" h="221107" extrusionOk="0">
                        <a:moveTo>
                          <a:pt x="72636" y="221107"/>
                        </a:moveTo>
                        <a:cubicBezTo>
                          <a:pt x="-3564" y="204978"/>
                          <a:pt x="-15057" y="136779"/>
                          <a:pt x="16184" y="2477"/>
                        </a:cubicBezTo>
                        <a:cubicBezTo>
                          <a:pt x="54284" y="1207"/>
                          <a:pt x="87558" y="1270"/>
                          <a:pt x="125595" y="0"/>
                        </a:cubicBezTo>
                        <a:cubicBezTo>
                          <a:pt x="164330" y="92202"/>
                          <a:pt x="166299" y="206629"/>
                          <a:pt x="72636" y="221107"/>
                        </a:cubicBezTo>
                        <a:close/>
                      </a:path>
                    </a:pathLst>
                  </a:custGeom>
                  <a:solidFill>
                    <a:srgbClr val="F9CB9C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05" name="Google Shape;105;p2"/>
                  <p:cNvSpPr/>
                  <p:nvPr/>
                </p:nvSpPr>
                <p:spPr>
                  <a:xfrm>
                    <a:off x="3305183" y="3146560"/>
                    <a:ext cx="166690" cy="3509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690" h="350998" extrusionOk="0">
                        <a:moveTo>
                          <a:pt x="140987" y="124596"/>
                        </a:moveTo>
                        <a:cubicBezTo>
                          <a:pt x="147337" y="122247"/>
                          <a:pt x="143336" y="59572"/>
                          <a:pt x="144542" y="54238"/>
                        </a:cubicBezTo>
                        <a:cubicBezTo>
                          <a:pt x="146828" y="39252"/>
                          <a:pt x="140097" y="24647"/>
                          <a:pt x="122571" y="26425"/>
                        </a:cubicBezTo>
                        <a:cubicBezTo>
                          <a:pt x="129683" y="-8309"/>
                          <a:pt x="29417" y="-8500"/>
                          <a:pt x="29925" y="24075"/>
                        </a:cubicBezTo>
                        <a:cubicBezTo>
                          <a:pt x="15891" y="25536"/>
                          <a:pt x="12399" y="39633"/>
                          <a:pt x="13478" y="51635"/>
                        </a:cubicBezTo>
                        <a:cubicBezTo>
                          <a:pt x="16145" y="75955"/>
                          <a:pt x="8335" y="105292"/>
                          <a:pt x="17034" y="127263"/>
                        </a:cubicBezTo>
                        <a:cubicBezTo>
                          <a:pt x="17034" y="127263"/>
                          <a:pt x="17034" y="127644"/>
                          <a:pt x="17034" y="127835"/>
                        </a:cubicBezTo>
                        <a:cubicBezTo>
                          <a:pt x="-77835" y="451748"/>
                          <a:pt x="259922" y="398789"/>
                          <a:pt x="140987" y="124596"/>
                        </a:cubicBezTo>
                        <a:close/>
                        <a:moveTo>
                          <a:pt x="126254" y="42427"/>
                        </a:moveTo>
                        <a:cubicBezTo>
                          <a:pt x="126699" y="51254"/>
                          <a:pt x="126699" y="64842"/>
                          <a:pt x="126889" y="74177"/>
                        </a:cubicBezTo>
                        <a:lnTo>
                          <a:pt x="31258" y="101736"/>
                        </a:lnTo>
                        <a:cubicBezTo>
                          <a:pt x="31258" y="96719"/>
                          <a:pt x="31258" y="91640"/>
                          <a:pt x="31258" y="86560"/>
                        </a:cubicBezTo>
                        <a:cubicBezTo>
                          <a:pt x="57865" y="73415"/>
                          <a:pt x="88408" y="58556"/>
                          <a:pt x="112348" y="40903"/>
                        </a:cubicBezTo>
                        <a:cubicBezTo>
                          <a:pt x="116793" y="41665"/>
                          <a:pt x="123778" y="38490"/>
                          <a:pt x="126254" y="42427"/>
                        </a:cubicBezTo>
                        <a:close/>
                        <a:moveTo>
                          <a:pt x="89044" y="212671"/>
                        </a:moveTo>
                        <a:cubicBezTo>
                          <a:pt x="81112" y="208784"/>
                          <a:pt x="71771" y="209070"/>
                          <a:pt x="64088" y="213433"/>
                        </a:cubicBezTo>
                        <a:cubicBezTo>
                          <a:pt x="67943" y="186762"/>
                          <a:pt x="70883" y="159947"/>
                          <a:pt x="72914" y="132978"/>
                        </a:cubicBezTo>
                        <a:lnTo>
                          <a:pt x="83964" y="132978"/>
                        </a:lnTo>
                        <a:cubicBezTo>
                          <a:pt x="83049" y="159642"/>
                          <a:pt x="84751" y="186337"/>
                          <a:pt x="89044" y="212671"/>
                        </a:cubicBezTo>
                        <a:close/>
                        <a:moveTo>
                          <a:pt x="50944" y="114118"/>
                        </a:moveTo>
                        <a:lnTo>
                          <a:pt x="127144" y="92148"/>
                        </a:lnTo>
                        <a:lnTo>
                          <a:pt x="127144" y="113420"/>
                        </a:lnTo>
                        <a:cubicBezTo>
                          <a:pt x="101299" y="114880"/>
                          <a:pt x="75899" y="115135"/>
                          <a:pt x="50626" y="114118"/>
                        </a:cubicBezTo>
                        <a:close/>
                        <a:moveTo>
                          <a:pt x="90695" y="39950"/>
                        </a:moveTo>
                        <a:cubicBezTo>
                          <a:pt x="74692" y="48269"/>
                          <a:pt x="47832" y="59826"/>
                          <a:pt x="31385" y="67255"/>
                        </a:cubicBezTo>
                        <a:cubicBezTo>
                          <a:pt x="31385" y="58937"/>
                          <a:pt x="31766" y="47634"/>
                          <a:pt x="31385" y="39379"/>
                        </a:cubicBezTo>
                        <a:cubicBezTo>
                          <a:pt x="33036" y="39379"/>
                          <a:pt x="75835" y="39442"/>
                          <a:pt x="90377" y="39950"/>
                        </a:cubicBezTo>
                        <a:close/>
                        <a:moveTo>
                          <a:pt x="45736" y="22361"/>
                        </a:moveTo>
                        <a:cubicBezTo>
                          <a:pt x="60214" y="644"/>
                          <a:pt x="112920" y="11122"/>
                          <a:pt x="111395" y="26616"/>
                        </a:cubicBezTo>
                        <a:cubicBezTo>
                          <a:pt x="92028" y="25854"/>
                          <a:pt x="63834" y="27314"/>
                          <a:pt x="44466" y="26616"/>
                        </a:cubicBezTo>
                        <a:cubicBezTo>
                          <a:pt x="44339" y="26171"/>
                          <a:pt x="45165" y="22742"/>
                          <a:pt x="45419" y="22361"/>
                        </a:cubicBezTo>
                        <a:close/>
                        <a:moveTo>
                          <a:pt x="125556" y="309127"/>
                        </a:moveTo>
                        <a:cubicBezTo>
                          <a:pt x="22686" y="406028"/>
                          <a:pt x="-873" y="195335"/>
                          <a:pt x="33798" y="131708"/>
                        </a:cubicBezTo>
                        <a:cubicBezTo>
                          <a:pt x="41101" y="132153"/>
                          <a:pt x="48467" y="132470"/>
                          <a:pt x="55833" y="132661"/>
                        </a:cubicBezTo>
                        <a:cubicBezTo>
                          <a:pt x="60913" y="148536"/>
                          <a:pt x="25734" y="268678"/>
                          <a:pt x="58500" y="243023"/>
                        </a:cubicBezTo>
                        <a:cubicBezTo>
                          <a:pt x="62310" y="237436"/>
                          <a:pt x="67708" y="228101"/>
                          <a:pt x="75454" y="228037"/>
                        </a:cubicBezTo>
                        <a:cubicBezTo>
                          <a:pt x="84979" y="228037"/>
                          <a:pt x="91076" y="238960"/>
                          <a:pt x="95394" y="245881"/>
                        </a:cubicBezTo>
                        <a:cubicBezTo>
                          <a:pt x="128985" y="268931"/>
                          <a:pt x="92536" y="150631"/>
                          <a:pt x="101744" y="132661"/>
                        </a:cubicBezTo>
                        <a:cubicBezTo>
                          <a:pt x="109173" y="132661"/>
                          <a:pt x="116602" y="132089"/>
                          <a:pt x="124032" y="131644"/>
                        </a:cubicBezTo>
                        <a:cubicBezTo>
                          <a:pt x="155591" y="183968"/>
                          <a:pt x="160671" y="257311"/>
                          <a:pt x="125239" y="309127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06" name="Google Shape;106;p2"/>
                <p:cNvSpPr/>
                <p:nvPr/>
              </p:nvSpPr>
              <p:spPr>
                <a:xfrm>
                  <a:off x="3375902" y="2153669"/>
                  <a:ext cx="17700" cy="8244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7" name="Google Shape;107;p2"/>
              <p:cNvSpPr/>
              <p:nvPr/>
            </p:nvSpPr>
            <p:spPr>
              <a:xfrm>
                <a:off x="3352825" y="3244100"/>
                <a:ext cx="27200" cy="29000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1160" extrusionOk="0">
                    <a:moveTo>
                      <a:pt x="0" y="0"/>
                    </a:moveTo>
                    <a:cubicBezTo>
                      <a:pt x="294" y="441"/>
                      <a:pt x="670" y="834"/>
                      <a:pt x="1088" y="1160"/>
                    </a:cubicBezTo>
                  </a:path>
                </a:pathLst>
              </a:custGeom>
              <a:noFill/>
              <a:ln w="28575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108" name="Google Shape;108;p2"/>
          <p:cNvGrpSpPr/>
          <p:nvPr/>
        </p:nvGrpSpPr>
        <p:grpSpPr>
          <a:xfrm>
            <a:off x="10433063" y="6"/>
            <a:ext cx="1147463" cy="4032469"/>
            <a:chOff x="7824797" y="4"/>
            <a:chExt cx="860597" cy="3024352"/>
          </a:xfrm>
        </p:grpSpPr>
        <p:grpSp>
          <p:nvGrpSpPr>
            <p:cNvPr id="109" name="Google Shape;109;p2"/>
            <p:cNvGrpSpPr/>
            <p:nvPr/>
          </p:nvGrpSpPr>
          <p:grpSpPr>
            <a:xfrm>
              <a:off x="7824797" y="1891931"/>
              <a:ext cx="860597" cy="1132425"/>
              <a:chOff x="764100" y="3623300"/>
              <a:chExt cx="1046700" cy="1046700"/>
            </a:xfrm>
          </p:grpSpPr>
          <p:sp>
            <p:nvSpPr>
              <p:cNvPr id="110" name="Google Shape;110;p2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2" name="Google Shape;112;p2"/>
            <p:cNvGrpSpPr/>
            <p:nvPr/>
          </p:nvGrpSpPr>
          <p:grpSpPr>
            <a:xfrm>
              <a:off x="8100547" y="4"/>
              <a:ext cx="300376" cy="2805682"/>
              <a:chOff x="3792712" y="1254959"/>
              <a:chExt cx="274793" cy="2566720"/>
            </a:xfrm>
          </p:grpSpPr>
          <p:grpSp>
            <p:nvGrpSpPr>
              <p:cNvPr id="113" name="Google Shape;113;p2"/>
              <p:cNvGrpSpPr/>
              <p:nvPr/>
            </p:nvGrpSpPr>
            <p:grpSpPr>
              <a:xfrm>
                <a:off x="3792712" y="1254959"/>
                <a:ext cx="274793" cy="2566720"/>
                <a:chOff x="3792712" y="1254959"/>
                <a:chExt cx="274793" cy="2566720"/>
              </a:xfrm>
            </p:grpSpPr>
            <p:grpSp>
              <p:nvGrpSpPr>
                <p:cNvPr id="114" name="Google Shape;114;p2"/>
                <p:cNvGrpSpPr/>
                <p:nvPr/>
              </p:nvGrpSpPr>
              <p:grpSpPr>
                <a:xfrm>
                  <a:off x="3792712" y="2971595"/>
                  <a:ext cx="274793" cy="850085"/>
                  <a:chOff x="3792712" y="2879468"/>
                  <a:chExt cx="274793" cy="850085"/>
                </a:xfrm>
              </p:grpSpPr>
              <p:sp>
                <p:nvSpPr>
                  <p:cNvPr id="115" name="Google Shape;115;p2"/>
                  <p:cNvSpPr/>
                  <p:nvPr/>
                </p:nvSpPr>
                <p:spPr>
                  <a:xfrm>
                    <a:off x="3798083" y="3085793"/>
                    <a:ext cx="261578" cy="637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578" h="637356" extrusionOk="0">
                        <a:moveTo>
                          <a:pt x="126686" y="637357"/>
                        </a:moveTo>
                        <a:cubicBezTo>
                          <a:pt x="-60449" y="630435"/>
                          <a:pt x="18736" y="394850"/>
                          <a:pt x="6417" y="267723"/>
                        </a:cubicBezTo>
                        <a:cubicBezTo>
                          <a:pt x="12322" y="197048"/>
                          <a:pt x="-10665" y="53665"/>
                          <a:pt x="31817" y="8008"/>
                        </a:cubicBezTo>
                        <a:cubicBezTo>
                          <a:pt x="291595" y="-16566"/>
                          <a:pt x="262449" y="-1263"/>
                          <a:pt x="258829" y="299283"/>
                        </a:cubicBezTo>
                        <a:cubicBezTo>
                          <a:pt x="256988" y="426728"/>
                          <a:pt x="295024" y="626816"/>
                          <a:pt x="126686" y="637357"/>
                        </a:cubicBezTo>
                        <a:close/>
                      </a:path>
                    </a:pathLst>
                  </a:custGeom>
                  <a:solidFill>
                    <a:srgbClr val="CFE2F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16" name="Google Shape;116;p2"/>
                  <p:cNvSpPr/>
                  <p:nvPr/>
                </p:nvSpPr>
                <p:spPr>
                  <a:xfrm>
                    <a:off x="3849902" y="2886279"/>
                    <a:ext cx="160096" cy="197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096" h="197298" extrusionOk="0">
                        <a:moveTo>
                          <a:pt x="0" y="197298"/>
                        </a:moveTo>
                        <a:cubicBezTo>
                          <a:pt x="14795" y="163453"/>
                          <a:pt x="-19495" y="39120"/>
                          <a:pt x="29908" y="37913"/>
                        </a:cubicBezTo>
                        <a:cubicBezTo>
                          <a:pt x="41275" y="35754"/>
                          <a:pt x="33401" y="17911"/>
                          <a:pt x="43053" y="12513"/>
                        </a:cubicBezTo>
                        <a:cubicBezTo>
                          <a:pt x="64008" y="-9902"/>
                          <a:pt x="129984" y="-1393"/>
                          <a:pt x="134239" y="31563"/>
                        </a:cubicBezTo>
                        <a:cubicBezTo>
                          <a:pt x="135826" y="40517"/>
                          <a:pt x="147891" y="34484"/>
                          <a:pt x="151955" y="41406"/>
                        </a:cubicBezTo>
                        <a:cubicBezTo>
                          <a:pt x="171640" y="64583"/>
                          <a:pt x="149479" y="158246"/>
                          <a:pt x="149161" y="196663"/>
                        </a:cubicBezTo>
                        <a:cubicBezTo>
                          <a:pt x="98234" y="196155"/>
                          <a:pt x="49847" y="189170"/>
                          <a:pt x="0" y="197298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17" name="Google Shape;117;p2"/>
                  <p:cNvSpPr/>
                  <p:nvPr/>
                </p:nvSpPr>
                <p:spPr>
                  <a:xfrm>
                    <a:off x="3792712" y="2879468"/>
                    <a:ext cx="274793" cy="850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793" h="850085" extrusionOk="0">
                        <a:moveTo>
                          <a:pt x="19916" y="786532"/>
                        </a:moveTo>
                        <a:cubicBezTo>
                          <a:pt x="39854" y="827489"/>
                          <a:pt x="67541" y="848572"/>
                          <a:pt x="131866" y="850032"/>
                        </a:cubicBezTo>
                        <a:cubicBezTo>
                          <a:pt x="255818" y="852953"/>
                          <a:pt x="279440" y="735732"/>
                          <a:pt x="271947" y="651213"/>
                        </a:cubicBezTo>
                        <a:cubicBezTo>
                          <a:pt x="272963" y="537612"/>
                          <a:pt x="275312" y="423947"/>
                          <a:pt x="274678" y="310345"/>
                        </a:cubicBezTo>
                        <a:cubicBezTo>
                          <a:pt x="276202" y="268245"/>
                          <a:pt x="263057" y="215095"/>
                          <a:pt x="217528" y="202395"/>
                        </a:cubicBezTo>
                        <a:cubicBezTo>
                          <a:pt x="213336" y="167343"/>
                          <a:pt x="246610" y="35073"/>
                          <a:pt x="197716" y="37295"/>
                        </a:cubicBezTo>
                        <a:cubicBezTo>
                          <a:pt x="191366" y="-10202"/>
                          <a:pt x="84495" y="-14965"/>
                          <a:pt x="87098" y="38311"/>
                        </a:cubicBezTo>
                        <a:cubicBezTo>
                          <a:pt x="75478" y="36978"/>
                          <a:pt x="60047" y="37041"/>
                          <a:pt x="58778" y="55583"/>
                        </a:cubicBezTo>
                        <a:cubicBezTo>
                          <a:pt x="55603" y="103081"/>
                          <a:pt x="55285" y="150833"/>
                          <a:pt x="49887" y="197760"/>
                        </a:cubicBezTo>
                        <a:cubicBezTo>
                          <a:pt x="-19010" y="224303"/>
                          <a:pt x="12613" y="404262"/>
                          <a:pt x="5437" y="474048"/>
                        </a:cubicBezTo>
                        <a:cubicBezTo>
                          <a:pt x="10264" y="577299"/>
                          <a:pt x="-17549" y="687980"/>
                          <a:pt x="19916" y="786532"/>
                        </a:cubicBezTo>
                        <a:close/>
                        <a:moveTo>
                          <a:pt x="102466" y="38248"/>
                        </a:moveTo>
                        <a:cubicBezTo>
                          <a:pt x="106148" y="7895"/>
                          <a:pt x="173585" y="17166"/>
                          <a:pt x="178983" y="37105"/>
                        </a:cubicBezTo>
                        <a:cubicBezTo>
                          <a:pt x="154281" y="37549"/>
                          <a:pt x="103101" y="39962"/>
                          <a:pt x="102592" y="38311"/>
                        </a:cubicBezTo>
                        <a:close/>
                        <a:moveTo>
                          <a:pt x="76177" y="56663"/>
                        </a:moveTo>
                        <a:lnTo>
                          <a:pt x="174983" y="55393"/>
                        </a:lnTo>
                        <a:cubicBezTo>
                          <a:pt x="190222" y="53361"/>
                          <a:pt x="211304" y="53298"/>
                          <a:pt x="206733" y="75459"/>
                        </a:cubicBezTo>
                        <a:lnTo>
                          <a:pt x="75287" y="111400"/>
                        </a:lnTo>
                        <a:cubicBezTo>
                          <a:pt x="75967" y="93194"/>
                          <a:pt x="76303" y="74970"/>
                          <a:pt x="76303" y="56726"/>
                        </a:cubicBezTo>
                        <a:close/>
                        <a:moveTo>
                          <a:pt x="73700" y="129879"/>
                        </a:moveTo>
                        <a:lnTo>
                          <a:pt x="205399" y="94382"/>
                        </a:lnTo>
                        <a:lnTo>
                          <a:pt x="203684" y="134069"/>
                        </a:lnTo>
                        <a:lnTo>
                          <a:pt x="71478" y="159469"/>
                        </a:lnTo>
                        <a:cubicBezTo>
                          <a:pt x="72430" y="149563"/>
                          <a:pt x="73192" y="139785"/>
                          <a:pt x="73827" y="129942"/>
                        </a:cubicBezTo>
                        <a:close/>
                        <a:moveTo>
                          <a:pt x="69191" y="177885"/>
                        </a:moveTo>
                        <a:lnTo>
                          <a:pt x="202541" y="152104"/>
                        </a:lnTo>
                        <a:cubicBezTo>
                          <a:pt x="201906" y="166391"/>
                          <a:pt x="201335" y="180615"/>
                          <a:pt x="200700" y="194839"/>
                        </a:cubicBezTo>
                        <a:lnTo>
                          <a:pt x="67350" y="193379"/>
                        </a:lnTo>
                        <a:cubicBezTo>
                          <a:pt x="68239" y="188298"/>
                          <a:pt x="68937" y="183282"/>
                          <a:pt x="69318" y="177948"/>
                        </a:cubicBezTo>
                        <a:close/>
                        <a:moveTo>
                          <a:pt x="19217" y="648102"/>
                        </a:moveTo>
                        <a:cubicBezTo>
                          <a:pt x="23154" y="519832"/>
                          <a:pt x="21947" y="391117"/>
                          <a:pt x="28171" y="263101"/>
                        </a:cubicBezTo>
                        <a:cubicBezTo>
                          <a:pt x="34965" y="198204"/>
                          <a:pt x="74589" y="211222"/>
                          <a:pt x="121960" y="210968"/>
                        </a:cubicBezTo>
                        <a:cubicBezTo>
                          <a:pt x="123103" y="217851"/>
                          <a:pt x="123674" y="224817"/>
                          <a:pt x="123674" y="231796"/>
                        </a:cubicBezTo>
                        <a:cubicBezTo>
                          <a:pt x="72874" y="256370"/>
                          <a:pt x="60174" y="344889"/>
                          <a:pt x="124246" y="360891"/>
                        </a:cubicBezTo>
                        <a:lnTo>
                          <a:pt x="124627" y="429281"/>
                        </a:lnTo>
                        <a:cubicBezTo>
                          <a:pt x="46966" y="432710"/>
                          <a:pt x="45951" y="548915"/>
                          <a:pt x="125135" y="549486"/>
                        </a:cubicBezTo>
                        <a:lnTo>
                          <a:pt x="125516" y="627083"/>
                        </a:lnTo>
                        <a:cubicBezTo>
                          <a:pt x="40" y="680677"/>
                          <a:pt x="157647" y="791422"/>
                          <a:pt x="143550" y="638069"/>
                        </a:cubicBezTo>
                        <a:cubicBezTo>
                          <a:pt x="209971" y="620416"/>
                          <a:pt x="220385" y="540533"/>
                          <a:pt x="142661" y="533675"/>
                        </a:cubicBezTo>
                        <a:lnTo>
                          <a:pt x="142280" y="444204"/>
                        </a:lnTo>
                        <a:cubicBezTo>
                          <a:pt x="216321" y="434298"/>
                          <a:pt x="216130" y="356764"/>
                          <a:pt x="141772" y="346604"/>
                        </a:cubicBezTo>
                        <a:cubicBezTo>
                          <a:pt x="141772" y="311425"/>
                          <a:pt x="141772" y="215413"/>
                          <a:pt x="140566" y="212429"/>
                        </a:cubicBezTo>
                        <a:cubicBezTo>
                          <a:pt x="140566" y="212429"/>
                          <a:pt x="194096" y="213762"/>
                          <a:pt x="198541" y="213381"/>
                        </a:cubicBezTo>
                        <a:cubicBezTo>
                          <a:pt x="218543" y="211666"/>
                          <a:pt x="234291" y="230589"/>
                          <a:pt x="243943" y="246845"/>
                        </a:cubicBezTo>
                        <a:cubicBezTo>
                          <a:pt x="271376" y="315997"/>
                          <a:pt x="250865" y="395880"/>
                          <a:pt x="255754" y="469095"/>
                        </a:cubicBezTo>
                        <a:cubicBezTo>
                          <a:pt x="240832" y="580093"/>
                          <a:pt x="308015" y="834538"/>
                          <a:pt x="136819" y="834855"/>
                        </a:cubicBezTo>
                        <a:cubicBezTo>
                          <a:pt x="35727" y="844063"/>
                          <a:pt x="10073" y="729382"/>
                          <a:pt x="19344" y="648166"/>
                        </a:cubicBezTo>
                        <a:close/>
                        <a:moveTo>
                          <a:pt x="125008" y="678137"/>
                        </a:moveTo>
                        <a:cubicBezTo>
                          <a:pt x="115928" y="731541"/>
                          <a:pt x="62968" y="668041"/>
                          <a:pt x="125643" y="645435"/>
                        </a:cubicBezTo>
                        <a:cubicBezTo>
                          <a:pt x="126272" y="656357"/>
                          <a:pt x="126100" y="667304"/>
                          <a:pt x="125135" y="678201"/>
                        </a:cubicBezTo>
                        <a:close/>
                        <a:moveTo>
                          <a:pt x="125008" y="531198"/>
                        </a:moveTo>
                        <a:cubicBezTo>
                          <a:pt x="69953" y="529293"/>
                          <a:pt x="68620" y="448966"/>
                          <a:pt x="124627" y="447315"/>
                        </a:cubicBezTo>
                        <a:close/>
                        <a:moveTo>
                          <a:pt x="124119" y="340698"/>
                        </a:moveTo>
                        <a:cubicBezTo>
                          <a:pt x="85193" y="326284"/>
                          <a:pt x="93004" y="270848"/>
                          <a:pt x="123674" y="251798"/>
                        </a:cubicBezTo>
                        <a:cubicBezTo>
                          <a:pt x="123973" y="281643"/>
                          <a:pt x="124183" y="311380"/>
                          <a:pt x="124309" y="341016"/>
                        </a:cubicBezTo>
                        <a:close/>
                        <a:moveTo>
                          <a:pt x="141835" y="365591"/>
                        </a:moveTo>
                        <a:cubicBezTo>
                          <a:pt x="190730" y="374798"/>
                          <a:pt x="194159" y="419057"/>
                          <a:pt x="141835" y="426106"/>
                        </a:cubicBezTo>
                        <a:close/>
                        <a:moveTo>
                          <a:pt x="142724" y="551899"/>
                        </a:moveTo>
                        <a:cubicBezTo>
                          <a:pt x="195493" y="559138"/>
                          <a:pt x="188127" y="605684"/>
                          <a:pt x="143296" y="619781"/>
                        </a:cubicBezTo>
                        <a:cubicBezTo>
                          <a:pt x="143042" y="601429"/>
                          <a:pt x="142978" y="571204"/>
                          <a:pt x="142915" y="552217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18" name="Google Shape;118;p2"/>
                <p:cNvSpPr/>
                <p:nvPr/>
              </p:nvSpPr>
              <p:spPr>
                <a:xfrm>
                  <a:off x="3923169" y="1254959"/>
                  <a:ext cx="17700" cy="17229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19" name="Google Shape;119;p2"/>
              <p:cNvSpPr/>
              <p:nvPr/>
            </p:nvSpPr>
            <p:spPr>
              <a:xfrm>
                <a:off x="3834925" y="3637375"/>
                <a:ext cx="76100" cy="135925"/>
              </a:xfrm>
              <a:custGeom>
                <a:avLst/>
                <a:gdLst/>
                <a:ahLst/>
                <a:cxnLst/>
                <a:rect l="l" t="t" r="r" b="b"/>
                <a:pathLst>
                  <a:path w="3044" h="5437" extrusionOk="0">
                    <a:moveTo>
                      <a:pt x="0" y="0"/>
                    </a:moveTo>
                    <a:cubicBezTo>
                      <a:pt x="372" y="2043"/>
                      <a:pt x="1116" y="4666"/>
                      <a:pt x="3044" y="5437"/>
                    </a:cubicBezTo>
                  </a:path>
                </a:pathLst>
              </a:custGeom>
              <a:noFill/>
              <a:ln w="28575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20" name="Google Shape;120;p2"/>
              <p:cNvSpPr/>
              <p:nvPr/>
            </p:nvSpPr>
            <p:spPr>
              <a:xfrm>
                <a:off x="3834925" y="3552200"/>
                <a:ext cx="182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870" extrusionOk="0">
                    <a:moveTo>
                      <a:pt x="0" y="0"/>
                    </a:moveTo>
                    <a:cubicBezTo>
                      <a:pt x="37" y="435"/>
                      <a:pt x="37" y="435"/>
                      <a:pt x="73" y="870"/>
                    </a:cubicBezTo>
                  </a:path>
                </a:pathLst>
              </a:custGeom>
              <a:noFill/>
              <a:ln w="28575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121" name="Google Shape;121;p2"/>
          <p:cNvGrpSpPr/>
          <p:nvPr/>
        </p:nvGrpSpPr>
        <p:grpSpPr>
          <a:xfrm>
            <a:off x="1590135" y="-6"/>
            <a:ext cx="1395600" cy="3233244"/>
            <a:chOff x="1192601" y="-5"/>
            <a:chExt cx="1046700" cy="2424933"/>
          </a:xfrm>
        </p:grpSpPr>
        <p:grpSp>
          <p:nvGrpSpPr>
            <p:cNvPr id="122" name="Google Shape;122;p2"/>
            <p:cNvGrpSpPr/>
            <p:nvPr/>
          </p:nvGrpSpPr>
          <p:grpSpPr>
            <a:xfrm>
              <a:off x="1192601" y="1378228"/>
              <a:ext cx="1046700" cy="1046700"/>
              <a:chOff x="764100" y="3623300"/>
              <a:chExt cx="1046700" cy="1046700"/>
            </a:xfrm>
          </p:grpSpPr>
          <p:sp>
            <p:nvSpPr>
              <p:cNvPr id="123" name="Google Shape;123;p2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5" name="Google Shape;125;p2"/>
            <p:cNvGrpSpPr/>
            <p:nvPr/>
          </p:nvGrpSpPr>
          <p:grpSpPr>
            <a:xfrm>
              <a:off x="1417979" y="-5"/>
              <a:ext cx="580390" cy="2131191"/>
              <a:chOff x="522260" y="1950146"/>
              <a:chExt cx="530958" cy="1949676"/>
            </a:xfrm>
          </p:grpSpPr>
          <p:grpSp>
            <p:nvGrpSpPr>
              <p:cNvPr id="126" name="Google Shape;126;p2"/>
              <p:cNvGrpSpPr/>
              <p:nvPr/>
            </p:nvGrpSpPr>
            <p:grpSpPr>
              <a:xfrm>
                <a:off x="522260" y="1950146"/>
                <a:ext cx="530958" cy="1949676"/>
                <a:chOff x="522260" y="1950146"/>
                <a:chExt cx="530958" cy="1949676"/>
              </a:xfrm>
            </p:grpSpPr>
            <p:grpSp>
              <p:nvGrpSpPr>
                <p:cNvPr id="127" name="Google Shape;127;p2"/>
                <p:cNvGrpSpPr/>
                <p:nvPr/>
              </p:nvGrpSpPr>
              <p:grpSpPr>
                <a:xfrm>
                  <a:off x="522260" y="2971595"/>
                  <a:ext cx="530958" cy="928227"/>
                  <a:chOff x="522260" y="2971595"/>
                  <a:chExt cx="530958" cy="928227"/>
                </a:xfrm>
              </p:grpSpPr>
              <p:sp>
                <p:nvSpPr>
                  <p:cNvPr id="128" name="Google Shape;128;p2"/>
                  <p:cNvSpPr/>
                  <p:nvPr/>
                </p:nvSpPr>
                <p:spPr>
                  <a:xfrm>
                    <a:off x="531045" y="3193814"/>
                    <a:ext cx="510950" cy="500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0950" h="500199" extrusionOk="0">
                        <a:moveTo>
                          <a:pt x="230344" y="500189"/>
                        </a:moveTo>
                        <a:cubicBezTo>
                          <a:pt x="153916" y="500507"/>
                          <a:pt x="77640" y="493446"/>
                          <a:pt x="2570" y="479108"/>
                        </a:cubicBezTo>
                        <a:cubicBezTo>
                          <a:pt x="-4606" y="452501"/>
                          <a:pt x="4348" y="418084"/>
                          <a:pt x="15841" y="404622"/>
                        </a:cubicBezTo>
                        <a:cubicBezTo>
                          <a:pt x="93" y="296672"/>
                          <a:pt x="174591" y="153479"/>
                          <a:pt x="126458" y="68770"/>
                        </a:cubicBezTo>
                        <a:cubicBezTo>
                          <a:pt x="128236" y="16510"/>
                          <a:pt x="219295" y="6350"/>
                          <a:pt x="261142" y="0"/>
                        </a:cubicBezTo>
                        <a:cubicBezTo>
                          <a:pt x="310926" y="4953"/>
                          <a:pt x="383443" y="12002"/>
                          <a:pt x="388777" y="70612"/>
                        </a:cubicBezTo>
                        <a:cubicBezTo>
                          <a:pt x="365980" y="191262"/>
                          <a:pt x="524603" y="342392"/>
                          <a:pt x="509998" y="472630"/>
                        </a:cubicBezTo>
                        <a:cubicBezTo>
                          <a:pt x="417936" y="491147"/>
                          <a:pt x="324248" y="500380"/>
                          <a:pt x="230344" y="500189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9" name="Google Shape;129;p2"/>
                  <p:cNvSpPr/>
                  <p:nvPr/>
                </p:nvSpPr>
                <p:spPr>
                  <a:xfrm>
                    <a:off x="551585" y="3672350"/>
                    <a:ext cx="488949" cy="214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949" h="214629" extrusionOk="0">
                        <a:moveTo>
                          <a:pt x="243395" y="214630"/>
                        </a:moveTo>
                        <a:cubicBezTo>
                          <a:pt x="147256" y="214630"/>
                          <a:pt x="26352" y="160401"/>
                          <a:pt x="0" y="8001"/>
                        </a:cubicBezTo>
                        <a:cubicBezTo>
                          <a:pt x="165925" y="39751"/>
                          <a:pt x="327279" y="29528"/>
                          <a:pt x="488950" y="0"/>
                        </a:cubicBezTo>
                        <a:cubicBezTo>
                          <a:pt x="471043" y="147384"/>
                          <a:pt x="350266" y="214630"/>
                          <a:pt x="243395" y="214630"/>
                        </a:cubicBezTo>
                        <a:close/>
                      </a:path>
                    </a:pathLst>
                  </a:custGeom>
                  <a:solidFill>
                    <a:srgbClr val="C8F3F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0" name="Google Shape;130;p2"/>
                  <p:cNvSpPr/>
                  <p:nvPr/>
                </p:nvSpPr>
                <p:spPr>
                  <a:xfrm>
                    <a:off x="685838" y="2977833"/>
                    <a:ext cx="219884" cy="234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884" h="234649" extrusionOk="0">
                        <a:moveTo>
                          <a:pt x="2590" y="234649"/>
                        </a:moveTo>
                        <a:cubicBezTo>
                          <a:pt x="7987" y="210011"/>
                          <a:pt x="-12142" y="33672"/>
                          <a:pt x="12877" y="45419"/>
                        </a:cubicBezTo>
                        <a:cubicBezTo>
                          <a:pt x="33197" y="50182"/>
                          <a:pt x="23545" y="24210"/>
                          <a:pt x="35038" y="16590"/>
                        </a:cubicBezTo>
                        <a:cubicBezTo>
                          <a:pt x="50913" y="906"/>
                          <a:pt x="85394" y="1604"/>
                          <a:pt x="109714" y="1922"/>
                        </a:cubicBezTo>
                        <a:cubicBezTo>
                          <a:pt x="145528" y="-936"/>
                          <a:pt x="189026" y="-6841"/>
                          <a:pt x="188835" y="38879"/>
                        </a:cubicBezTo>
                        <a:cubicBezTo>
                          <a:pt x="250875" y="39895"/>
                          <a:pt x="199503" y="186770"/>
                          <a:pt x="206869" y="233824"/>
                        </a:cubicBezTo>
                        <a:cubicBezTo>
                          <a:pt x="139369" y="212361"/>
                          <a:pt x="71932" y="215091"/>
                          <a:pt x="2590" y="234649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1" name="Google Shape;131;p2"/>
                  <p:cNvSpPr/>
                  <p:nvPr/>
                </p:nvSpPr>
                <p:spPr>
                  <a:xfrm>
                    <a:off x="522260" y="2971595"/>
                    <a:ext cx="530958" cy="9282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0958" h="928227" extrusionOk="0">
                        <a:moveTo>
                          <a:pt x="516306" y="619347"/>
                        </a:moveTo>
                        <a:cubicBezTo>
                          <a:pt x="501638" y="504285"/>
                          <a:pt x="397942" y="417798"/>
                          <a:pt x="399530" y="298926"/>
                        </a:cubicBezTo>
                        <a:cubicBezTo>
                          <a:pt x="413182" y="300514"/>
                          <a:pt x="390830" y="254159"/>
                          <a:pt x="381178" y="244380"/>
                        </a:cubicBezTo>
                        <a:cubicBezTo>
                          <a:pt x="383210" y="187992"/>
                          <a:pt x="385369" y="132175"/>
                          <a:pt x="387528" y="75787"/>
                        </a:cubicBezTo>
                        <a:cubicBezTo>
                          <a:pt x="392481" y="54070"/>
                          <a:pt x="381559" y="34449"/>
                          <a:pt x="356731" y="40227"/>
                        </a:cubicBezTo>
                        <a:cubicBezTo>
                          <a:pt x="358255" y="-10573"/>
                          <a:pt x="307645" y="730"/>
                          <a:pt x="273609" y="1810"/>
                        </a:cubicBezTo>
                        <a:cubicBezTo>
                          <a:pt x="240780" y="1429"/>
                          <a:pt x="184074" y="-222"/>
                          <a:pt x="184328" y="45244"/>
                        </a:cubicBezTo>
                        <a:cubicBezTo>
                          <a:pt x="174803" y="45815"/>
                          <a:pt x="158928" y="42640"/>
                          <a:pt x="158928" y="56547"/>
                        </a:cubicBezTo>
                        <a:cubicBezTo>
                          <a:pt x="158928" y="118777"/>
                          <a:pt x="158039" y="180435"/>
                          <a:pt x="158357" y="242475"/>
                        </a:cubicBezTo>
                        <a:cubicBezTo>
                          <a:pt x="144260" y="248825"/>
                          <a:pt x="112383" y="292767"/>
                          <a:pt x="140577" y="307753"/>
                        </a:cubicBezTo>
                        <a:cubicBezTo>
                          <a:pt x="150102" y="385159"/>
                          <a:pt x="15736" y="506508"/>
                          <a:pt x="18784" y="626967"/>
                        </a:cubicBezTo>
                        <a:cubicBezTo>
                          <a:pt x="-3124" y="640493"/>
                          <a:pt x="-8013" y="706215"/>
                          <a:pt x="15672" y="712756"/>
                        </a:cubicBezTo>
                        <a:cubicBezTo>
                          <a:pt x="65075" y="1013238"/>
                          <a:pt x="505638" y="992854"/>
                          <a:pt x="526720" y="692753"/>
                        </a:cubicBezTo>
                        <a:cubicBezTo>
                          <a:pt x="534785" y="671862"/>
                          <a:pt x="531356" y="631984"/>
                          <a:pt x="516306" y="619347"/>
                        </a:cubicBezTo>
                        <a:close/>
                        <a:moveTo>
                          <a:pt x="498399" y="620300"/>
                        </a:moveTo>
                        <a:cubicBezTo>
                          <a:pt x="475749" y="621824"/>
                          <a:pt x="453079" y="623176"/>
                          <a:pt x="430391" y="624364"/>
                        </a:cubicBezTo>
                        <a:cubicBezTo>
                          <a:pt x="405708" y="518319"/>
                          <a:pt x="384842" y="411531"/>
                          <a:pt x="367780" y="304006"/>
                        </a:cubicBezTo>
                        <a:cubicBezTo>
                          <a:pt x="372606" y="303308"/>
                          <a:pt x="377432" y="302673"/>
                          <a:pt x="382194" y="301911"/>
                        </a:cubicBezTo>
                        <a:cubicBezTo>
                          <a:pt x="378511" y="420973"/>
                          <a:pt x="481889" y="506762"/>
                          <a:pt x="498399" y="620300"/>
                        </a:cubicBezTo>
                        <a:close/>
                        <a:moveTo>
                          <a:pt x="278689" y="312579"/>
                        </a:moveTo>
                        <a:cubicBezTo>
                          <a:pt x="287389" y="312198"/>
                          <a:pt x="296025" y="311690"/>
                          <a:pt x="304661" y="311118"/>
                        </a:cubicBezTo>
                        <a:cubicBezTo>
                          <a:pt x="318040" y="416738"/>
                          <a:pt x="331477" y="522383"/>
                          <a:pt x="344983" y="628047"/>
                        </a:cubicBezTo>
                        <a:cubicBezTo>
                          <a:pt x="322568" y="628809"/>
                          <a:pt x="300216" y="629507"/>
                          <a:pt x="277800" y="629952"/>
                        </a:cubicBezTo>
                        <a:cubicBezTo>
                          <a:pt x="271844" y="524237"/>
                          <a:pt x="272136" y="418262"/>
                          <a:pt x="278689" y="312579"/>
                        </a:cubicBezTo>
                        <a:close/>
                        <a:moveTo>
                          <a:pt x="322504" y="309531"/>
                        </a:moveTo>
                        <a:cubicBezTo>
                          <a:pt x="331775" y="308642"/>
                          <a:pt x="341046" y="307626"/>
                          <a:pt x="350317" y="306483"/>
                        </a:cubicBezTo>
                        <a:cubicBezTo>
                          <a:pt x="367253" y="413417"/>
                          <a:pt x="387928" y="519633"/>
                          <a:pt x="412357" y="625126"/>
                        </a:cubicBezTo>
                        <a:cubicBezTo>
                          <a:pt x="395910" y="625951"/>
                          <a:pt x="379400" y="626713"/>
                          <a:pt x="362954" y="627348"/>
                        </a:cubicBezTo>
                        <a:cubicBezTo>
                          <a:pt x="349111" y="521430"/>
                          <a:pt x="335541" y="415493"/>
                          <a:pt x="322250" y="309531"/>
                        </a:cubicBezTo>
                        <a:close/>
                        <a:moveTo>
                          <a:pt x="365684" y="58452"/>
                        </a:moveTo>
                        <a:cubicBezTo>
                          <a:pt x="375273" y="59277"/>
                          <a:pt x="368542" y="74581"/>
                          <a:pt x="369939" y="81248"/>
                        </a:cubicBezTo>
                        <a:lnTo>
                          <a:pt x="175946" y="137382"/>
                        </a:lnTo>
                        <a:cubicBezTo>
                          <a:pt x="175946" y="127984"/>
                          <a:pt x="175946" y="118332"/>
                          <a:pt x="175946" y="109125"/>
                        </a:cubicBezTo>
                        <a:cubicBezTo>
                          <a:pt x="212713" y="94837"/>
                          <a:pt x="258496" y="85947"/>
                          <a:pt x="287643" y="60547"/>
                        </a:cubicBezTo>
                        <a:cubicBezTo>
                          <a:pt x="313360" y="60611"/>
                          <a:pt x="339649" y="57309"/>
                          <a:pt x="365430" y="58452"/>
                        </a:cubicBezTo>
                        <a:close/>
                        <a:moveTo>
                          <a:pt x="175438" y="205454"/>
                        </a:moveTo>
                        <a:lnTo>
                          <a:pt x="366827" y="159671"/>
                        </a:lnTo>
                        <a:lnTo>
                          <a:pt x="364224" y="230791"/>
                        </a:lnTo>
                        <a:cubicBezTo>
                          <a:pt x="308090" y="199041"/>
                          <a:pt x="233033" y="208248"/>
                          <a:pt x="175311" y="231616"/>
                        </a:cubicBezTo>
                        <a:close/>
                        <a:moveTo>
                          <a:pt x="175438" y="187230"/>
                        </a:moveTo>
                        <a:cubicBezTo>
                          <a:pt x="175438" y="176688"/>
                          <a:pt x="175438" y="166084"/>
                          <a:pt x="175438" y="155480"/>
                        </a:cubicBezTo>
                        <a:lnTo>
                          <a:pt x="368796" y="99536"/>
                        </a:lnTo>
                        <a:lnTo>
                          <a:pt x="367272" y="141256"/>
                        </a:lnTo>
                        <a:close/>
                        <a:moveTo>
                          <a:pt x="229032" y="21622"/>
                        </a:moveTo>
                        <a:cubicBezTo>
                          <a:pt x="256401" y="25305"/>
                          <a:pt x="342570" y="-222"/>
                          <a:pt x="338760" y="40672"/>
                        </a:cubicBezTo>
                        <a:lnTo>
                          <a:pt x="201600" y="44418"/>
                        </a:lnTo>
                        <a:cubicBezTo>
                          <a:pt x="197155" y="28861"/>
                          <a:pt x="217793" y="22765"/>
                          <a:pt x="229096" y="21749"/>
                        </a:cubicBezTo>
                        <a:close/>
                        <a:moveTo>
                          <a:pt x="263830" y="59150"/>
                        </a:moveTo>
                        <a:cubicBezTo>
                          <a:pt x="235046" y="71260"/>
                          <a:pt x="205645" y="81858"/>
                          <a:pt x="175756" y="90900"/>
                        </a:cubicBezTo>
                        <a:lnTo>
                          <a:pt x="175756" y="63722"/>
                        </a:lnTo>
                        <a:cubicBezTo>
                          <a:pt x="201664" y="62897"/>
                          <a:pt x="238113" y="59976"/>
                          <a:pt x="263894" y="59404"/>
                        </a:cubicBezTo>
                        <a:close/>
                        <a:moveTo>
                          <a:pt x="260973" y="230600"/>
                        </a:moveTo>
                        <a:cubicBezTo>
                          <a:pt x="306439" y="226028"/>
                          <a:pt x="366891" y="233838"/>
                          <a:pt x="384036" y="283432"/>
                        </a:cubicBezTo>
                        <a:cubicBezTo>
                          <a:pt x="303873" y="296939"/>
                          <a:pt x="222193" y="298945"/>
                          <a:pt x="141466" y="289401"/>
                        </a:cubicBezTo>
                        <a:cubicBezTo>
                          <a:pt x="157404" y="243554"/>
                          <a:pt x="218110" y="233521"/>
                          <a:pt x="261036" y="230854"/>
                        </a:cubicBezTo>
                        <a:close/>
                        <a:moveTo>
                          <a:pt x="259639" y="630269"/>
                        </a:moveTo>
                        <a:cubicBezTo>
                          <a:pt x="238005" y="630606"/>
                          <a:pt x="216313" y="630796"/>
                          <a:pt x="194552" y="630841"/>
                        </a:cubicBezTo>
                        <a:cubicBezTo>
                          <a:pt x="210300" y="525005"/>
                          <a:pt x="226003" y="419176"/>
                          <a:pt x="241669" y="313341"/>
                        </a:cubicBezTo>
                        <a:cubicBezTo>
                          <a:pt x="248019" y="313341"/>
                          <a:pt x="254369" y="313341"/>
                          <a:pt x="260719" y="313341"/>
                        </a:cubicBezTo>
                        <a:cubicBezTo>
                          <a:pt x="254172" y="418871"/>
                          <a:pt x="253810" y="524694"/>
                          <a:pt x="259639" y="630269"/>
                        </a:cubicBezTo>
                        <a:close/>
                        <a:moveTo>
                          <a:pt x="177089" y="630904"/>
                        </a:moveTo>
                        <a:cubicBezTo>
                          <a:pt x="155309" y="630904"/>
                          <a:pt x="133528" y="630904"/>
                          <a:pt x="111748" y="630333"/>
                        </a:cubicBezTo>
                        <a:cubicBezTo>
                          <a:pt x="143498" y="524478"/>
                          <a:pt x="175248" y="418751"/>
                          <a:pt x="206490" y="312833"/>
                        </a:cubicBezTo>
                        <a:lnTo>
                          <a:pt x="224206" y="313277"/>
                        </a:lnTo>
                        <a:cubicBezTo>
                          <a:pt x="208630" y="419195"/>
                          <a:pt x="192920" y="525069"/>
                          <a:pt x="177089" y="630904"/>
                        </a:cubicBezTo>
                        <a:close/>
                        <a:moveTo>
                          <a:pt x="76759" y="501047"/>
                        </a:moveTo>
                        <a:cubicBezTo>
                          <a:pt x="112129" y="441801"/>
                          <a:pt x="157849" y="381857"/>
                          <a:pt x="157468" y="309721"/>
                        </a:cubicBezTo>
                        <a:cubicBezTo>
                          <a:pt x="168009" y="310737"/>
                          <a:pt x="178550" y="311499"/>
                          <a:pt x="189218" y="312071"/>
                        </a:cubicBezTo>
                        <a:cubicBezTo>
                          <a:pt x="157550" y="417906"/>
                          <a:pt x="125908" y="523887"/>
                          <a:pt x="94285" y="630015"/>
                        </a:cubicBezTo>
                        <a:cubicBezTo>
                          <a:pt x="74854" y="629571"/>
                          <a:pt x="55423" y="629126"/>
                          <a:pt x="35992" y="628491"/>
                        </a:cubicBezTo>
                        <a:cubicBezTo>
                          <a:pt x="33960" y="582454"/>
                          <a:pt x="54026" y="539591"/>
                          <a:pt x="76886" y="500920"/>
                        </a:cubicBezTo>
                        <a:close/>
                        <a:moveTo>
                          <a:pt x="356858" y="897604"/>
                        </a:moveTo>
                        <a:cubicBezTo>
                          <a:pt x="221222" y="951325"/>
                          <a:pt x="58725" y="859504"/>
                          <a:pt x="34024" y="716248"/>
                        </a:cubicBezTo>
                        <a:cubicBezTo>
                          <a:pt x="191294" y="742912"/>
                          <a:pt x="352178" y="739813"/>
                          <a:pt x="508305" y="707104"/>
                        </a:cubicBezTo>
                        <a:lnTo>
                          <a:pt x="509194" y="707549"/>
                        </a:lnTo>
                        <a:cubicBezTo>
                          <a:pt x="496145" y="793623"/>
                          <a:pt x="438030" y="866134"/>
                          <a:pt x="356858" y="897604"/>
                        </a:cubicBezTo>
                        <a:close/>
                        <a:moveTo>
                          <a:pt x="512560" y="681704"/>
                        </a:moveTo>
                        <a:cubicBezTo>
                          <a:pt x="511855" y="684092"/>
                          <a:pt x="510985" y="686422"/>
                          <a:pt x="509956" y="688689"/>
                        </a:cubicBezTo>
                        <a:cubicBezTo>
                          <a:pt x="348952" y="722706"/>
                          <a:pt x="182842" y="724865"/>
                          <a:pt x="21006" y="695039"/>
                        </a:cubicBezTo>
                        <a:cubicBezTo>
                          <a:pt x="14332" y="679355"/>
                          <a:pt x="14961" y="661511"/>
                          <a:pt x="22721" y="646335"/>
                        </a:cubicBezTo>
                        <a:cubicBezTo>
                          <a:pt x="183897" y="651967"/>
                          <a:pt x="345263" y="649148"/>
                          <a:pt x="506146" y="637889"/>
                        </a:cubicBezTo>
                        <a:cubicBezTo>
                          <a:pt x="514351" y="650945"/>
                          <a:pt x="516681" y="666845"/>
                          <a:pt x="512560" y="681704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2" name="Google Shape;132;p2"/>
                <p:cNvSpPr/>
                <p:nvPr/>
              </p:nvSpPr>
              <p:spPr>
                <a:xfrm>
                  <a:off x="786939" y="1950146"/>
                  <a:ext cx="17700" cy="10278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33" name="Google Shape;133;p2"/>
              <p:cNvSpPr/>
              <p:nvPr/>
            </p:nvSpPr>
            <p:spPr>
              <a:xfrm>
                <a:off x="636125" y="3766050"/>
                <a:ext cx="121425" cy="74300"/>
              </a:xfrm>
              <a:custGeom>
                <a:avLst/>
                <a:gdLst/>
                <a:ahLst/>
                <a:cxnLst/>
                <a:rect l="l" t="t" r="r" b="b"/>
                <a:pathLst>
                  <a:path w="4857" h="2972" extrusionOk="0">
                    <a:moveTo>
                      <a:pt x="0" y="0"/>
                    </a:moveTo>
                    <a:cubicBezTo>
                      <a:pt x="1186" y="1482"/>
                      <a:pt x="3080" y="2306"/>
                      <a:pt x="4857" y="2972"/>
                    </a:cubicBezTo>
                  </a:path>
                </a:pathLst>
              </a:custGeom>
              <a:noFill/>
              <a:ln w="3810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134" name="Google Shape;134;p2"/>
          <p:cNvGrpSpPr/>
          <p:nvPr/>
        </p:nvGrpSpPr>
        <p:grpSpPr>
          <a:xfrm>
            <a:off x="8014579" y="2"/>
            <a:ext cx="1395600" cy="3724503"/>
            <a:chOff x="6010934" y="1"/>
            <a:chExt cx="1046700" cy="2793377"/>
          </a:xfrm>
        </p:grpSpPr>
        <p:grpSp>
          <p:nvGrpSpPr>
            <p:cNvPr id="135" name="Google Shape;135;p2"/>
            <p:cNvGrpSpPr/>
            <p:nvPr/>
          </p:nvGrpSpPr>
          <p:grpSpPr>
            <a:xfrm>
              <a:off x="6010934" y="1746678"/>
              <a:ext cx="1046700" cy="1046700"/>
              <a:chOff x="764100" y="3623300"/>
              <a:chExt cx="1046700" cy="1046700"/>
            </a:xfrm>
          </p:grpSpPr>
          <p:sp>
            <p:nvSpPr>
              <p:cNvPr id="136" name="Google Shape;136;p2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" name="Google Shape;138;p2"/>
            <p:cNvGrpSpPr/>
            <p:nvPr/>
          </p:nvGrpSpPr>
          <p:grpSpPr>
            <a:xfrm>
              <a:off x="6308747" y="1"/>
              <a:ext cx="441786" cy="2571886"/>
              <a:chOff x="1121941" y="1609666"/>
              <a:chExt cx="404159" cy="2352837"/>
            </a:xfrm>
          </p:grpSpPr>
          <p:grpSp>
            <p:nvGrpSpPr>
              <p:cNvPr id="139" name="Google Shape;139;p2"/>
              <p:cNvGrpSpPr/>
              <p:nvPr/>
            </p:nvGrpSpPr>
            <p:grpSpPr>
              <a:xfrm>
                <a:off x="1121941" y="1609666"/>
                <a:ext cx="404159" cy="2352837"/>
                <a:chOff x="1121941" y="1609666"/>
                <a:chExt cx="404159" cy="2352837"/>
              </a:xfrm>
            </p:grpSpPr>
            <p:grpSp>
              <p:nvGrpSpPr>
                <p:cNvPr id="140" name="Google Shape;140;p2"/>
                <p:cNvGrpSpPr/>
                <p:nvPr/>
              </p:nvGrpSpPr>
              <p:grpSpPr>
                <a:xfrm>
                  <a:off x="1121941" y="2971595"/>
                  <a:ext cx="404159" cy="990908"/>
                  <a:chOff x="1121941" y="2969319"/>
                  <a:chExt cx="404159" cy="990908"/>
                </a:xfrm>
              </p:grpSpPr>
              <p:sp>
                <p:nvSpPr>
                  <p:cNvPr id="141" name="Google Shape;141;p2"/>
                  <p:cNvSpPr/>
                  <p:nvPr/>
                </p:nvSpPr>
                <p:spPr>
                  <a:xfrm>
                    <a:off x="1210876" y="2975878"/>
                    <a:ext cx="215728" cy="2228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728" h="222824" extrusionOk="0">
                        <a:moveTo>
                          <a:pt x="14190" y="222824"/>
                        </a:moveTo>
                        <a:cubicBezTo>
                          <a:pt x="13301" y="174692"/>
                          <a:pt x="-21687" y="79251"/>
                          <a:pt x="21620" y="60582"/>
                        </a:cubicBezTo>
                        <a:cubicBezTo>
                          <a:pt x="36987" y="27244"/>
                          <a:pt x="55021" y="2797"/>
                          <a:pt x="105440" y="321"/>
                        </a:cubicBezTo>
                        <a:cubicBezTo>
                          <a:pt x="154017" y="-2156"/>
                          <a:pt x="177385" y="9655"/>
                          <a:pt x="182021" y="37976"/>
                        </a:cubicBezTo>
                        <a:cubicBezTo>
                          <a:pt x="233265" y="47692"/>
                          <a:pt x="210405" y="171326"/>
                          <a:pt x="211993" y="215776"/>
                        </a:cubicBezTo>
                        <a:cubicBezTo>
                          <a:pt x="143159" y="198060"/>
                          <a:pt x="79024" y="196790"/>
                          <a:pt x="14190" y="222824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2" name="Google Shape;142;p2"/>
                  <p:cNvSpPr/>
                  <p:nvPr/>
                </p:nvSpPr>
                <p:spPr>
                  <a:xfrm>
                    <a:off x="1160257" y="3179981"/>
                    <a:ext cx="324636" cy="2294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4636" h="229478" extrusionOk="0">
                        <a:moveTo>
                          <a:pt x="1626" y="229478"/>
                        </a:moveTo>
                        <a:cubicBezTo>
                          <a:pt x="-8216" y="108447"/>
                          <a:pt x="24042" y="-8456"/>
                          <a:pt x="169393" y="878"/>
                        </a:cubicBezTo>
                        <a:cubicBezTo>
                          <a:pt x="307379" y="-10678"/>
                          <a:pt x="337541" y="93334"/>
                          <a:pt x="320206" y="222176"/>
                        </a:cubicBezTo>
                        <a:cubicBezTo>
                          <a:pt x="210923" y="232019"/>
                          <a:pt x="109767" y="228018"/>
                          <a:pt x="1626" y="229478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3" name="Google Shape;143;p2"/>
                  <p:cNvSpPr/>
                  <p:nvPr/>
                </p:nvSpPr>
                <p:spPr>
                  <a:xfrm>
                    <a:off x="1128931" y="3411844"/>
                    <a:ext cx="389306" cy="5406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306" h="540604" extrusionOk="0">
                        <a:moveTo>
                          <a:pt x="192718" y="540604"/>
                        </a:moveTo>
                        <a:cubicBezTo>
                          <a:pt x="42795" y="527142"/>
                          <a:pt x="232596" y="425161"/>
                          <a:pt x="116836" y="455260"/>
                        </a:cubicBezTo>
                        <a:cubicBezTo>
                          <a:pt x="83054" y="460150"/>
                          <a:pt x="19744" y="479835"/>
                          <a:pt x="7679" y="435512"/>
                        </a:cubicBezTo>
                        <a:cubicBezTo>
                          <a:pt x="-6227" y="397920"/>
                          <a:pt x="57844" y="371440"/>
                          <a:pt x="34857" y="364582"/>
                        </a:cubicBezTo>
                        <a:cubicBezTo>
                          <a:pt x="15807" y="363122"/>
                          <a:pt x="3107" y="353533"/>
                          <a:pt x="1393" y="338801"/>
                        </a:cubicBezTo>
                        <a:cubicBezTo>
                          <a:pt x="-3560" y="319434"/>
                          <a:pt x="17585" y="304638"/>
                          <a:pt x="35175" y="291748"/>
                        </a:cubicBezTo>
                        <a:cubicBezTo>
                          <a:pt x="33651" y="285398"/>
                          <a:pt x="30158" y="276762"/>
                          <a:pt x="28380" y="270412"/>
                        </a:cubicBezTo>
                        <a:cubicBezTo>
                          <a:pt x="-19689" y="256061"/>
                          <a:pt x="-258" y="192307"/>
                          <a:pt x="38985" y="180877"/>
                        </a:cubicBezTo>
                        <a:cubicBezTo>
                          <a:pt x="42490" y="180629"/>
                          <a:pt x="45138" y="177588"/>
                          <a:pt x="44890" y="174082"/>
                        </a:cubicBezTo>
                        <a:cubicBezTo>
                          <a:pt x="44643" y="170577"/>
                          <a:pt x="41601" y="167929"/>
                          <a:pt x="38096" y="168177"/>
                        </a:cubicBezTo>
                        <a:cubicBezTo>
                          <a:pt x="3044" y="163224"/>
                          <a:pt x="21776" y="119663"/>
                          <a:pt x="43303" y="106836"/>
                        </a:cubicBezTo>
                        <a:cubicBezTo>
                          <a:pt x="74418" y="82706"/>
                          <a:pt x="71370" y="31969"/>
                          <a:pt x="69020" y="5680"/>
                        </a:cubicBezTo>
                        <a:cubicBezTo>
                          <a:pt x="85911" y="5045"/>
                          <a:pt x="131758" y="4664"/>
                          <a:pt x="151570" y="4601"/>
                        </a:cubicBezTo>
                        <a:cubicBezTo>
                          <a:pt x="174303" y="59274"/>
                          <a:pt x="87499" y="134903"/>
                          <a:pt x="126170" y="158652"/>
                        </a:cubicBezTo>
                        <a:cubicBezTo>
                          <a:pt x="332545" y="108296"/>
                          <a:pt x="234120" y="166526"/>
                          <a:pt x="237422" y="1362"/>
                        </a:cubicBezTo>
                        <a:cubicBezTo>
                          <a:pt x="249741" y="-2130"/>
                          <a:pt x="299271" y="2378"/>
                          <a:pt x="325624" y="854"/>
                        </a:cubicBezTo>
                        <a:cubicBezTo>
                          <a:pt x="266823" y="105439"/>
                          <a:pt x="408174" y="108804"/>
                          <a:pt x="387155" y="185449"/>
                        </a:cubicBezTo>
                        <a:cubicBezTo>
                          <a:pt x="375090" y="210849"/>
                          <a:pt x="334958" y="200752"/>
                          <a:pt x="326830" y="215802"/>
                        </a:cubicBezTo>
                        <a:cubicBezTo>
                          <a:pt x="326830" y="221707"/>
                          <a:pt x="332101" y="222152"/>
                          <a:pt x="337054" y="222152"/>
                        </a:cubicBezTo>
                        <a:cubicBezTo>
                          <a:pt x="407539" y="236439"/>
                          <a:pt x="379472" y="299177"/>
                          <a:pt x="313876" y="302733"/>
                        </a:cubicBezTo>
                        <a:cubicBezTo>
                          <a:pt x="286508" y="321783"/>
                          <a:pt x="354897" y="305337"/>
                          <a:pt x="360866" y="348326"/>
                        </a:cubicBezTo>
                        <a:cubicBezTo>
                          <a:pt x="367661" y="376711"/>
                          <a:pt x="350135" y="382108"/>
                          <a:pt x="333307" y="403444"/>
                        </a:cubicBezTo>
                        <a:cubicBezTo>
                          <a:pt x="365565" y="417414"/>
                          <a:pt x="387663" y="440084"/>
                          <a:pt x="362200" y="476469"/>
                        </a:cubicBezTo>
                        <a:cubicBezTo>
                          <a:pt x="318321" y="516411"/>
                          <a:pt x="249868" y="528857"/>
                          <a:pt x="192718" y="540604"/>
                        </a:cubicBezTo>
                        <a:close/>
                      </a:path>
                    </a:pathLst>
                  </a:custGeom>
                  <a:solidFill>
                    <a:srgbClr val="CFE5BD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4" name="Google Shape;144;p2"/>
                  <p:cNvSpPr/>
                  <p:nvPr/>
                </p:nvSpPr>
                <p:spPr>
                  <a:xfrm>
                    <a:off x="1121941" y="2969319"/>
                    <a:ext cx="404159" cy="9909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4159" h="990908" extrusionOk="0">
                        <a:moveTo>
                          <a:pt x="396558" y="583905"/>
                        </a:moveTo>
                        <a:cubicBezTo>
                          <a:pt x="363665" y="545170"/>
                          <a:pt x="299149" y="524850"/>
                          <a:pt x="338075" y="447063"/>
                        </a:cubicBezTo>
                        <a:cubicBezTo>
                          <a:pt x="339535" y="444205"/>
                          <a:pt x="370904" y="448269"/>
                          <a:pt x="367920" y="426933"/>
                        </a:cubicBezTo>
                        <a:cubicBezTo>
                          <a:pt x="376619" y="356321"/>
                          <a:pt x="377762" y="266786"/>
                          <a:pt x="312865" y="222019"/>
                        </a:cubicBezTo>
                        <a:cubicBezTo>
                          <a:pt x="314326" y="182014"/>
                          <a:pt x="328359" y="29931"/>
                          <a:pt x="274257" y="35328"/>
                        </a:cubicBezTo>
                        <a:cubicBezTo>
                          <a:pt x="255207" y="-16234"/>
                          <a:pt x="119635" y="-11789"/>
                          <a:pt x="115888" y="51521"/>
                        </a:cubicBezTo>
                        <a:cubicBezTo>
                          <a:pt x="66358" y="56474"/>
                          <a:pt x="92711" y="194840"/>
                          <a:pt x="93600" y="232242"/>
                        </a:cubicBezTo>
                        <a:cubicBezTo>
                          <a:pt x="31814" y="278470"/>
                          <a:pt x="26607" y="363941"/>
                          <a:pt x="28766" y="435442"/>
                        </a:cubicBezTo>
                        <a:cubicBezTo>
                          <a:pt x="29211" y="460842"/>
                          <a:pt x="57849" y="448840"/>
                          <a:pt x="70740" y="450746"/>
                        </a:cubicBezTo>
                        <a:cubicBezTo>
                          <a:pt x="73851" y="483511"/>
                          <a:pt x="74994" y="521611"/>
                          <a:pt x="46991" y="544408"/>
                        </a:cubicBezTo>
                        <a:cubicBezTo>
                          <a:pt x="20829" y="559775"/>
                          <a:pt x="1906" y="611464"/>
                          <a:pt x="44133" y="617497"/>
                        </a:cubicBezTo>
                        <a:cubicBezTo>
                          <a:pt x="890" y="630197"/>
                          <a:pt x="-22097" y="700682"/>
                          <a:pt x="29973" y="716557"/>
                        </a:cubicBezTo>
                        <a:cubicBezTo>
                          <a:pt x="31179" y="718461"/>
                          <a:pt x="32132" y="730336"/>
                          <a:pt x="35878" y="733384"/>
                        </a:cubicBezTo>
                        <a:cubicBezTo>
                          <a:pt x="-9588" y="750021"/>
                          <a:pt x="-11620" y="809584"/>
                          <a:pt x="41276" y="813584"/>
                        </a:cubicBezTo>
                        <a:cubicBezTo>
                          <a:pt x="-3746" y="839747"/>
                          <a:pt x="-8318" y="908200"/>
                          <a:pt x="53150" y="912772"/>
                        </a:cubicBezTo>
                        <a:cubicBezTo>
                          <a:pt x="88837" y="913153"/>
                          <a:pt x="124016" y="903310"/>
                          <a:pt x="159259" y="898421"/>
                        </a:cubicBezTo>
                        <a:cubicBezTo>
                          <a:pt x="137224" y="913788"/>
                          <a:pt x="124270" y="946998"/>
                          <a:pt x="142368" y="970176"/>
                        </a:cubicBezTo>
                        <a:cubicBezTo>
                          <a:pt x="170879" y="1006688"/>
                          <a:pt x="222568" y="986051"/>
                          <a:pt x="258319" y="975319"/>
                        </a:cubicBezTo>
                        <a:cubicBezTo>
                          <a:pt x="297562" y="961285"/>
                          <a:pt x="346012" y="957857"/>
                          <a:pt x="374079" y="923821"/>
                        </a:cubicBezTo>
                        <a:cubicBezTo>
                          <a:pt x="397638" y="896008"/>
                          <a:pt x="385382" y="849653"/>
                          <a:pt x="346647" y="845652"/>
                        </a:cubicBezTo>
                        <a:cubicBezTo>
                          <a:pt x="371279" y="834501"/>
                          <a:pt x="382207" y="805495"/>
                          <a:pt x="371057" y="780857"/>
                        </a:cubicBezTo>
                        <a:cubicBezTo>
                          <a:pt x="362344" y="761610"/>
                          <a:pt x="342259" y="750123"/>
                          <a:pt x="321247" y="752371"/>
                        </a:cubicBezTo>
                        <a:cubicBezTo>
                          <a:pt x="385382" y="748434"/>
                          <a:pt x="427991" y="685505"/>
                          <a:pt x="350584" y="659597"/>
                        </a:cubicBezTo>
                        <a:cubicBezTo>
                          <a:pt x="302515" y="655787"/>
                          <a:pt x="436690" y="669821"/>
                          <a:pt x="396558" y="583905"/>
                        </a:cubicBezTo>
                        <a:close/>
                        <a:moveTo>
                          <a:pt x="291339" y="83525"/>
                        </a:moveTo>
                        <a:cubicBezTo>
                          <a:pt x="291847" y="98828"/>
                          <a:pt x="292418" y="114132"/>
                          <a:pt x="292926" y="129435"/>
                        </a:cubicBezTo>
                        <a:lnTo>
                          <a:pt x="105792" y="175981"/>
                        </a:lnTo>
                        <a:cubicBezTo>
                          <a:pt x="105030" y="163916"/>
                          <a:pt x="104776" y="151851"/>
                          <a:pt x="104776" y="139786"/>
                        </a:cubicBezTo>
                        <a:cubicBezTo>
                          <a:pt x="166307" y="129753"/>
                          <a:pt x="229172" y="100162"/>
                          <a:pt x="291085" y="83525"/>
                        </a:cubicBezTo>
                        <a:close/>
                        <a:moveTo>
                          <a:pt x="293561" y="147533"/>
                        </a:moveTo>
                        <a:lnTo>
                          <a:pt x="295847" y="212049"/>
                        </a:lnTo>
                        <a:cubicBezTo>
                          <a:pt x="235459" y="188897"/>
                          <a:pt x="168117" y="192212"/>
                          <a:pt x="110300" y="221193"/>
                        </a:cubicBezTo>
                        <a:cubicBezTo>
                          <a:pt x="109094" y="212113"/>
                          <a:pt x="108141" y="202969"/>
                          <a:pt x="107379" y="193824"/>
                        </a:cubicBezTo>
                        <a:close/>
                        <a:moveTo>
                          <a:pt x="194057" y="16152"/>
                        </a:moveTo>
                        <a:cubicBezTo>
                          <a:pt x="213869" y="14056"/>
                          <a:pt x="248984" y="13548"/>
                          <a:pt x="256096" y="36979"/>
                        </a:cubicBezTo>
                        <a:cubicBezTo>
                          <a:pt x="215139" y="41107"/>
                          <a:pt x="174181" y="45615"/>
                          <a:pt x="133224" y="49679"/>
                        </a:cubicBezTo>
                        <a:cubicBezTo>
                          <a:pt x="136208" y="21613"/>
                          <a:pt x="171768" y="18438"/>
                          <a:pt x="193803" y="16152"/>
                        </a:cubicBezTo>
                        <a:close/>
                        <a:moveTo>
                          <a:pt x="111507" y="70444"/>
                        </a:moveTo>
                        <a:cubicBezTo>
                          <a:pt x="137605" y="72095"/>
                          <a:pt x="295276" y="37170"/>
                          <a:pt x="290323" y="65554"/>
                        </a:cubicBezTo>
                        <a:cubicBezTo>
                          <a:pt x="228918" y="86446"/>
                          <a:pt x="165355" y="103083"/>
                          <a:pt x="105093" y="126197"/>
                        </a:cubicBezTo>
                        <a:cubicBezTo>
                          <a:pt x="106681" y="108417"/>
                          <a:pt x="102680" y="86065"/>
                          <a:pt x="111189" y="70444"/>
                        </a:cubicBezTo>
                        <a:close/>
                        <a:moveTo>
                          <a:pt x="46419" y="432902"/>
                        </a:moveTo>
                        <a:cubicBezTo>
                          <a:pt x="42609" y="356067"/>
                          <a:pt x="52769" y="256499"/>
                          <a:pt x="137034" y="227416"/>
                        </a:cubicBezTo>
                        <a:cubicBezTo>
                          <a:pt x="293561" y="176616"/>
                          <a:pt x="379921" y="271866"/>
                          <a:pt x="350521" y="426870"/>
                        </a:cubicBezTo>
                        <a:close/>
                        <a:moveTo>
                          <a:pt x="262319" y="567204"/>
                        </a:moveTo>
                        <a:lnTo>
                          <a:pt x="131636" y="595081"/>
                        </a:lnTo>
                        <a:cubicBezTo>
                          <a:pt x="113348" y="568538"/>
                          <a:pt x="184595" y="524850"/>
                          <a:pt x="164974" y="448459"/>
                        </a:cubicBezTo>
                        <a:lnTo>
                          <a:pt x="238443" y="446999"/>
                        </a:lnTo>
                        <a:cubicBezTo>
                          <a:pt x="232189" y="488604"/>
                          <a:pt x="240558" y="531086"/>
                          <a:pt x="262129" y="567204"/>
                        </a:cubicBezTo>
                        <a:close/>
                        <a:moveTo>
                          <a:pt x="36069" y="586890"/>
                        </a:moveTo>
                        <a:cubicBezTo>
                          <a:pt x="68771" y="527644"/>
                          <a:pt x="97854" y="542440"/>
                          <a:pt x="88456" y="450238"/>
                        </a:cubicBezTo>
                        <a:lnTo>
                          <a:pt x="147194" y="449031"/>
                        </a:lnTo>
                        <a:cubicBezTo>
                          <a:pt x="167514" y="524469"/>
                          <a:pt x="99442" y="554759"/>
                          <a:pt x="112269" y="599272"/>
                        </a:cubicBezTo>
                        <a:cubicBezTo>
                          <a:pt x="91758" y="603272"/>
                          <a:pt x="37466" y="620926"/>
                          <a:pt x="35878" y="586890"/>
                        </a:cubicBezTo>
                        <a:close/>
                        <a:moveTo>
                          <a:pt x="354521" y="867496"/>
                        </a:moveTo>
                        <a:cubicBezTo>
                          <a:pt x="402781" y="909914"/>
                          <a:pt x="318771" y="944458"/>
                          <a:pt x="283211" y="949347"/>
                        </a:cubicBezTo>
                        <a:cubicBezTo>
                          <a:pt x="248095" y="957158"/>
                          <a:pt x="212154" y="978875"/>
                          <a:pt x="175642" y="970239"/>
                        </a:cubicBezTo>
                        <a:cubicBezTo>
                          <a:pt x="158497" y="964588"/>
                          <a:pt x="146178" y="949094"/>
                          <a:pt x="153544" y="930805"/>
                        </a:cubicBezTo>
                        <a:cubicBezTo>
                          <a:pt x="160021" y="906612"/>
                          <a:pt x="304483" y="850160"/>
                          <a:pt x="354331" y="867496"/>
                        </a:cubicBezTo>
                        <a:close/>
                        <a:moveTo>
                          <a:pt x="354204" y="786153"/>
                        </a:moveTo>
                        <a:cubicBezTo>
                          <a:pt x="394399" y="853463"/>
                          <a:pt x="147765" y="877339"/>
                          <a:pt x="105157" y="889086"/>
                        </a:cubicBezTo>
                        <a:cubicBezTo>
                          <a:pt x="51372" y="908136"/>
                          <a:pt x="-12699" y="873592"/>
                          <a:pt x="53912" y="821966"/>
                        </a:cubicBezTo>
                        <a:cubicBezTo>
                          <a:pt x="113793" y="817648"/>
                          <a:pt x="325502" y="741766"/>
                          <a:pt x="354013" y="786153"/>
                        </a:cubicBezTo>
                        <a:close/>
                        <a:moveTo>
                          <a:pt x="293053" y="674392"/>
                        </a:moveTo>
                        <a:cubicBezTo>
                          <a:pt x="319977" y="665884"/>
                          <a:pt x="378143" y="666963"/>
                          <a:pt x="373000" y="710841"/>
                        </a:cubicBezTo>
                        <a:cubicBezTo>
                          <a:pt x="350838" y="738020"/>
                          <a:pt x="307214" y="742210"/>
                          <a:pt x="275972" y="753831"/>
                        </a:cubicBezTo>
                        <a:cubicBezTo>
                          <a:pt x="232030" y="758022"/>
                          <a:pt x="61977" y="815490"/>
                          <a:pt x="26988" y="789454"/>
                        </a:cubicBezTo>
                        <a:cubicBezTo>
                          <a:pt x="-10032" y="761896"/>
                          <a:pt x="65088" y="743608"/>
                          <a:pt x="53912" y="723859"/>
                        </a:cubicBezTo>
                        <a:cubicBezTo>
                          <a:pt x="132462" y="707666"/>
                          <a:pt x="214059" y="690648"/>
                          <a:pt x="292863" y="674392"/>
                        </a:cubicBezTo>
                        <a:close/>
                        <a:moveTo>
                          <a:pt x="354648" y="639531"/>
                        </a:moveTo>
                        <a:cubicBezTo>
                          <a:pt x="294323" y="652993"/>
                          <a:pt x="239840" y="662772"/>
                          <a:pt x="179515" y="676044"/>
                        </a:cubicBezTo>
                        <a:lnTo>
                          <a:pt x="47308" y="704555"/>
                        </a:lnTo>
                        <a:cubicBezTo>
                          <a:pt x="37021" y="705889"/>
                          <a:pt x="23750" y="694522"/>
                          <a:pt x="19241" y="685505"/>
                        </a:cubicBezTo>
                        <a:cubicBezTo>
                          <a:pt x="-15620" y="609813"/>
                          <a:pt x="264224" y="596160"/>
                          <a:pt x="316294" y="573745"/>
                        </a:cubicBezTo>
                        <a:cubicBezTo>
                          <a:pt x="326899" y="571459"/>
                          <a:pt x="326835" y="553298"/>
                          <a:pt x="314961" y="555838"/>
                        </a:cubicBezTo>
                        <a:lnTo>
                          <a:pt x="281687" y="563331"/>
                        </a:lnTo>
                        <a:cubicBezTo>
                          <a:pt x="258871" y="529206"/>
                          <a:pt x="249695" y="487760"/>
                          <a:pt x="255969" y="447190"/>
                        </a:cubicBezTo>
                        <a:lnTo>
                          <a:pt x="321946" y="445856"/>
                        </a:lnTo>
                        <a:cubicBezTo>
                          <a:pt x="294831" y="486433"/>
                          <a:pt x="311722" y="544154"/>
                          <a:pt x="352870" y="568347"/>
                        </a:cubicBezTo>
                        <a:cubicBezTo>
                          <a:pt x="382398" y="583334"/>
                          <a:pt x="401575" y="632483"/>
                          <a:pt x="354458" y="63953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45" name="Google Shape;145;p2"/>
                <p:cNvSpPr/>
                <p:nvPr/>
              </p:nvSpPr>
              <p:spPr>
                <a:xfrm>
                  <a:off x="1308648" y="1609666"/>
                  <a:ext cx="17700" cy="13683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46" name="Google Shape;146;p2"/>
              <p:cNvSpPr/>
              <p:nvPr/>
            </p:nvSpPr>
            <p:spPr>
              <a:xfrm>
                <a:off x="1183450" y="3621050"/>
                <a:ext cx="707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2828" h="725" extrusionOk="0">
                    <a:moveTo>
                      <a:pt x="0" y="725"/>
                    </a:moveTo>
                    <a:cubicBezTo>
                      <a:pt x="930" y="439"/>
                      <a:pt x="1889" y="256"/>
                      <a:pt x="2828" y="0"/>
                    </a:cubicBezTo>
                  </a:path>
                </a:pathLst>
              </a:custGeom>
              <a:noFill/>
              <a:ln w="28575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47" name="Google Shape;147;p2"/>
              <p:cNvSpPr/>
              <p:nvPr/>
            </p:nvSpPr>
            <p:spPr>
              <a:xfrm>
                <a:off x="1188900" y="3717125"/>
                <a:ext cx="76125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3045" h="724" extrusionOk="0">
                    <a:moveTo>
                      <a:pt x="0" y="724"/>
                    </a:moveTo>
                    <a:cubicBezTo>
                      <a:pt x="995" y="410"/>
                      <a:pt x="2019" y="187"/>
                      <a:pt x="3045" y="0"/>
                    </a:cubicBezTo>
                  </a:path>
                </a:pathLst>
              </a:custGeom>
              <a:noFill/>
              <a:ln w="28575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48" name="Google Shape;148;p2"/>
              <p:cNvSpPr/>
              <p:nvPr/>
            </p:nvSpPr>
            <p:spPr>
              <a:xfrm>
                <a:off x="1185275" y="3820425"/>
                <a:ext cx="39875" cy="9050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362" extrusionOk="0">
                    <a:moveTo>
                      <a:pt x="0" y="362"/>
                    </a:moveTo>
                    <a:cubicBezTo>
                      <a:pt x="526" y="219"/>
                      <a:pt x="1059" y="97"/>
                      <a:pt x="1595" y="0"/>
                    </a:cubicBezTo>
                  </a:path>
                </a:pathLst>
              </a:custGeom>
              <a:noFill/>
              <a:ln w="28575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49" name="Google Shape;149;p2"/>
              <p:cNvSpPr/>
              <p:nvPr/>
            </p:nvSpPr>
            <p:spPr>
              <a:xfrm>
                <a:off x="1301250" y="3911025"/>
                <a:ext cx="18125" cy="7250"/>
              </a:xfrm>
              <a:custGeom>
                <a:avLst/>
                <a:gdLst/>
                <a:ahLst/>
                <a:cxnLst/>
                <a:rect l="l" t="t" r="r" b="b"/>
                <a:pathLst>
                  <a:path w="725" h="290" extrusionOk="0">
                    <a:moveTo>
                      <a:pt x="0" y="290"/>
                    </a:moveTo>
                    <a:cubicBezTo>
                      <a:pt x="363" y="145"/>
                      <a:pt x="363" y="145"/>
                      <a:pt x="725" y="0"/>
                    </a:cubicBezTo>
                  </a:path>
                </a:pathLst>
              </a:custGeom>
              <a:noFill/>
              <a:ln w="28575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150" name="Google Shape;150;p2"/>
          <p:cNvGrpSpPr/>
          <p:nvPr/>
        </p:nvGrpSpPr>
        <p:grpSpPr>
          <a:xfrm>
            <a:off x="962309" y="-1"/>
            <a:ext cx="697103" cy="3676239"/>
            <a:chOff x="721731" y="-1"/>
            <a:chExt cx="522827" cy="2757179"/>
          </a:xfrm>
        </p:grpSpPr>
        <p:grpSp>
          <p:nvGrpSpPr>
            <p:cNvPr id="151" name="Google Shape;151;p2"/>
            <p:cNvGrpSpPr/>
            <p:nvPr/>
          </p:nvGrpSpPr>
          <p:grpSpPr>
            <a:xfrm>
              <a:off x="721731" y="2234351"/>
              <a:ext cx="522827" cy="522827"/>
              <a:chOff x="764100" y="3623300"/>
              <a:chExt cx="1046700" cy="1046700"/>
            </a:xfrm>
          </p:grpSpPr>
          <p:sp>
            <p:nvSpPr>
              <p:cNvPr id="152" name="Google Shape;152;p2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" name="Google Shape;154;p2"/>
            <p:cNvGrpSpPr/>
            <p:nvPr/>
          </p:nvGrpSpPr>
          <p:grpSpPr>
            <a:xfrm>
              <a:off x="892053" y="-1"/>
              <a:ext cx="182209" cy="2616197"/>
              <a:chOff x="3305183" y="929219"/>
              <a:chExt cx="166690" cy="2393374"/>
            </a:xfrm>
          </p:grpSpPr>
          <p:grpSp>
            <p:nvGrpSpPr>
              <p:cNvPr id="155" name="Google Shape;155;p2"/>
              <p:cNvGrpSpPr/>
              <p:nvPr/>
            </p:nvGrpSpPr>
            <p:grpSpPr>
              <a:xfrm>
                <a:off x="3305183" y="929219"/>
                <a:ext cx="166690" cy="2393374"/>
                <a:chOff x="3305183" y="929219"/>
                <a:chExt cx="166690" cy="2393374"/>
              </a:xfrm>
            </p:grpSpPr>
            <p:grpSp>
              <p:nvGrpSpPr>
                <p:cNvPr id="156" name="Google Shape;156;p2"/>
                <p:cNvGrpSpPr/>
                <p:nvPr/>
              </p:nvGrpSpPr>
              <p:grpSpPr>
                <a:xfrm>
                  <a:off x="3305183" y="2971595"/>
                  <a:ext cx="166690" cy="350998"/>
                  <a:chOff x="3305183" y="3146560"/>
                  <a:chExt cx="166690" cy="350998"/>
                </a:xfrm>
              </p:grpSpPr>
              <p:sp>
                <p:nvSpPr>
                  <p:cNvPr id="157" name="Google Shape;157;p2"/>
                  <p:cNvSpPr/>
                  <p:nvPr/>
                </p:nvSpPr>
                <p:spPr>
                  <a:xfrm>
                    <a:off x="3324821" y="3152836"/>
                    <a:ext cx="119489" cy="117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89" h="117177" extrusionOk="0">
                        <a:moveTo>
                          <a:pt x="5460" y="117177"/>
                        </a:moveTo>
                        <a:cubicBezTo>
                          <a:pt x="4508" y="91777"/>
                          <a:pt x="-9653" y="30373"/>
                          <a:pt x="11810" y="23896"/>
                        </a:cubicBezTo>
                        <a:cubicBezTo>
                          <a:pt x="18160" y="22118"/>
                          <a:pt x="14668" y="14561"/>
                          <a:pt x="19494" y="10688"/>
                        </a:cubicBezTo>
                        <a:cubicBezTo>
                          <a:pt x="31241" y="-2901"/>
                          <a:pt x="96456" y="-6838"/>
                          <a:pt x="96456" y="18879"/>
                        </a:cubicBezTo>
                        <a:cubicBezTo>
                          <a:pt x="95751" y="22315"/>
                          <a:pt x="97967" y="25668"/>
                          <a:pt x="101409" y="26373"/>
                        </a:cubicBezTo>
                        <a:cubicBezTo>
                          <a:pt x="101866" y="26467"/>
                          <a:pt x="102336" y="26506"/>
                          <a:pt x="102806" y="26499"/>
                        </a:cubicBezTo>
                        <a:cubicBezTo>
                          <a:pt x="133731" y="28849"/>
                          <a:pt x="111569" y="90507"/>
                          <a:pt x="114744" y="113939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58" name="Google Shape;158;p2"/>
                  <p:cNvSpPr/>
                  <p:nvPr/>
                </p:nvSpPr>
                <p:spPr>
                  <a:xfrm>
                    <a:off x="3312763" y="3270014"/>
                    <a:ext cx="150661" cy="2211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61" h="221107" extrusionOk="0">
                        <a:moveTo>
                          <a:pt x="72636" y="221107"/>
                        </a:moveTo>
                        <a:cubicBezTo>
                          <a:pt x="-3564" y="204978"/>
                          <a:pt x="-15057" y="136779"/>
                          <a:pt x="16184" y="2477"/>
                        </a:cubicBezTo>
                        <a:cubicBezTo>
                          <a:pt x="54284" y="1207"/>
                          <a:pt x="87558" y="1270"/>
                          <a:pt x="125595" y="0"/>
                        </a:cubicBezTo>
                        <a:cubicBezTo>
                          <a:pt x="164330" y="92202"/>
                          <a:pt x="166299" y="206629"/>
                          <a:pt x="72636" y="221107"/>
                        </a:cubicBezTo>
                        <a:close/>
                      </a:path>
                    </a:pathLst>
                  </a:custGeom>
                  <a:solidFill>
                    <a:srgbClr val="FFF2CC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59" name="Google Shape;159;p2"/>
                  <p:cNvSpPr/>
                  <p:nvPr/>
                </p:nvSpPr>
                <p:spPr>
                  <a:xfrm>
                    <a:off x="3305183" y="3146560"/>
                    <a:ext cx="166690" cy="3509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690" h="350998" extrusionOk="0">
                        <a:moveTo>
                          <a:pt x="140987" y="124596"/>
                        </a:moveTo>
                        <a:cubicBezTo>
                          <a:pt x="147337" y="122247"/>
                          <a:pt x="143336" y="59572"/>
                          <a:pt x="144542" y="54238"/>
                        </a:cubicBezTo>
                        <a:cubicBezTo>
                          <a:pt x="146828" y="39252"/>
                          <a:pt x="140097" y="24647"/>
                          <a:pt x="122571" y="26425"/>
                        </a:cubicBezTo>
                        <a:cubicBezTo>
                          <a:pt x="129683" y="-8309"/>
                          <a:pt x="29417" y="-8500"/>
                          <a:pt x="29925" y="24075"/>
                        </a:cubicBezTo>
                        <a:cubicBezTo>
                          <a:pt x="15891" y="25536"/>
                          <a:pt x="12399" y="39633"/>
                          <a:pt x="13478" y="51635"/>
                        </a:cubicBezTo>
                        <a:cubicBezTo>
                          <a:pt x="16145" y="75955"/>
                          <a:pt x="8335" y="105292"/>
                          <a:pt x="17034" y="127263"/>
                        </a:cubicBezTo>
                        <a:cubicBezTo>
                          <a:pt x="17034" y="127263"/>
                          <a:pt x="17034" y="127644"/>
                          <a:pt x="17034" y="127835"/>
                        </a:cubicBezTo>
                        <a:cubicBezTo>
                          <a:pt x="-77835" y="451748"/>
                          <a:pt x="259922" y="398789"/>
                          <a:pt x="140987" y="124596"/>
                        </a:cubicBezTo>
                        <a:close/>
                        <a:moveTo>
                          <a:pt x="126254" y="42427"/>
                        </a:moveTo>
                        <a:cubicBezTo>
                          <a:pt x="126699" y="51254"/>
                          <a:pt x="126699" y="64842"/>
                          <a:pt x="126889" y="74177"/>
                        </a:cubicBezTo>
                        <a:lnTo>
                          <a:pt x="31258" y="101736"/>
                        </a:lnTo>
                        <a:cubicBezTo>
                          <a:pt x="31258" y="96719"/>
                          <a:pt x="31258" y="91640"/>
                          <a:pt x="31258" y="86560"/>
                        </a:cubicBezTo>
                        <a:cubicBezTo>
                          <a:pt x="57865" y="73415"/>
                          <a:pt x="88408" y="58556"/>
                          <a:pt x="112348" y="40903"/>
                        </a:cubicBezTo>
                        <a:cubicBezTo>
                          <a:pt x="116793" y="41665"/>
                          <a:pt x="123778" y="38490"/>
                          <a:pt x="126254" y="42427"/>
                        </a:cubicBezTo>
                        <a:close/>
                        <a:moveTo>
                          <a:pt x="89044" y="212671"/>
                        </a:moveTo>
                        <a:cubicBezTo>
                          <a:pt x="81112" y="208784"/>
                          <a:pt x="71771" y="209070"/>
                          <a:pt x="64088" y="213433"/>
                        </a:cubicBezTo>
                        <a:cubicBezTo>
                          <a:pt x="67943" y="186762"/>
                          <a:pt x="70883" y="159947"/>
                          <a:pt x="72914" y="132978"/>
                        </a:cubicBezTo>
                        <a:lnTo>
                          <a:pt x="83964" y="132978"/>
                        </a:lnTo>
                        <a:cubicBezTo>
                          <a:pt x="83049" y="159642"/>
                          <a:pt x="84751" y="186337"/>
                          <a:pt x="89044" y="212671"/>
                        </a:cubicBezTo>
                        <a:close/>
                        <a:moveTo>
                          <a:pt x="50944" y="114118"/>
                        </a:moveTo>
                        <a:lnTo>
                          <a:pt x="127144" y="92148"/>
                        </a:lnTo>
                        <a:lnTo>
                          <a:pt x="127144" y="113420"/>
                        </a:lnTo>
                        <a:cubicBezTo>
                          <a:pt x="101299" y="114880"/>
                          <a:pt x="75899" y="115135"/>
                          <a:pt x="50626" y="114118"/>
                        </a:cubicBezTo>
                        <a:close/>
                        <a:moveTo>
                          <a:pt x="90695" y="39950"/>
                        </a:moveTo>
                        <a:cubicBezTo>
                          <a:pt x="74692" y="48269"/>
                          <a:pt x="47832" y="59826"/>
                          <a:pt x="31385" y="67255"/>
                        </a:cubicBezTo>
                        <a:cubicBezTo>
                          <a:pt x="31385" y="58937"/>
                          <a:pt x="31766" y="47634"/>
                          <a:pt x="31385" y="39379"/>
                        </a:cubicBezTo>
                        <a:cubicBezTo>
                          <a:pt x="33036" y="39379"/>
                          <a:pt x="75835" y="39442"/>
                          <a:pt x="90377" y="39950"/>
                        </a:cubicBezTo>
                        <a:close/>
                        <a:moveTo>
                          <a:pt x="45736" y="22361"/>
                        </a:moveTo>
                        <a:cubicBezTo>
                          <a:pt x="60214" y="644"/>
                          <a:pt x="112920" y="11122"/>
                          <a:pt x="111395" y="26616"/>
                        </a:cubicBezTo>
                        <a:cubicBezTo>
                          <a:pt x="92028" y="25854"/>
                          <a:pt x="63834" y="27314"/>
                          <a:pt x="44466" y="26616"/>
                        </a:cubicBezTo>
                        <a:cubicBezTo>
                          <a:pt x="44339" y="26171"/>
                          <a:pt x="45165" y="22742"/>
                          <a:pt x="45419" y="22361"/>
                        </a:cubicBezTo>
                        <a:close/>
                        <a:moveTo>
                          <a:pt x="125556" y="309127"/>
                        </a:moveTo>
                        <a:cubicBezTo>
                          <a:pt x="22686" y="406028"/>
                          <a:pt x="-873" y="195335"/>
                          <a:pt x="33798" y="131708"/>
                        </a:cubicBezTo>
                        <a:cubicBezTo>
                          <a:pt x="41101" y="132153"/>
                          <a:pt x="48467" y="132470"/>
                          <a:pt x="55833" y="132661"/>
                        </a:cubicBezTo>
                        <a:cubicBezTo>
                          <a:pt x="60913" y="148536"/>
                          <a:pt x="25734" y="268678"/>
                          <a:pt x="58500" y="243023"/>
                        </a:cubicBezTo>
                        <a:cubicBezTo>
                          <a:pt x="62310" y="237436"/>
                          <a:pt x="67708" y="228101"/>
                          <a:pt x="75454" y="228037"/>
                        </a:cubicBezTo>
                        <a:cubicBezTo>
                          <a:pt x="84979" y="228037"/>
                          <a:pt x="91076" y="238960"/>
                          <a:pt x="95394" y="245881"/>
                        </a:cubicBezTo>
                        <a:cubicBezTo>
                          <a:pt x="128985" y="268931"/>
                          <a:pt x="92536" y="150631"/>
                          <a:pt x="101744" y="132661"/>
                        </a:cubicBezTo>
                        <a:cubicBezTo>
                          <a:pt x="109173" y="132661"/>
                          <a:pt x="116602" y="132089"/>
                          <a:pt x="124032" y="131644"/>
                        </a:cubicBezTo>
                        <a:cubicBezTo>
                          <a:pt x="155591" y="183968"/>
                          <a:pt x="160671" y="257311"/>
                          <a:pt x="125239" y="309127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60" name="Google Shape;160;p2"/>
                <p:cNvSpPr/>
                <p:nvPr/>
              </p:nvSpPr>
              <p:spPr>
                <a:xfrm>
                  <a:off x="3375919" y="929219"/>
                  <a:ext cx="17700" cy="20487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61" name="Google Shape;161;p2"/>
              <p:cNvSpPr/>
              <p:nvPr/>
            </p:nvSpPr>
            <p:spPr>
              <a:xfrm>
                <a:off x="3352825" y="3244100"/>
                <a:ext cx="27200" cy="29000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1160" extrusionOk="0">
                    <a:moveTo>
                      <a:pt x="0" y="0"/>
                    </a:moveTo>
                    <a:cubicBezTo>
                      <a:pt x="294" y="441"/>
                      <a:pt x="670" y="834"/>
                      <a:pt x="1088" y="1160"/>
                    </a:cubicBezTo>
                  </a:path>
                </a:pathLst>
              </a:custGeom>
              <a:noFill/>
              <a:ln w="28575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</p:spTree>
    <p:extLst>
      <p:ext uri="{BB962C8B-B14F-4D97-AF65-F5344CB8AC3E}">
        <p14:creationId xmlns:p14="http://schemas.microsoft.com/office/powerpoint/2010/main" val="277952373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solidFill>
          <a:schemeClr val="accent1"/>
        </a:solidFill>
        <a:effectLst/>
      </p:bgPr>
    </p:bg>
    <p:spTree>
      <p:nvGrpSpPr>
        <p:cNvPr id="1" name="Shape 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" name="Google Shape;163;p3"/>
          <p:cNvGrpSpPr/>
          <p:nvPr/>
        </p:nvGrpSpPr>
        <p:grpSpPr>
          <a:xfrm>
            <a:off x="10196946" y="-1"/>
            <a:ext cx="635407" cy="6529927"/>
            <a:chOff x="6798998" y="-1296139"/>
            <a:chExt cx="476555" cy="4897445"/>
          </a:xfrm>
        </p:grpSpPr>
        <p:sp>
          <p:nvSpPr>
            <p:cNvPr id="164" name="Google Shape;164;p3"/>
            <p:cNvSpPr/>
            <p:nvPr/>
          </p:nvSpPr>
          <p:spPr>
            <a:xfrm>
              <a:off x="6798998" y="2971595"/>
              <a:ext cx="476555" cy="629711"/>
            </a:xfrm>
            <a:custGeom>
              <a:avLst/>
              <a:gdLst/>
              <a:ahLst/>
              <a:cxnLst/>
              <a:rect l="l" t="t" r="r" b="b"/>
              <a:pathLst>
                <a:path w="476555" h="629711" extrusionOk="0">
                  <a:moveTo>
                    <a:pt x="320201" y="161890"/>
                  </a:moveTo>
                  <a:cubicBezTo>
                    <a:pt x="320201" y="126330"/>
                    <a:pt x="347824" y="28984"/>
                    <a:pt x="296008" y="26762"/>
                  </a:cubicBezTo>
                  <a:cubicBezTo>
                    <a:pt x="297722" y="-5496"/>
                    <a:pt x="165198" y="-10957"/>
                    <a:pt x="178406" y="23460"/>
                  </a:cubicBezTo>
                  <a:cubicBezTo>
                    <a:pt x="166277" y="25936"/>
                    <a:pt x="129701" y="19840"/>
                    <a:pt x="140306" y="41430"/>
                  </a:cubicBezTo>
                  <a:cubicBezTo>
                    <a:pt x="138210" y="84864"/>
                    <a:pt x="137448" y="128425"/>
                    <a:pt x="135797" y="171859"/>
                  </a:cubicBezTo>
                  <a:cubicBezTo>
                    <a:pt x="-17047" y="238661"/>
                    <a:pt x="-46892" y="457165"/>
                    <a:pt x="77123" y="566385"/>
                  </a:cubicBezTo>
                  <a:cubicBezTo>
                    <a:pt x="364651" y="804827"/>
                    <a:pt x="669451" y="303241"/>
                    <a:pt x="320201" y="161890"/>
                  </a:cubicBezTo>
                  <a:close/>
                </a:path>
              </a:pathLst>
            </a:cu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7026850" y="-1296139"/>
              <a:ext cx="17700" cy="4271100"/>
            </a:xfrm>
            <a:prstGeom prst="rect">
              <a:avLst/>
            </a:pr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6" name="Google Shape;166;p3"/>
          <p:cNvGrpSpPr/>
          <p:nvPr/>
        </p:nvGrpSpPr>
        <p:grpSpPr>
          <a:xfrm>
            <a:off x="11470421" y="-4"/>
            <a:ext cx="541587" cy="2053741"/>
            <a:chOff x="5578966" y="2422197"/>
            <a:chExt cx="406190" cy="1540306"/>
          </a:xfrm>
        </p:grpSpPr>
        <p:sp>
          <p:nvSpPr>
            <p:cNvPr id="167" name="Google Shape;167;p3"/>
            <p:cNvSpPr/>
            <p:nvPr/>
          </p:nvSpPr>
          <p:spPr>
            <a:xfrm>
              <a:off x="5578966" y="2971595"/>
              <a:ext cx="406190" cy="990908"/>
            </a:xfrm>
            <a:custGeom>
              <a:avLst/>
              <a:gdLst/>
              <a:ahLst/>
              <a:cxnLst/>
              <a:rect l="l" t="t" r="r" b="b"/>
              <a:pathLst>
                <a:path w="406190" h="990908" extrusionOk="0">
                  <a:moveTo>
                    <a:pt x="340083" y="447063"/>
                  </a:moveTo>
                  <a:cubicBezTo>
                    <a:pt x="341480" y="444205"/>
                    <a:pt x="372913" y="448269"/>
                    <a:pt x="369865" y="426933"/>
                  </a:cubicBezTo>
                  <a:cubicBezTo>
                    <a:pt x="378628" y="356321"/>
                    <a:pt x="379771" y="266786"/>
                    <a:pt x="314811" y="222019"/>
                  </a:cubicBezTo>
                  <a:cubicBezTo>
                    <a:pt x="316334" y="182014"/>
                    <a:pt x="330368" y="29931"/>
                    <a:pt x="276266" y="35328"/>
                  </a:cubicBezTo>
                  <a:cubicBezTo>
                    <a:pt x="257216" y="-16234"/>
                    <a:pt x="121643" y="-11789"/>
                    <a:pt x="117897" y="51521"/>
                  </a:cubicBezTo>
                  <a:cubicBezTo>
                    <a:pt x="68303" y="56474"/>
                    <a:pt x="94719" y="194840"/>
                    <a:pt x="95608" y="232242"/>
                  </a:cubicBezTo>
                  <a:cubicBezTo>
                    <a:pt x="33823" y="278470"/>
                    <a:pt x="28616" y="363941"/>
                    <a:pt x="30775" y="435442"/>
                  </a:cubicBezTo>
                  <a:cubicBezTo>
                    <a:pt x="31219" y="460842"/>
                    <a:pt x="59794" y="448840"/>
                    <a:pt x="72685" y="450746"/>
                  </a:cubicBezTo>
                  <a:cubicBezTo>
                    <a:pt x="75860" y="483511"/>
                    <a:pt x="77003" y="521611"/>
                    <a:pt x="48999" y="544408"/>
                  </a:cubicBezTo>
                  <a:cubicBezTo>
                    <a:pt x="22774" y="559775"/>
                    <a:pt x="3851" y="611464"/>
                    <a:pt x="46078" y="617497"/>
                  </a:cubicBezTo>
                  <a:cubicBezTo>
                    <a:pt x="2835" y="630197"/>
                    <a:pt x="-17041" y="715159"/>
                    <a:pt x="37824" y="733384"/>
                  </a:cubicBezTo>
                  <a:cubicBezTo>
                    <a:pt x="-17041" y="742719"/>
                    <a:pt x="-9611" y="809584"/>
                    <a:pt x="43284" y="813584"/>
                  </a:cubicBezTo>
                  <a:cubicBezTo>
                    <a:pt x="-1801" y="839747"/>
                    <a:pt x="-6309" y="908200"/>
                    <a:pt x="55095" y="912772"/>
                  </a:cubicBezTo>
                  <a:cubicBezTo>
                    <a:pt x="90782" y="913153"/>
                    <a:pt x="126025" y="903310"/>
                    <a:pt x="161268" y="898421"/>
                  </a:cubicBezTo>
                  <a:cubicBezTo>
                    <a:pt x="139233" y="913788"/>
                    <a:pt x="126279" y="946998"/>
                    <a:pt x="144313" y="970176"/>
                  </a:cubicBezTo>
                  <a:cubicBezTo>
                    <a:pt x="172888" y="1006688"/>
                    <a:pt x="224577" y="986051"/>
                    <a:pt x="260327" y="975319"/>
                  </a:cubicBezTo>
                  <a:cubicBezTo>
                    <a:pt x="299570" y="961285"/>
                    <a:pt x="348021" y="957857"/>
                    <a:pt x="376088" y="923821"/>
                  </a:cubicBezTo>
                  <a:cubicBezTo>
                    <a:pt x="399646" y="896008"/>
                    <a:pt x="387327" y="849653"/>
                    <a:pt x="348656" y="845652"/>
                  </a:cubicBezTo>
                  <a:cubicBezTo>
                    <a:pt x="373288" y="834501"/>
                    <a:pt x="384216" y="805495"/>
                    <a:pt x="373065" y="780857"/>
                  </a:cubicBezTo>
                  <a:cubicBezTo>
                    <a:pt x="364353" y="761610"/>
                    <a:pt x="344268" y="750123"/>
                    <a:pt x="323256" y="752371"/>
                  </a:cubicBezTo>
                  <a:cubicBezTo>
                    <a:pt x="387455" y="748370"/>
                    <a:pt x="429999" y="685505"/>
                    <a:pt x="352656" y="659597"/>
                  </a:cubicBezTo>
                  <a:cubicBezTo>
                    <a:pt x="304650" y="655978"/>
                    <a:pt x="438889" y="670011"/>
                    <a:pt x="398503" y="584096"/>
                  </a:cubicBezTo>
                  <a:cubicBezTo>
                    <a:pt x="365928" y="545170"/>
                    <a:pt x="301412" y="524850"/>
                    <a:pt x="340083" y="447063"/>
                  </a:cubicBezTo>
                  <a:close/>
                </a:path>
              </a:pathLst>
            </a:cu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5774600" y="2422197"/>
              <a:ext cx="17700" cy="552900"/>
            </a:xfrm>
            <a:prstGeom prst="rect">
              <a:avLst/>
            </a:pr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9" name="Google Shape;169;p3"/>
          <p:cNvGrpSpPr/>
          <p:nvPr/>
        </p:nvGrpSpPr>
        <p:grpSpPr>
          <a:xfrm>
            <a:off x="10618481" y="1"/>
            <a:ext cx="622016" cy="3800207"/>
            <a:chOff x="6176324" y="940075"/>
            <a:chExt cx="466512" cy="2850155"/>
          </a:xfrm>
        </p:grpSpPr>
        <p:sp>
          <p:nvSpPr>
            <p:cNvPr id="170" name="Google Shape;170;p3"/>
            <p:cNvSpPr/>
            <p:nvPr/>
          </p:nvSpPr>
          <p:spPr>
            <a:xfrm>
              <a:off x="6176324" y="2971595"/>
              <a:ext cx="466512" cy="818636"/>
            </a:xfrm>
            <a:custGeom>
              <a:avLst/>
              <a:gdLst/>
              <a:ahLst/>
              <a:cxnLst/>
              <a:rect l="l" t="t" r="r" b="b"/>
              <a:pathLst>
                <a:path w="466512" h="818636" extrusionOk="0">
                  <a:moveTo>
                    <a:pt x="332323" y="212841"/>
                  </a:moveTo>
                  <a:cubicBezTo>
                    <a:pt x="341531" y="160708"/>
                    <a:pt x="342674" y="107476"/>
                    <a:pt x="335880" y="54980"/>
                  </a:cubicBezTo>
                  <a:cubicBezTo>
                    <a:pt x="332578" y="42280"/>
                    <a:pt x="316004" y="50599"/>
                    <a:pt x="306479" y="48630"/>
                  </a:cubicBezTo>
                  <a:cubicBezTo>
                    <a:pt x="306923" y="-17537"/>
                    <a:pt x="162779" y="-14870"/>
                    <a:pt x="159984" y="48630"/>
                  </a:cubicBezTo>
                  <a:cubicBezTo>
                    <a:pt x="98580" y="52250"/>
                    <a:pt x="140934" y="172709"/>
                    <a:pt x="140554" y="213159"/>
                  </a:cubicBezTo>
                  <a:cubicBezTo>
                    <a:pt x="105057" y="231383"/>
                    <a:pt x="103723" y="274563"/>
                    <a:pt x="102454" y="310060"/>
                  </a:cubicBezTo>
                  <a:cubicBezTo>
                    <a:pt x="97246" y="356427"/>
                    <a:pt x="82324" y="401182"/>
                    <a:pt x="58766" y="441441"/>
                  </a:cubicBezTo>
                  <a:cubicBezTo>
                    <a:pt x="-124178" y="764783"/>
                    <a:pt x="171287" y="823140"/>
                    <a:pt x="250027" y="818377"/>
                  </a:cubicBezTo>
                  <a:cubicBezTo>
                    <a:pt x="471579" y="804979"/>
                    <a:pt x="517362" y="615177"/>
                    <a:pt x="413476" y="441441"/>
                  </a:cubicBezTo>
                  <a:cubicBezTo>
                    <a:pt x="355628" y="353938"/>
                    <a:pt x="388838" y="243448"/>
                    <a:pt x="332323" y="212841"/>
                  </a:cubicBezTo>
                  <a:close/>
                </a:path>
              </a:pathLst>
            </a:cu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6400713" y="940075"/>
              <a:ext cx="17700" cy="2034900"/>
            </a:xfrm>
            <a:prstGeom prst="rect">
              <a:avLst/>
            </a:pr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2" name="Google Shape;172;p3"/>
          <p:cNvGrpSpPr/>
          <p:nvPr/>
        </p:nvGrpSpPr>
        <p:grpSpPr>
          <a:xfrm>
            <a:off x="8249785" y="1"/>
            <a:ext cx="227296" cy="1759505"/>
            <a:chOff x="7576714" y="2009363"/>
            <a:chExt cx="170472" cy="1319629"/>
          </a:xfrm>
        </p:grpSpPr>
        <p:sp>
          <p:nvSpPr>
            <p:cNvPr id="173" name="Google Shape;173;p3"/>
            <p:cNvSpPr/>
            <p:nvPr/>
          </p:nvSpPr>
          <p:spPr>
            <a:xfrm>
              <a:off x="7576714" y="2971595"/>
              <a:ext cx="170472" cy="357397"/>
            </a:xfrm>
            <a:custGeom>
              <a:avLst/>
              <a:gdLst/>
              <a:ahLst/>
              <a:cxnLst/>
              <a:rect l="l" t="t" r="r" b="b"/>
              <a:pathLst>
                <a:path w="170472" h="357397" extrusionOk="0">
                  <a:moveTo>
                    <a:pt x="127257" y="26425"/>
                  </a:moveTo>
                  <a:cubicBezTo>
                    <a:pt x="134369" y="-8309"/>
                    <a:pt x="34039" y="-8500"/>
                    <a:pt x="34611" y="24075"/>
                  </a:cubicBezTo>
                  <a:cubicBezTo>
                    <a:pt x="7052" y="26044"/>
                    <a:pt x="27879" y="109610"/>
                    <a:pt x="21911" y="127835"/>
                  </a:cubicBezTo>
                  <a:cubicBezTo>
                    <a:pt x="-89214" y="468004"/>
                    <a:pt x="264544" y="398789"/>
                    <a:pt x="145736" y="124596"/>
                  </a:cubicBezTo>
                  <a:cubicBezTo>
                    <a:pt x="152086" y="122247"/>
                    <a:pt x="157864" y="17281"/>
                    <a:pt x="127257" y="26425"/>
                  </a:cubicBezTo>
                  <a:close/>
                </a:path>
              </a:pathLst>
            </a:cu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7652975" y="2009363"/>
              <a:ext cx="17700" cy="965700"/>
            </a:xfrm>
            <a:prstGeom prst="rect">
              <a:avLst/>
            </a:pr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5" name="Google Shape;175;p3"/>
          <p:cNvGrpSpPr/>
          <p:nvPr/>
        </p:nvGrpSpPr>
        <p:grpSpPr>
          <a:xfrm>
            <a:off x="9151931" y="-1"/>
            <a:ext cx="384500" cy="4684989"/>
            <a:chOff x="7883572" y="308161"/>
            <a:chExt cx="288375" cy="3513742"/>
          </a:xfrm>
        </p:grpSpPr>
        <p:sp>
          <p:nvSpPr>
            <p:cNvPr id="176" name="Google Shape;176;p3"/>
            <p:cNvSpPr/>
            <p:nvPr/>
          </p:nvSpPr>
          <p:spPr>
            <a:xfrm>
              <a:off x="7883572" y="2971595"/>
              <a:ext cx="288375" cy="850309"/>
            </a:xfrm>
            <a:custGeom>
              <a:avLst/>
              <a:gdLst/>
              <a:ahLst/>
              <a:cxnLst/>
              <a:rect l="l" t="t" r="r" b="b"/>
              <a:pathLst>
                <a:path w="288375" h="850309" extrusionOk="0">
                  <a:moveTo>
                    <a:pt x="226863" y="202395"/>
                  </a:moveTo>
                  <a:cubicBezTo>
                    <a:pt x="222671" y="167343"/>
                    <a:pt x="255946" y="35010"/>
                    <a:pt x="207051" y="37295"/>
                  </a:cubicBezTo>
                  <a:cubicBezTo>
                    <a:pt x="200701" y="-10202"/>
                    <a:pt x="93830" y="-14965"/>
                    <a:pt x="96497" y="38311"/>
                  </a:cubicBezTo>
                  <a:cubicBezTo>
                    <a:pt x="44998" y="23897"/>
                    <a:pt x="95354" y="195792"/>
                    <a:pt x="59222" y="197824"/>
                  </a:cubicBezTo>
                  <a:cubicBezTo>
                    <a:pt x="-24216" y="202459"/>
                    <a:pt x="4930" y="466873"/>
                    <a:pt x="4930" y="713126"/>
                  </a:cubicBezTo>
                  <a:cubicBezTo>
                    <a:pt x="4930" y="781261"/>
                    <a:pt x="39093" y="845714"/>
                    <a:pt x="141201" y="850095"/>
                  </a:cubicBezTo>
                  <a:cubicBezTo>
                    <a:pt x="238420" y="854223"/>
                    <a:pt x="280901" y="798280"/>
                    <a:pt x="281283" y="718016"/>
                  </a:cubicBezTo>
                  <a:cubicBezTo>
                    <a:pt x="282172" y="443314"/>
                    <a:pt x="316208" y="200173"/>
                    <a:pt x="226863" y="202395"/>
                  </a:cubicBezTo>
                  <a:close/>
                </a:path>
              </a:pathLst>
            </a:cu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8024899" y="308161"/>
              <a:ext cx="17700" cy="2667000"/>
            </a:xfrm>
            <a:prstGeom prst="rect">
              <a:avLst/>
            </a:prstGeom>
            <a:solidFill>
              <a:srgbClr val="001F6E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8" name="Google Shape;178;p3"/>
          <p:cNvSpPr txBox="1">
            <a:spLocks noGrp="1"/>
          </p:cNvSpPr>
          <p:nvPr>
            <p:ph type="ctrTitle"/>
          </p:nvPr>
        </p:nvSpPr>
        <p:spPr>
          <a:xfrm>
            <a:off x="2114433" y="2738000"/>
            <a:ext cx="6194800" cy="841200"/>
          </a:xfrm>
          <a:prstGeom prst="rect">
            <a:avLst/>
          </a:prstGeom>
          <a:effectLst>
            <a:outerShdw dist="19050" dir="5400000" algn="bl" rotWithShape="0">
              <a:schemeClr val="dk1">
                <a:alpha val="20000"/>
              </a:schemeClr>
            </a:outerShdw>
          </a:effectLst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Amatic SC"/>
              <a:buNone/>
              <a:defRPr sz="6400">
                <a:solidFill>
                  <a:schemeClr val="lt1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Amatic SC"/>
              <a:buNone/>
              <a:defRPr sz="6400">
                <a:solidFill>
                  <a:schemeClr val="lt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Amatic SC"/>
              <a:buNone/>
              <a:defRPr sz="6400">
                <a:solidFill>
                  <a:schemeClr val="lt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Amatic SC"/>
              <a:buNone/>
              <a:defRPr sz="6400">
                <a:solidFill>
                  <a:schemeClr val="lt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Amatic SC"/>
              <a:buNone/>
              <a:defRPr sz="6400">
                <a:solidFill>
                  <a:schemeClr val="lt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Amatic SC"/>
              <a:buNone/>
              <a:defRPr sz="6400">
                <a:solidFill>
                  <a:schemeClr val="lt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Amatic SC"/>
              <a:buNone/>
              <a:defRPr sz="6400">
                <a:solidFill>
                  <a:schemeClr val="lt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Amatic SC"/>
              <a:buNone/>
              <a:defRPr sz="6400">
                <a:solidFill>
                  <a:schemeClr val="lt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Amatic SC"/>
              <a:buNone/>
              <a:defRPr sz="6400">
                <a:solidFill>
                  <a:schemeClr val="lt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endParaRPr/>
          </a:p>
        </p:txBody>
      </p:sp>
      <p:sp>
        <p:nvSpPr>
          <p:cNvPr id="179" name="Google Shape;179;p3"/>
          <p:cNvSpPr txBox="1">
            <a:spLocks noGrp="1"/>
          </p:cNvSpPr>
          <p:nvPr>
            <p:ph type="subTitle" idx="1"/>
          </p:nvPr>
        </p:nvSpPr>
        <p:spPr>
          <a:xfrm>
            <a:off x="2114433" y="3606800"/>
            <a:ext cx="6194800" cy="513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None/>
              <a:defRPr>
                <a:solidFill>
                  <a:schemeClr val="accent4"/>
                </a:solidFill>
              </a:defRPr>
            </a:lvl1pPr>
            <a:lvl2pPr lvl="1" rtl="0">
              <a:spcBef>
                <a:spcPts val="1067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>
                <a:solidFill>
                  <a:schemeClr val="accent4"/>
                </a:solidFill>
              </a:defRPr>
            </a:lvl2pPr>
            <a:lvl3pPr lvl="2" rtl="0">
              <a:spcBef>
                <a:spcPts val="1067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>
                <a:solidFill>
                  <a:schemeClr val="accent4"/>
                </a:solidFill>
              </a:defRPr>
            </a:lvl3pPr>
            <a:lvl4pPr lvl="3" rtl="0">
              <a:spcBef>
                <a:spcPts val="1067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>
                <a:solidFill>
                  <a:schemeClr val="accent4"/>
                </a:solidFill>
              </a:defRPr>
            </a:lvl4pPr>
            <a:lvl5pPr lvl="4" rtl="0">
              <a:spcBef>
                <a:spcPts val="1067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>
                <a:solidFill>
                  <a:schemeClr val="accent4"/>
                </a:solidFill>
              </a:defRPr>
            </a:lvl5pPr>
            <a:lvl6pPr lvl="5" rtl="0">
              <a:spcBef>
                <a:spcPts val="1067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>
                <a:solidFill>
                  <a:schemeClr val="accent4"/>
                </a:solidFill>
              </a:defRPr>
            </a:lvl6pPr>
            <a:lvl7pPr lvl="6" rtl="0">
              <a:spcBef>
                <a:spcPts val="1067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>
                <a:solidFill>
                  <a:schemeClr val="accent4"/>
                </a:solidFill>
              </a:defRPr>
            </a:lvl7pPr>
            <a:lvl8pPr lvl="7" rtl="0">
              <a:spcBef>
                <a:spcPts val="1067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4000">
                <a:solidFill>
                  <a:schemeClr val="accent4"/>
                </a:solidFill>
              </a:defRPr>
            </a:lvl8pPr>
            <a:lvl9pPr lvl="8" rtl="0">
              <a:spcBef>
                <a:spcPts val="1067"/>
              </a:spcBef>
              <a:spcAft>
                <a:spcPts val="1067"/>
              </a:spcAft>
              <a:buClr>
                <a:schemeClr val="accent4"/>
              </a:buClr>
              <a:buSzPts val="3000"/>
              <a:buNone/>
              <a:defRPr sz="4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180" name="Google Shape;180;p3"/>
          <p:cNvSpPr/>
          <p:nvPr/>
        </p:nvSpPr>
        <p:spPr>
          <a:xfrm>
            <a:off x="-305525" y="2312800"/>
            <a:ext cx="2232400" cy="2232400"/>
          </a:xfrm>
          <a:prstGeom prst="chord">
            <a:avLst>
              <a:gd name="adj1" fmla="val 13399399"/>
              <a:gd name="adj2" fmla="val 8184747"/>
            </a:avLst>
          </a:pr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3"/>
          <p:cNvSpPr/>
          <p:nvPr/>
        </p:nvSpPr>
        <p:spPr>
          <a:xfrm>
            <a:off x="-38801" y="2579524"/>
            <a:ext cx="1699200" cy="1699200"/>
          </a:xfrm>
          <a:prstGeom prst="chord">
            <a:avLst>
              <a:gd name="adj1" fmla="val 11949430"/>
              <a:gd name="adj2" fmla="val 9637875"/>
            </a:avLst>
          </a:pr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" name="Google Shape;182;p3"/>
          <p:cNvGrpSpPr/>
          <p:nvPr/>
        </p:nvGrpSpPr>
        <p:grpSpPr>
          <a:xfrm>
            <a:off x="8995215" y="992318"/>
            <a:ext cx="240539" cy="253407"/>
            <a:chOff x="3770248" y="2527300"/>
            <a:chExt cx="180404" cy="190055"/>
          </a:xfrm>
        </p:grpSpPr>
        <p:sp>
          <p:nvSpPr>
            <p:cNvPr id="183" name="Google Shape;183;p3"/>
            <p:cNvSpPr/>
            <p:nvPr/>
          </p:nvSpPr>
          <p:spPr>
            <a:xfrm>
              <a:off x="3775135" y="2655951"/>
              <a:ext cx="51441" cy="61404"/>
            </a:xfrm>
            <a:custGeom>
              <a:avLst/>
              <a:gdLst/>
              <a:ahLst/>
              <a:cxnLst/>
              <a:rect l="l" t="t" r="r" b="b"/>
              <a:pathLst>
                <a:path w="51441" h="61404" extrusionOk="0">
                  <a:moveTo>
                    <a:pt x="50930" y="0"/>
                  </a:moveTo>
                  <a:cubicBezTo>
                    <a:pt x="32959" y="889"/>
                    <a:pt x="-4823" y="43497"/>
                    <a:pt x="511" y="61404"/>
                  </a:cubicBezTo>
                  <a:cubicBezTo>
                    <a:pt x="18545" y="60579"/>
                    <a:pt x="56264" y="17970"/>
                    <a:pt x="50930" y="0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3894324" y="2527300"/>
              <a:ext cx="51441" cy="61341"/>
            </a:xfrm>
            <a:custGeom>
              <a:avLst/>
              <a:gdLst/>
              <a:ahLst/>
              <a:cxnLst/>
              <a:rect l="l" t="t" r="r" b="b"/>
              <a:pathLst>
                <a:path w="51441" h="61341" extrusionOk="0">
                  <a:moveTo>
                    <a:pt x="50931" y="0"/>
                  </a:moveTo>
                  <a:cubicBezTo>
                    <a:pt x="32897" y="826"/>
                    <a:pt x="-4822" y="43434"/>
                    <a:pt x="512" y="61341"/>
                  </a:cubicBezTo>
                  <a:cubicBezTo>
                    <a:pt x="18482" y="60325"/>
                    <a:pt x="56265" y="17717"/>
                    <a:pt x="50931" y="0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3770248" y="2531866"/>
              <a:ext cx="58420" cy="54430"/>
            </a:xfrm>
            <a:custGeom>
              <a:avLst/>
              <a:gdLst/>
              <a:ahLst/>
              <a:cxnLst/>
              <a:rect l="l" t="t" r="r" b="b"/>
              <a:pathLst>
                <a:path w="58420" h="54430" extrusionOk="0">
                  <a:moveTo>
                    <a:pt x="58421" y="54107"/>
                  </a:moveTo>
                  <a:cubicBezTo>
                    <a:pt x="58421" y="36137"/>
                    <a:pt x="18225" y="-3995"/>
                    <a:pt x="1" y="323"/>
                  </a:cubicBezTo>
                  <a:cubicBezTo>
                    <a:pt x="-190" y="18357"/>
                    <a:pt x="40260" y="58425"/>
                    <a:pt x="58421" y="54107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3892168" y="2658113"/>
              <a:ext cx="58484" cy="54484"/>
            </a:xfrm>
            <a:custGeom>
              <a:avLst/>
              <a:gdLst/>
              <a:ahLst/>
              <a:cxnLst/>
              <a:rect l="l" t="t" r="r" b="b"/>
              <a:pathLst>
                <a:path w="58484" h="54484" extrusionOk="0">
                  <a:moveTo>
                    <a:pt x="58484" y="54162"/>
                  </a:moveTo>
                  <a:cubicBezTo>
                    <a:pt x="58484" y="36128"/>
                    <a:pt x="18225" y="-3940"/>
                    <a:pt x="1" y="314"/>
                  </a:cubicBezTo>
                  <a:cubicBezTo>
                    <a:pt x="-190" y="18348"/>
                    <a:pt x="40260" y="58480"/>
                    <a:pt x="58484" y="54162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7" name="Google Shape;187;p3"/>
          <p:cNvGrpSpPr/>
          <p:nvPr/>
        </p:nvGrpSpPr>
        <p:grpSpPr>
          <a:xfrm>
            <a:off x="1374453" y="4166627"/>
            <a:ext cx="285951" cy="327472"/>
            <a:chOff x="3462796" y="2555878"/>
            <a:chExt cx="157798" cy="180711"/>
          </a:xfrm>
        </p:grpSpPr>
        <p:sp>
          <p:nvSpPr>
            <p:cNvPr id="188" name="Google Shape;188;p3"/>
            <p:cNvSpPr/>
            <p:nvPr/>
          </p:nvSpPr>
          <p:spPr>
            <a:xfrm>
              <a:off x="3528860" y="2555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3528860" y="2682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3571315" y="2597137"/>
              <a:ext cx="47570" cy="33554"/>
            </a:xfrm>
            <a:custGeom>
              <a:avLst/>
              <a:gdLst/>
              <a:ahLst/>
              <a:cxnLst/>
              <a:rect l="l" t="t" r="r" b="b"/>
              <a:pathLst>
                <a:path w="47570" h="33554" extrusionOk="0">
                  <a:moveTo>
                    <a:pt x="47423" y="3886"/>
                  </a:moveTo>
                  <a:cubicBezTo>
                    <a:pt x="36183" y="-9449"/>
                    <a:pt x="10910" y="15189"/>
                    <a:pt x="306" y="22936"/>
                  </a:cubicBezTo>
                  <a:cubicBezTo>
                    <a:pt x="-4584" y="50305"/>
                    <a:pt x="50788" y="17729"/>
                    <a:pt x="47423" y="3886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3572203" y="2660050"/>
              <a:ext cx="48391" cy="35006"/>
            </a:xfrm>
            <a:custGeom>
              <a:avLst/>
              <a:gdLst/>
              <a:ahLst/>
              <a:cxnLst/>
              <a:rect l="l" t="t" r="r" b="b"/>
              <a:pathLst>
                <a:path w="48391" h="35006" extrusionOk="0">
                  <a:moveTo>
                    <a:pt x="45900" y="20221"/>
                  </a:moveTo>
                  <a:cubicBezTo>
                    <a:pt x="32120" y="15713"/>
                    <a:pt x="14849" y="-8608"/>
                    <a:pt x="1450" y="3203"/>
                  </a:cubicBezTo>
                  <a:cubicBezTo>
                    <a:pt x="-11123" y="21047"/>
                    <a:pt x="62664" y="54384"/>
                    <a:pt x="45900" y="2022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3466564" y="2662661"/>
              <a:ext cx="42019" cy="33548"/>
            </a:xfrm>
            <a:custGeom>
              <a:avLst/>
              <a:gdLst/>
              <a:ahLst/>
              <a:cxnLst/>
              <a:rect l="l" t="t" r="r" b="b"/>
              <a:pathLst>
                <a:path w="42019" h="33548" extrusionOk="0">
                  <a:moveTo>
                    <a:pt x="41239" y="1798"/>
                  </a:moveTo>
                  <a:cubicBezTo>
                    <a:pt x="31397" y="-7981"/>
                    <a:pt x="-17625" y="24912"/>
                    <a:pt x="6695" y="33548"/>
                  </a:cubicBezTo>
                  <a:cubicBezTo>
                    <a:pt x="17935" y="27452"/>
                    <a:pt x="47145" y="17991"/>
                    <a:pt x="41239" y="1798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3462796" y="2597064"/>
              <a:ext cx="40843" cy="33781"/>
            </a:xfrm>
            <a:custGeom>
              <a:avLst/>
              <a:gdLst/>
              <a:ahLst/>
              <a:cxnLst/>
              <a:rect l="l" t="t" r="r" b="b"/>
              <a:pathLst>
                <a:path w="40843" h="33781" extrusionOk="0">
                  <a:moveTo>
                    <a:pt x="38339" y="18755"/>
                  </a:moveTo>
                  <a:cubicBezTo>
                    <a:pt x="27163" y="13865"/>
                    <a:pt x="13447" y="-8614"/>
                    <a:pt x="1509" y="3578"/>
                  </a:cubicBezTo>
                  <a:cubicBezTo>
                    <a:pt x="-10556" y="21676"/>
                    <a:pt x="54151" y="52346"/>
                    <a:pt x="38339" y="18755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" name="Google Shape;194;p3"/>
          <p:cNvGrpSpPr/>
          <p:nvPr/>
        </p:nvGrpSpPr>
        <p:grpSpPr>
          <a:xfrm>
            <a:off x="11649893" y="3741984"/>
            <a:ext cx="326916" cy="344405"/>
            <a:chOff x="3770248" y="2527300"/>
            <a:chExt cx="180404" cy="190055"/>
          </a:xfrm>
        </p:grpSpPr>
        <p:sp>
          <p:nvSpPr>
            <p:cNvPr id="195" name="Google Shape;195;p3"/>
            <p:cNvSpPr/>
            <p:nvPr/>
          </p:nvSpPr>
          <p:spPr>
            <a:xfrm>
              <a:off x="3775135" y="2655951"/>
              <a:ext cx="51441" cy="61404"/>
            </a:xfrm>
            <a:custGeom>
              <a:avLst/>
              <a:gdLst/>
              <a:ahLst/>
              <a:cxnLst/>
              <a:rect l="l" t="t" r="r" b="b"/>
              <a:pathLst>
                <a:path w="51441" h="61404" extrusionOk="0">
                  <a:moveTo>
                    <a:pt x="50930" y="0"/>
                  </a:moveTo>
                  <a:cubicBezTo>
                    <a:pt x="32959" y="889"/>
                    <a:pt x="-4823" y="43497"/>
                    <a:pt x="511" y="61404"/>
                  </a:cubicBezTo>
                  <a:cubicBezTo>
                    <a:pt x="18545" y="60579"/>
                    <a:pt x="56264" y="17970"/>
                    <a:pt x="50930" y="0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3894324" y="2527300"/>
              <a:ext cx="51441" cy="61341"/>
            </a:xfrm>
            <a:custGeom>
              <a:avLst/>
              <a:gdLst/>
              <a:ahLst/>
              <a:cxnLst/>
              <a:rect l="l" t="t" r="r" b="b"/>
              <a:pathLst>
                <a:path w="51441" h="61341" extrusionOk="0">
                  <a:moveTo>
                    <a:pt x="50931" y="0"/>
                  </a:moveTo>
                  <a:cubicBezTo>
                    <a:pt x="32897" y="826"/>
                    <a:pt x="-4822" y="43434"/>
                    <a:pt x="512" y="61341"/>
                  </a:cubicBezTo>
                  <a:cubicBezTo>
                    <a:pt x="18482" y="60325"/>
                    <a:pt x="56265" y="17717"/>
                    <a:pt x="50931" y="0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3770248" y="2531866"/>
              <a:ext cx="58420" cy="54430"/>
            </a:xfrm>
            <a:custGeom>
              <a:avLst/>
              <a:gdLst/>
              <a:ahLst/>
              <a:cxnLst/>
              <a:rect l="l" t="t" r="r" b="b"/>
              <a:pathLst>
                <a:path w="58420" h="54430" extrusionOk="0">
                  <a:moveTo>
                    <a:pt x="58421" y="54107"/>
                  </a:moveTo>
                  <a:cubicBezTo>
                    <a:pt x="58421" y="36137"/>
                    <a:pt x="18225" y="-3995"/>
                    <a:pt x="1" y="323"/>
                  </a:cubicBezTo>
                  <a:cubicBezTo>
                    <a:pt x="-190" y="18357"/>
                    <a:pt x="40260" y="58425"/>
                    <a:pt x="58421" y="54107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3892168" y="2658113"/>
              <a:ext cx="58484" cy="54484"/>
            </a:xfrm>
            <a:custGeom>
              <a:avLst/>
              <a:gdLst/>
              <a:ahLst/>
              <a:cxnLst/>
              <a:rect l="l" t="t" r="r" b="b"/>
              <a:pathLst>
                <a:path w="58484" h="54484" extrusionOk="0">
                  <a:moveTo>
                    <a:pt x="58484" y="54162"/>
                  </a:moveTo>
                  <a:cubicBezTo>
                    <a:pt x="58484" y="36128"/>
                    <a:pt x="18225" y="-3940"/>
                    <a:pt x="1" y="314"/>
                  </a:cubicBezTo>
                  <a:cubicBezTo>
                    <a:pt x="-190" y="18348"/>
                    <a:pt x="40260" y="58480"/>
                    <a:pt x="58484" y="54162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9" name="Google Shape;199;p3"/>
          <p:cNvGrpSpPr/>
          <p:nvPr/>
        </p:nvGrpSpPr>
        <p:grpSpPr>
          <a:xfrm rot="5400000">
            <a:off x="11496663" y="6087416"/>
            <a:ext cx="285931" cy="327424"/>
            <a:chOff x="3462796" y="2555878"/>
            <a:chExt cx="157798" cy="180711"/>
          </a:xfrm>
        </p:grpSpPr>
        <p:sp>
          <p:nvSpPr>
            <p:cNvPr id="200" name="Google Shape;200;p3"/>
            <p:cNvSpPr/>
            <p:nvPr/>
          </p:nvSpPr>
          <p:spPr>
            <a:xfrm>
              <a:off x="3528860" y="2555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3528860" y="2682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3571315" y="2597137"/>
              <a:ext cx="47570" cy="33554"/>
            </a:xfrm>
            <a:custGeom>
              <a:avLst/>
              <a:gdLst/>
              <a:ahLst/>
              <a:cxnLst/>
              <a:rect l="l" t="t" r="r" b="b"/>
              <a:pathLst>
                <a:path w="47570" h="33554" extrusionOk="0">
                  <a:moveTo>
                    <a:pt x="47423" y="3886"/>
                  </a:moveTo>
                  <a:cubicBezTo>
                    <a:pt x="36183" y="-9449"/>
                    <a:pt x="10910" y="15189"/>
                    <a:pt x="306" y="22936"/>
                  </a:cubicBezTo>
                  <a:cubicBezTo>
                    <a:pt x="-4584" y="50305"/>
                    <a:pt x="50788" y="17729"/>
                    <a:pt x="47423" y="3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3572203" y="2660050"/>
              <a:ext cx="48391" cy="35006"/>
            </a:xfrm>
            <a:custGeom>
              <a:avLst/>
              <a:gdLst/>
              <a:ahLst/>
              <a:cxnLst/>
              <a:rect l="l" t="t" r="r" b="b"/>
              <a:pathLst>
                <a:path w="48391" h="35006" extrusionOk="0">
                  <a:moveTo>
                    <a:pt x="45900" y="20221"/>
                  </a:moveTo>
                  <a:cubicBezTo>
                    <a:pt x="32120" y="15713"/>
                    <a:pt x="14849" y="-8608"/>
                    <a:pt x="1450" y="3203"/>
                  </a:cubicBezTo>
                  <a:cubicBezTo>
                    <a:pt x="-11123" y="21047"/>
                    <a:pt x="62664" y="54384"/>
                    <a:pt x="45900" y="202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3466564" y="2662661"/>
              <a:ext cx="42019" cy="33548"/>
            </a:xfrm>
            <a:custGeom>
              <a:avLst/>
              <a:gdLst/>
              <a:ahLst/>
              <a:cxnLst/>
              <a:rect l="l" t="t" r="r" b="b"/>
              <a:pathLst>
                <a:path w="42019" h="33548" extrusionOk="0">
                  <a:moveTo>
                    <a:pt x="41239" y="1798"/>
                  </a:moveTo>
                  <a:cubicBezTo>
                    <a:pt x="31397" y="-7981"/>
                    <a:pt x="-17625" y="24912"/>
                    <a:pt x="6695" y="33548"/>
                  </a:cubicBezTo>
                  <a:cubicBezTo>
                    <a:pt x="17935" y="27452"/>
                    <a:pt x="47145" y="17991"/>
                    <a:pt x="41239" y="17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3462796" y="2597064"/>
              <a:ext cx="40843" cy="33781"/>
            </a:xfrm>
            <a:custGeom>
              <a:avLst/>
              <a:gdLst/>
              <a:ahLst/>
              <a:cxnLst/>
              <a:rect l="l" t="t" r="r" b="b"/>
              <a:pathLst>
                <a:path w="40843" h="33781" extrusionOk="0">
                  <a:moveTo>
                    <a:pt x="38339" y="18755"/>
                  </a:moveTo>
                  <a:cubicBezTo>
                    <a:pt x="27163" y="13865"/>
                    <a:pt x="13447" y="-8614"/>
                    <a:pt x="1509" y="3578"/>
                  </a:cubicBezTo>
                  <a:cubicBezTo>
                    <a:pt x="-10556" y="21676"/>
                    <a:pt x="54151" y="52346"/>
                    <a:pt x="38339" y="187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6" name="Google Shape;206;p3"/>
          <p:cNvGrpSpPr/>
          <p:nvPr/>
        </p:nvGrpSpPr>
        <p:grpSpPr>
          <a:xfrm>
            <a:off x="217664" y="2246018"/>
            <a:ext cx="240539" cy="253407"/>
            <a:chOff x="3770248" y="2527300"/>
            <a:chExt cx="180404" cy="190055"/>
          </a:xfrm>
        </p:grpSpPr>
        <p:sp>
          <p:nvSpPr>
            <p:cNvPr id="207" name="Google Shape;207;p3"/>
            <p:cNvSpPr/>
            <p:nvPr/>
          </p:nvSpPr>
          <p:spPr>
            <a:xfrm>
              <a:off x="3775135" y="2655951"/>
              <a:ext cx="51441" cy="61404"/>
            </a:xfrm>
            <a:custGeom>
              <a:avLst/>
              <a:gdLst/>
              <a:ahLst/>
              <a:cxnLst/>
              <a:rect l="l" t="t" r="r" b="b"/>
              <a:pathLst>
                <a:path w="51441" h="61404" extrusionOk="0">
                  <a:moveTo>
                    <a:pt x="50930" y="0"/>
                  </a:moveTo>
                  <a:cubicBezTo>
                    <a:pt x="32959" y="889"/>
                    <a:pt x="-4823" y="43497"/>
                    <a:pt x="511" y="61404"/>
                  </a:cubicBezTo>
                  <a:cubicBezTo>
                    <a:pt x="18545" y="60579"/>
                    <a:pt x="56264" y="17970"/>
                    <a:pt x="50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3894324" y="2527300"/>
              <a:ext cx="51441" cy="61341"/>
            </a:xfrm>
            <a:custGeom>
              <a:avLst/>
              <a:gdLst/>
              <a:ahLst/>
              <a:cxnLst/>
              <a:rect l="l" t="t" r="r" b="b"/>
              <a:pathLst>
                <a:path w="51441" h="61341" extrusionOk="0">
                  <a:moveTo>
                    <a:pt x="50931" y="0"/>
                  </a:moveTo>
                  <a:cubicBezTo>
                    <a:pt x="32897" y="826"/>
                    <a:pt x="-4822" y="43434"/>
                    <a:pt x="512" y="61341"/>
                  </a:cubicBezTo>
                  <a:cubicBezTo>
                    <a:pt x="18482" y="60325"/>
                    <a:pt x="56265" y="17717"/>
                    <a:pt x="50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3770248" y="2531866"/>
              <a:ext cx="58420" cy="54430"/>
            </a:xfrm>
            <a:custGeom>
              <a:avLst/>
              <a:gdLst/>
              <a:ahLst/>
              <a:cxnLst/>
              <a:rect l="l" t="t" r="r" b="b"/>
              <a:pathLst>
                <a:path w="58420" h="54430" extrusionOk="0">
                  <a:moveTo>
                    <a:pt x="58421" y="54107"/>
                  </a:moveTo>
                  <a:cubicBezTo>
                    <a:pt x="58421" y="36137"/>
                    <a:pt x="18225" y="-3995"/>
                    <a:pt x="1" y="323"/>
                  </a:cubicBezTo>
                  <a:cubicBezTo>
                    <a:pt x="-190" y="18357"/>
                    <a:pt x="40260" y="58425"/>
                    <a:pt x="58421" y="5410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3892168" y="2658113"/>
              <a:ext cx="58484" cy="54484"/>
            </a:xfrm>
            <a:custGeom>
              <a:avLst/>
              <a:gdLst/>
              <a:ahLst/>
              <a:cxnLst/>
              <a:rect l="l" t="t" r="r" b="b"/>
              <a:pathLst>
                <a:path w="58484" h="54484" extrusionOk="0">
                  <a:moveTo>
                    <a:pt x="58484" y="54162"/>
                  </a:moveTo>
                  <a:cubicBezTo>
                    <a:pt x="58484" y="36128"/>
                    <a:pt x="18225" y="-3940"/>
                    <a:pt x="1" y="314"/>
                  </a:cubicBezTo>
                  <a:cubicBezTo>
                    <a:pt x="-190" y="18348"/>
                    <a:pt x="40260" y="58480"/>
                    <a:pt x="58484" y="541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1" name="Google Shape;211;p3"/>
          <p:cNvGrpSpPr/>
          <p:nvPr/>
        </p:nvGrpSpPr>
        <p:grpSpPr>
          <a:xfrm rot="-2700000">
            <a:off x="10286273" y="992330"/>
            <a:ext cx="240536" cy="253404"/>
            <a:chOff x="3770248" y="2527300"/>
            <a:chExt cx="180404" cy="190055"/>
          </a:xfrm>
        </p:grpSpPr>
        <p:sp>
          <p:nvSpPr>
            <p:cNvPr id="212" name="Google Shape;212;p3"/>
            <p:cNvSpPr/>
            <p:nvPr/>
          </p:nvSpPr>
          <p:spPr>
            <a:xfrm>
              <a:off x="3775135" y="2655951"/>
              <a:ext cx="51441" cy="61404"/>
            </a:xfrm>
            <a:custGeom>
              <a:avLst/>
              <a:gdLst/>
              <a:ahLst/>
              <a:cxnLst/>
              <a:rect l="l" t="t" r="r" b="b"/>
              <a:pathLst>
                <a:path w="51441" h="61404" extrusionOk="0">
                  <a:moveTo>
                    <a:pt x="50930" y="0"/>
                  </a:moveTo>
                  <a:cubicBezTo>
                    <a:pt x="32959" y="889"/>
                    <a:pt x="-4823" y="43497"/>
                    <a:pt x="511" y="61404"/>
                  </a:cubicBezTo>
                  <a:cubicBezTo>
                    <a:pt x="18545" y="60579"/>
                    <a:pt x="56264" y="17970"/>
                    <a:pt x="50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3894324" y="2527300"/>
              <a:ext cx="51441" cy="61341"/>
            </a:xfrm>
            <a:custGeom>
              <a:avLst/>
              <a:gdLst/>
              <a:ahLst/>
              <a:cxnLst/>
              <a:rect l="l" t="t" r="r" b="b"/>
              <a:pathLst>
                <a:path w="51441" h="61341" extrusionOk="0">
                  <a:moveTo>
                    <a:pt x="50931" y="0"/>
                  </a:moveTo>
                  <a:cubicBezTo>
                    <a:pt x="32897" y="826"/>
                    <a:pt x="-4822" y="43434"/>
                    <a:pt x="512" y="61341"/>
                  </a:cubicBezTo>
                  <a:cubicBezTo>
                    <a:pt x="18482" y="60325"/>
                    <a:pt x="56265" y="17717"/>
                    <a:pt x="50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3770248" y="2531866"/>
              <a:ext cx="58420" cy="54430"/>
            </a:xfrm>
            <a:custGeom>
              <a:avLst/>
              <a:gdLst/>
              <a:ahLst/>
              <a:cxnLst/>
              <a:rect l="l" t="t" r="r" b="b"/>
              <a:pathLst>
                <a:path w="58420" h="54430" extrusionOk="0">
                  <a:moveTo>
                    <a:pt x="58421" y="54107"/>
                  </a:moveTo>
                  <a:cubicBezTo>
                    <a:pt x="58421" y="36137"/>
                    <a:pt x="18225" y="-3995"/>
                    <a:pt x="1" y="323"/>
                  </a:cubicBezTo>
                  <a:cubicBezTo>
                    <a:pt x="-190" y="18357"/>
                    <a:pt x="40260" y="58425"/>
                    <a:pt x="58421" y="5410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3892168" y="2658113"/>
              <a:ext cx="58484" cy="54484"/>
            </a:xfrm>
            <a:custGeom>
              <a:avLst/>
              <a:gdLst/>
              <a:ahLst/>
              <a:cxnLst/>
              <a:rect l="l" t="t" r="r" b="b"/>
              <a:pathLst>
                <a:path w="58484" h="54484" extrusionOk="0">
                  <a:moveTo>
                    <a:pt x="58484" y="54162"/>
                  </a:moveTo>
                  <a:cubicBezTo>
                    <a:pt x="58484" y="36128"/>
                    <a:pt x="18225" y="-3940"/>
                    <a:pt x="1" y="314"/>
                  </a:cubicBezTo>
                  <a:cubicBezTo>
                    <a:pt x="-190" y="18348"/>
                    <a:pt x="40260" y="58480"/>
                    <a:pt x="58484" y="541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6" name="Google Shape;216;p3"/>
          <p:cNvGrpSpPr/>
          <p:nvPr/>
        </p:nvGrpSpPr>
        <p:grpSpPr>
          <a:xfrm>
            <a:off x="8869016" y="-9"/>
            <a:ext cx="1395600" cy="2359160"/>
            <a:chOff x="2484475" y="1329455"/>
            <a:chExt cx="1046700" cy="1769370"/>
          </a:xfrm>
        </p:grpSpPr>
        <p:sp>
          <p:nvSpPr>
            <p:cNvPr id="217" name="Google Shape;217;p3"/>
            <p:cNvSpPr/>
            <p:nvPr/>
          </p:nvSpPr>
          <p:spPr>
            <a:xfrm>
              <a:off x="2484475" y="2052125"/>
              <a:ext cx="1046700" cy="1046700"/>
            </a:xfrm>
            <a:prstGeom prst="ellipse">
              <a:avLst/>
            </a:prstGeom>
            <a:solidFill>
              <a:srgbClr val="FFFFFF">
                <a:alpha val="134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2643144" y="2210793"/>
              <a:ext cx="729300" cy="729300"/>
            </a:xfrm>
            <a:prstGeom prst="ellipse">
              <a:avLst/>
            </a:prstGeom>
            <a:solidFill>
              <a:srgbClr val="FFFFFF">
                <a:alpha val="134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3"/>
            <p:cNvGrpSpPr/>
            <p:nvPr/>
          </p:nvGrpSpPr>
          <p:grpSpPr>
            <a:xfrm>
              <a:off x="2769703" y="1329455"/>
              <a:ext cx="510180" cy="1483501"/>
              <a:chOff x="1818382" y="2433081"/>
              <a:chExt cx="466728" cy="1357150"/>
            </a:xfrm>
          </p:grpSpPr>
          <p:grpSp>
            <p:nvGrpSpPr>
              <p:cNvPr id="220" name="Google Shape;220;p3"/>
              <p:cNvGrpSpPr/>
              <p:nvPr/>
            </p:nvGrpSpPr>
            <p:grpSpPr>
              <a:xfrm>
                <a:off x="1818382" y="2971595"/>
                <a:ext cx="466728" cy="818636"/>
                <a:chOff x="1818382" y="2942618"/>
                <a:chExt cx="466728" cy="818636"/>
              </a:xfrm>
            </p:grpSpPr>
            <p:sp>
              <p:nvSpPr>
                <p:cNvPr id="221" name="Google Shape;221;p3"/>
                <p:cNvSpPr/>
                <p:nvPr/>
              </p:nvSpPr>
              <p:spPr>
                <a:xfrm>
                  <a:off x="1951772" y="2948396"/>
                  <a:ext cx="202080" cy="208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080" h="208143" extrusionOk="0">
                      <a:moveTo>
                        <a:pt x="15038" y="208143"/>
                      </a:moveTo>
                      <a:cubicBezTo>
                        <a:pt x="13132" y="168837"/>
                        <a:pt x="-13030" y="86033"/>
                        <a:pt x="8370" y="57521"/>
                      </a:cubicBezTo>
                      <a:cubicBezTo>
                        <a:pt x="12625" y="47552"/>
                        <a:pt x="30278" y="53140"/>
                        <a:pt x="32881" y="42726"/>
                      </a:cubicBezTo>
                      <a:cubicBezTo>
                        <a:pt x="35485" y="-11186"/>
                        <a:pt x="164834" y="-17218"/>
                        <a:pt x="166739" y="42726"/>
                      </a:cubicBezTo>
                      <a:cubicBezTo>
                        <a:pt x="166739" y="51679"/>
                        <a:pt x="176899" y="48123"/>
                        <a:pt x="182106" y="47679"/>
                      </a:cubicBezTo>
                      <a:cubicBezTo>
                        <a:pt x="221285" y="61458"/>
                        <a:pt x="190869" y="163884"/>
                        <a:pt x="190171" y="205921"/>
                      </a:cubicBezTo>
                      <a:cubicBezTo>
                        <a:pt x="129528" y="203254"/>
                        <a:pt x="70029" y="200523"/>
                        <a:pt x="15038" y="208143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" name="Google Shape;222;p3"/>
                <p:cNvSpPr/>
                <p:nvPr/>
              </p:nvSpPr>
              <p:spPr>
                <a:xfrm>
                  <a:off x="1833104" y="3156294"/>
                  <a:ext cx="444195" cy="5928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195" h="592827" extrusionOk="0">
                      <a:moveTo>
                        <a:pt x="211556" y="592827"/>
                      </a:moveTo>
                      <a:cubicBezTo>
                        <a:pt x="2006" y="586922"/>
                        <a:pt x="-51715" y="421377"/>
                        <a:pt x="49695" y="230877"/>
                      </a:cubicBezTo>
                      <a:cubicBezTo>
                        <a:pt x="155993" y="12945"/>
                        <a:pt x="800" y="-5978"/>
                        <a:pt x="315315" y="1198"/>
                      </a:cubicBezTo>
                      <a:cubicBezTo>
                        <a:pt x="366115" y="53077"/>
                        <a:pt x="345160" y="156709"/>
                        <a:pt x="388277" y="228972"/>
                      </a:cubicBezTo>
                      <a:cubicBezTo>
                        <a:pt x="514134" y="439856"/>
                        <a:pt x="415645" y="578159"/>
                        <a:pt x="211556" y="592827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3" name="Google Shape;223;p3"/>
                <p:cNvSpPr/>
                <p:nvPr/>
              </p:nvSpPr>
              <p:spPr>
                <a:xfrm>
                  <a:off x="1818382" y="2942618"/>
                  <a:ext cx="466728" cy="8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728" h="818636" extrusionOk="0">
                      <a:moveTo>
                        <a:pt x="413730" y="440997"/>
                      </a:moveTo>
                      <a:cubicBezTo>
                        <a:pt x="355564" y="353938"/>
                        <a:pt x="388838" y="243448"/>
                        <a:pt x="332323" y="212841"/>
                      </a:cubicBezTo>
                      <a:cubicBezTo>
                        <a:pt x="341474" y="160701"/>
                        <a:pt x="342668" y="107476"/>
                        <a:pt x="335879" y="54980"/>
                      </a:cubicBezTo>
                      <a:cubicBezTo>
                        <a:pt x="332577" y="42280"/>
                        <a:pt x="316004" y="50599"/>
                        <a:pt x="306479" y="48630"/>
                      </a:cubicBezTo>
                      <a:cubicBezTo>
                        <a:pt x="306860" y="-17537"/>
                        <a:pt x="162715" y="-14870"/>
                        <a:pt x="159921" y="48630"/>
                      </a:cubicBezTo>
                      <a:cubicBezTo>
                        <a:pt x="98580" y="52250"/>
                        <a:pt x="141252" y="172709"/>
                        <a:pt x="140553" y="213159"/>
                      </a:cubicBezTo>
                      <a:cubicBezTo>
                        <a:pt x="105057" y="231383"/>
                        <a:pt x="103723" y="274563"/>
                        <a:pt x="102453" y="310060"/>
                      </a:cubicBezTo>
                      <a:cubicBezTo>
                        <a:pt x="97234" y="356427"/>
                        <a:pt x="82349" y="401182"/>
                        <a:pt x="58765" y="441441"/>
                      </a:cubicBezTo>
                      <a:cubicBezTo>
                        <a:pt x="-124178" y="764783"/>
                        <a:pt x="171288" y="823140"/>
                        <a:pt x="250027" y="818377"/>
                      </a:cubicBezTo>
                      <a:cubicBezTo>
                        <a:pt x="471833" y="804535"/>
                        <a:pt x="517553" y="614542"/>
                        <a:pt x="413730" y="440997"/>
                      </a:cubicBezTo>
                      <a:close/>
                      <a:moveTo>
                        <a:pt x="322417" y="107431"/>
                      </a:moveTo>
                      <a:cubicBezTo>
                        <a:pt x="322862" y="119369"/>
                        <a:pt x="322862" y="131371"/>
                        <a:pt x="322417" y="143309"/>
                      </a:cubicBezTo>
                      <a:cubicBezTo>
                        <a:pt x="265788" y="153837"/>
                        <a:pt x="209934" y="168156"/>
                        <a:pt x="155222" y="186171"/>
                      </a:cubicBezTo>
                      <a:cubicBezTo>
                        <a:pt x="153825" y="175757"/>
                        <a:pt x="152555" y="165343"/>
                        <a:pt x="151348" y="154866"/>
                      </a:cubicBezTo>
                      <a:cubicBezTo>
                        <a:pt x="209191" y="142185"/>
                        <a:pt x="266302" y="126348"/>
                        <a:pt x="322417" y="107431"/>
                      </a:cubicBezTo>
                      <a:close/>
                      <a:moveTo>
                        <a:pt x="270538" y="514911"/>
                      </a:moveTo>
                      <a:cubicBezTo>
                        <a:pt x="290921" y="432742"/>
                        <a:pt x="171033" y="476811"/>
                        <a:pt x="221770" y="547423"/>
                      </a:cubicBezTo>
                      <a:cubicBezTo>
                        <a:pt x="201005" y="569394"/>
                        <a:pt x="150777" y="562726"/>
                        <a:pt x="161064" y="525135"/>
                      </a:cubicBezTo>
                      <a:cubicBezTo>
                        <a:pt x="172367" y="494210"/>
                        <a:pt x="197449" y="470143"/>
                        <a:pt x="209133" y="439028"/>
                      </a:cubicBezTo>
                      <a:cubicBezTo>
                        <a:pt x="238966" y="372588"/>
                        <a:pt x="245906" y="298128"/>
                        <a:pt x="228882" y="227319"/>
                      </a:cubicBezTo>
                      <a:cubicBezTo>
                        <a:pt x="235124" y="229339"/>
                        <a:pt x="241887" y="229040"/>
                        <a:pt x="247932" y="226494"/>
                      </a:cubicBezTo>
                      <a:cubicBezTo>
                        <a:pt x="236185" y="314949"/>
                        <a:pt x="272697" y="400547"/>
                        <a:pt x="308511" y="479605"/>
                      </a:cubicBezTo>
                      <a:cubicBezTo>
                        <a:pt x="345150" y="534913"/>
                        <a:pt x="303494" y="594603"/>
                        <a:pt x="246471" y="547804"/>
                      </a:cubicBezTo>
                      <a:cubicBezTo>
                        <a:pt x="256295" y="538253"/>
                        <a:pt x="264340" y="527027"/>
                        <a:pt x="270220" y="514657"/>
                      </a:cubicBezTo>
                      <a:close/>
                      <a:moveTo>
                        <a:pt x="235803" y="534596"/>
                      </a:moveTo>
                      <a:cubicBezTo>
                        <a:pt x="220436" y="518467"/>
                        <a:pt x="229072" y="474017"/>
                        <a:pt x="255235" y="493956"/>
                      </a:cubicBezTo>
                      <a:cubicBezTo>
                        <a:pt x="261394" y="509196"/>
                        <a:pt x="244439" y="523039"/>
                        <a:pt x="235486" y="534342"/>
                      </a:cubicBezTo>
                      <a:close/>
                      <a:moveTo>
                        <a:pt x="157317" y="205602"/>
                      </a:moveTo>
                      <a:cubicBezTo>
                        <a:pt x="157317" y="204904"/>
                        <a:pt x="157317" y="204205"/>
                        <a:pt x="157317" y="203507"/>
                      </a:cubicBezTo>
                      <a:cubicBezTo>
                        <a:pt x="210956" y="185962"/>
                        <a:pt x="265655" y="171839"/>
                        <a:pt x="321084" y="161216"/>
                      </a:cubicBezTo>
                      <a:cubicBezTo>
                        <a:pt x="320004" y="176138"/>
                        <a:pt x="318353" y="190997"/>
                        <a:pt x="315941" y="205666"/>
                      </a:cubicBezTo>
                      <a:cubicBezTo>
                        <a:pt x="298795" y="200713"/>
                        <a:pt x="178971" y="199443"/>
                        <a:pt x="157317" y="205602"/>
                      </a:cubicBezTo>
                      <a:close/>
                      <a:moveTo>
                        <a:pt x="318925" y="66537"/>
                      </a:moveTo>
                      <a:cubicBezTo>
                        <a:pt x="319750" y="74157"/>
                        <a:pt x="320449" y="81714"/>
                        <a:pt x="320957" y="89334"/>
                      </a:cubicBezTo>
                      <a:cubicBezTo>
                        <a:pt x="264493" y="108111"/>
                        <a:pt x="207095" y="123967"/>
                        <a:pt x="148999" y="136832"/>
                      </a:cubicBezTo>
                      <a:cubicBezTo>
                        <a:pt x="148173" y="129402"/>
                        <a:pt x="147602" y="121909"/>
                        <a:pt x="147094" y="114480"/>
                      </a:cubicBezTo>
                      <a:cubicBezTo>
                        <a:pt x="199367" y="108301"/>
                        <a:pt x="249945" y="92020"/>
                        <a:pt x="296001" y="66537"/>
                      </a:cubicBezTo>
                      <a:close/>
                      <a:moveTo>
                        <a:pt x="177002" y="47805"/>
                      </a:moveTo>
                      <a:cubicBezTo>
                        <a:pt x="177828" y="8498"/>
                        <a:pt x="287810" y="8625"/>
                        <a:pt x="288699" y="48313"/>
                      </a:cubicBezTo>
                      <a:cubicBezTo>
                        <a:pt x="251424" y="48313"/>
                        <a:pt x="214213" y="48694"/>
                        <a:pt x="176939" y="48313"/>
                      </a:cubicBezTo>
                      <a:cubicBezTo>
                        <a:pt x="177193" y="48059"/>
                        <a:pt x="177257" y="47932"/>
                        <a:pt x="177257" y="47805"/>
                      </a:cubicBezTo>
                      <a:close/>
                      <a:moveTo>
                        <a:pt x="146713" y="71871"/>
                      </a:moveTo>
                      <a:cubicBezTo>
                        <a:pt x="177002" y="57520"/>
                        <a:pt x="222532" y="70411"/>
                        <a:pt x="256949" y="66537"/>
                      </a:cubicBezTo>
                      <a:cubicBezTo>
                        <a:pt x="221592" y="81917"/>
                        <a:pt x="184178" y="92039"/>
                        <a:pt x="145888" y="96573"/>
                      </a:cubicBezTo>
                      <a:cubicBezTo>
                        <a:pt x="146141" y="88381"/>
                        <a:pt x="143792" y="79555"/>
                        <a:pt x="146967" y="71871"/>
                      </a:cubicBezTo>
                      <a:close/>
                      <a:moveTo>
                        <a:pt x="350675" y="770371"/>
                      </a:moveTo>
                      <a:cubicBezTo>
                        <a:pt x="158270" y="868796"/>
                        <a:pt x="-63536" y="698362"/>
                        <a:pt x="54193" y="490971"/>
                      </a:cubicBezTo>
                      <a:cubicBezTo>
                        <a:pt x="77371" y="438901"/>
                        <a:pt x="106010" y="388355"/>
                        <a:pt x="116804" y="331713"/>
                      </a:cubicBezTo>
                      <a:cubicBezTo>
                        <a:pt x="121885" y="263641"/>
                        <a:pt x="121122" y="204713"/>
                        <a:pt x="210721" y="223255"/>
                      </a:cubicBezTo>
                      <a:cubicBezTo>
                        <a:pt x="226723" y="301360"/>
                        <a:pt x="222278" y="385688"/>
                        <a:pt x="180939" y="456554"/>
                      </a:cubicBezTo>
                      <a:cubicBezTo>
                        <a:pt x="165001" y="485129"/>
                        <a:pt x="126457" y="522975"/>
                        <a:pt x="147030" y="558154"/>
                      </a:cubicBezTo>
                      <a:cubicBezTo>
                        <a:pt x="165636" y="587936"/>
                        <a:pt x="208752" y="581459"/>
                        <a:pt x="231739" y="560377"/>
                      </a:cubicBezTo>
                      <a:cubicBezTo>
                        <a:pt x="277777" y="613590"/>
                        <a:pt x="364772" y="561710"/>
                        <a:pt x="334482" y="495924"/>
                      </a:cubicBezTo>
                      <a:cubicBezTo>
                        <a:pt x="299240" y="409120"/>
                        <a:pt x="249964" y="319521"/>
                        <a:pt x="265267" y="222874"/>
                      </a:cubicBezTo>
                      <a:cubicBezTo>
                        <a:pt x="351310" y="205475"/>
                        <a:pt x="350675" y="267324"/>
                        <a:pt x="355438" y="332031"/>
                      </a:cubicBezTo>
                      <a:cubicBezTo>
                        <a:pt x="394553" y="482907"/>
                        <a:pt x="549557" y="659881"/>
                        <a:pt x="350929" y="770117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224" name="Google Shape;224;p3"/>
              <p:cNvSpPr/>
              <p:nvPr/>
            </p:nvSpPr>
            <p:spPr>
              <a:xfrm>
                <a:off x="2046046" y="2433081"/>
                <a:ext cx="17700" cy="5448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5" name="Google Shape;225;p3"/>
            <p:cNvSpPr/>
            <p:nvPr/>
          </p:nvSpPr>
          <p:spPr>
            <a:xfrm>
              <a:off x="2848289" y="2564652"/>
              <a:ext cx="130735" cy="158472"/>
            </a:xfrm>
            <a:custGeom>
              <a:avLst/>
              <a:gdLst/>
              <a:ahLst/>
              <a:cxnLst/>
              <a:rect l="l" t="t" r="r" b="b"/>
              <a:pathLst>
                <a:path w="4784" h="5799" extrusionOk="0">
                  <a:moveTo>
                    <a:pt x="0" y="0"/>
                  </a:moveTo>
                  <a:cubicBezTo>
                    <a:pt x="0" y="2506"/>
                    <a:pt x="2375" y="5110"/>
                    <a:pt x="4784" y="5799"/>
                  </a:cubicBezTo>
                </a:path>
              </a:pathLst>
            </a:custGeom>
            <a:noFill/>
            <a:ln w="38100" cap="rnd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grpSp>
        <p:nvGrpSpPr>
          <p:cNvPr id="226" name="Google Shape;226;p3"/>
          <p:cNvGrpSpPr/>
          <p:nvPr/>
        </p:nvGrpSpPr>
        <p:grpSpPr>
          <a:xfrm>
            <a:off x="11036091" y="-2"/>
            <a:ext cx="1207055" cy="3740915"/>
            <a:chOff x="3961868" y="-891976"/>
            <a:chExt cx="905291" cy="2805686"/>
          </a:xfrm>
        </p:grpSpPr>
        <p:grpSp>
          <p:nvGrpSpPr>
            <p:cNvPr id="227" name="Google Shape;227;p3"/>
            <p:cNvGrpSpPr/>
            <p:nvPr/>
          </p:nvGrpSpPr>
          <p:grpSpPr>
            <a:xfrm>
              <a:off x="3961868" y="1008419"/>
              <a:ext cx="905291" cy="905291"/>
              <a:chOff x="764100" y="3623300"/>
              <a:chExt cx="1046700" cy="1046700"/>
            </a:xfrm>
          </p:grpSpPr>
          <p:sp>
            <p:nvSpPr>
              <p:cNvPr id="228" name="Google Shape;228;p3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3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" name="Google Shape;230;p3"/>
            <p:cNvGrpSpPr/>
            <p:nvPr/>
          </p:nvGrpSpPr>
          <p:grpSpPr>
            <a:xfrm>
              <a:off x="4155315" y="-891976"/>
              <a:ext cx="522826" cy="2613070"/>
              <a:chOff x="2447534" y="1219291"/>
              <a:chExt cx="478297" cy="2390513"/>
            </a:xfrm>
          </p:grpSpPr>
          <p:grpSp>
            <p:nvGrpSpPr>
              <p:cNvPr id="231" name="Google Shape;231;p3"/>
              <p:cNvGrpSpPr/>
              <p:nvPr/>
            </p:nvGrpSpPr>
            <p:grpSpPr>
              <a:xfrm>
                <a:off x="2447534" y="1219291"/>
                <a:ext cx="478297" cy="2390513"/>
                <a:chOff x="2447534" y="1219291"/>
                <a:chExt cx="478297" cy="2390513"/>
              </a:xfrm>
            </p:grpSpPr>
            <p:grpSp>
              <p:nvGrpSpPr>
                <p:cNvPr id="232" name="Google Shape;232;p3"/>
                <p:cNvGrpSpPr/>
                <p:nvPr/>
              </p:nvGrpSpPr>
              <p:grpSpPr>
                <a:xfrm>
                  <a:off x="2447534" y="2971595"/>
                  <a:ext cx="478297" cy="638209"/>
                  <a:chOff x="2447534" y="3081786"/>
                  <a:chExt cx="478297" cy="638209"/>
                </a:xfrm>
              </p:grpSpPr>
              <p:sp>
                <p:nvSpPr>
                  <p:cNvPr id="233" name="Google Shape;233;p3"/>
                  <p:cNvSpPr/>
                  <p:nvPr/>
                </p:nvSpPr>
                <p:spPr>
                  <a:xfrm>
                    <a:off x="2591014" y="3097533"/>
                    <a:ext cx="179593" cy="1684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593" h="168416" extrusionOk="0">
                        <a:moveTo>
                          <a:pt x="0" y="168417"/>
                        </a:moveTo>
                        <a:cubicBezTo>
                          <a:pt x="0" y="125745"/>
                          <a:pt x="5779" y="81168"/>
                          <a:pt x="2349" y="39004"/>
                        </a:cubicBezTo>
                        <a:cubicBezTo>
                          <a:pt x="8128" y="33924"/>
                          <a:pt x="29020" y="36527"/>
                          <a:pt x="37148" y="34622"/>
                        </a:cubicBezTo>
                        <a:cubicBezTo>
                          <a:pt x="48577" y="31575"/>
                          <a:pt x="35052" y="16652"/>
                          <a:pt x="41148" y="11254"/>
                        </a:cubicBezTo>
                        <a:cubicBezTo>
                          <a:pt x="60198" y="-10653"/>
                          <a:pt x="146685" y="1412"/>
                          <a:pt x="147320" y="30304"/>
                        </a:cubicBezTo>
                        <a:cubicBezTo>
                          <a:pt x="146577" y="33733"/>
                          <a:pt x="148761" y="37112"/>
                          <a:pt x="152184" y="37855"/>
                        </a:cubicBezTo>
                        <a:cubicBezTo>
                          <a:pt x="152527" y="37925"/>
                          <a:pt x="152876" y="37969"/>
                          <a:pt x="153226" y="37988"/>
                        </a:cubicBezTo>
                        <a:cubicBezTo>
                          <a:pt x="199009" y="46307"/>
                          <a:pt x="171196" y="124983"/>
                          <a:pt x="171514" y="162194"/>
                        </a:cubicBezTo>
                        <a:cubicBezTo>
                          <a:pt x="116268" y="155717"/>
                          <a:pt x="51435" y="152225"/>
                          <a:pt x="0" y="168417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234" name="Google Shape;234;p3"/>
                  <p:cNvSpPr/>
                  <p:nvPr/>
                </p:nvSpPr>
                <p:spPr>
                  <a:xfrm>
                    <a:off x="2458233" y="3250561"/>
                    <a:ext cx="453667" cy="462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3667" h="462047" extrusionOk="0">
                        <a:moveTo>
                          <a:pt x="221935" y="462048"/>
                        </a:moveTo>
                        <a:cubicBezTo>
                          <a:pt x="-59306" y="460714"/>
                          <a:pt x="-82865" y="22373"/>
                          <a:pt x="206568" y="847"/>
                        </a:cubicBezTo>
                        <a:cubicBezTo>
                          <a:pt x="522671" y="-22712"/>
                          <a:pt x="543753" y="452904"/>
                          <a:pt x="221935" y="462048"/>
                        </a:cubicBezTo>
                        <a:close/>
                      </a:path>
                    </a:pathLst>
                  </a:custGeom>
                  <a:solidFill>
                    <a:srgbClr val="D9D2E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235" name="Google Shape;235;p3"/>
                  <p:cNvSpPr/>
                  <p:nvPr/>
                </p:nvSpPr>
                <p:spPr>
                  <a:xfrm>
                    <a:off x="2447534" y="3081786"/>
                    <a:ext cx="478297" cy="6382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8297" h="638209" extrusionOk="0">
                        <a:moveTo>
                          <a:pt x="474760" y="358979"/>
                        </a:moveTo>
                        <a:cubicBezTo>
                          <a:pt x="461679" y="274778"/>
                          <a:pt x="399195" y="202960"/>
                          <a:pt x="320201" y="173178"/>
                        </a:cubicBezTo>
                        <a:cubicBezTo>
                          <a:pt x="320201" y="137618"/>
                          <a:pt x="347824" y="40273"/>
                          <a:pt x="296008" y="38050"/>
                        </a:cubicBezTo>
                        <a:cubicBezTo>
                          <a:pt x="297722" y="5792"/>
                          <a:pt x="256955" y="7316"/>
                          <a:pt x="234286" y="3379"/>
                        </a:cubicBezTo>
                        <a:cubicBezTo>
                          <a:pt x="210981" y="-4749"/>
                          <a:pt x="165198" y="331"/>
                          <a:pt x="178406" y="34748"/>
                        </a:cubicBezTo>
                        <a:cubicBezTo>
                          <a:pt x="166277" y="37224"/>
                          <a:pt x="129765" y="31129"/>
                          <a:pt x="140306" y="52718"/>
                        </a:cubicBezTo>
                        <a:cubicBezTo>
                          <a:pt x="138210" y="96153"/>
                          <a:pt x="137448" y="139713"/>
                          <a:pt x="135797" y="183148"/>
                        </a:cubicBezTo>
                        <a:cubicBezTo>
                          <a:pt x="-17047" y="249949"/>
                          <a:pt x="-46892" y="468453"/>
                          <a:pt x="77123" y="577673"/>
                        </a:cubicBezTo>
                        <a:cubicBezTo>
                          <a:pt x="240636" y="727914"/>
                          <a:pt x="512416" y="577165"/>
                          <a:pt x="474760" y="358979"/>
                        </a:cubicBezTo>
                        <a:close/>
                        <a:moveTo>
                          <a:pt x="304771" y="167971"/>
                        </a:moveTo>
                        <a:cubicBezTo>
                          <a:pt x="286165" y="163081"/>
                          <a:pt x="266226" y="157748"/>
                          <a:pt x="246922" y="159144"/>
                        </a:cubicBezTo>
                        <a:cubicBezTo>
                          <a:pt x="215172" y="156033"/>
                          <a:pt x="182914" y="164288"/>
                          <a:pt x="153514" y="175273"/>
                        </a:cubicBezTo>
                        <a:cubicBezTo>
                          <a:pt x="153514" y="170829"/>
                          <a:pt x="153514" y="166320"/>
                          <a:pt x="153958" y="161875"/>
                        </a:cubicBezTo>
                        <a:cubicBezTo>
                          <a:pt x="206600" y="153398"/>
                          <a:pt x="258035" y="138666"/>
                          <a:pt x="307184" y="117997"/>
                        </a:cubicBezTo>
                        <a:cubicBezTo>
                          <a:pt x="306422" y="134634"/>
                          <a:pt x="305342" y="151334"/>
                          <a:pt x="304771" y="167971"/>
                        </a:cubicBezTo>
                        <a:close/>
                        <a:moveTo>
                          <a:pt x="292515" y="378092"/>
                        </a:moveTo>
                        <a:cubicBezTo>
                          <a:pt x="301278" y="393079"/>
                          <a:pt x="305215" y="416700"/>
                          <a:pt x="297087" y="432131"/>
                        </a:cubicBezTo>
                        <a:cubicBezTo>
                          <a:pt x="286356" y="434925"/>
                          <a:pt x="294928" y="387363"/>
                          <a:pt x="292515" y="378092"/>
                        </a:cubicBezTo>
                        <a:close/>
                        <a:moveTo>
                          <a:pt x="233524" y="360440"/>
                        </a:moveTo>
                        <a:cubicBezTo>
                          <a:pt x="220881" y="353181"/>
                          <a:pt x="206085" y="350622"/>
                          <a:pt x="191741" y="353200"/>
                        </a:cubicBezTo>
                        <a:cubicBezTo>
                          <a:pt x="193900" y="295606"/>
                          <a:pt x="196313" y="237948"/>
                          <a:pt x="198599" y="180354"/>
                        </a:cubicBezTo>
                        <a:cubicBezTo>
                          <a:pt x="213394" y="176480"/>
                          <a:pt x="265528" y="177750"/>
                          <a:pt x="276005" y="180354"/>
                        </a:cubicBezTo>
                        <a:cubicBezTo>
                          <a:pt x="275707" y="235389"/>
                          <a:pt x="275415" y="290418"/>
                          <a:pt x="275116" y="345454"/>
                        </a:cubicBezTo>
                        <a:cubicBezTo>
                          <a:pt x="259679" y="343733"/>
                          <a:pt x="244312" y="349263"/>
                          <a:pt x="233524" y="360440"/>
                        </a:cubicBezTo>
                        <a:close/>
                        <a:moveTo>
                          <a:pt x="244636" y="403619"/>
                        </a:moveTo>
                        <a:cubicBezTo>
                          <a:pt x="254860" y="460769"/>
                          <a:pt x="203615" y="463119"/>
                          <a:pt x="235365" y="386855"/>
                        </a:cubicBezTo>
                        <a:cubicBezTo>
                          <a:pt x="239537" y="391777"/>
                          <a:pt x="242687" y="397473"/>
                          <a:pt x="244636" y="403619"/>
                        </a:cubicBezTo>
                        <a:close/>
                        <a:moveTo>
                          <a:pt x="203234" y="18174"/>
                        </a:moveTo>
                        <a:cubicBezTo>
                          <a:pt x="226920" y="23191"/>
                          <a:pt x="260384" y="18174"/>
                          <a:pt x="278228" y="35383"/>
                        </a:cubicBezTo>
                        <a:cubicBezTo>
                          <a:pt x="250357" y="33268"/>
                          <a:pt x="222392" y="32805"/>
                          <a:pt x="194471" y="33986"/>
                        </a:cubicBezTo>
                        <a:cubicBezTo>
                          <a:pt x="198916" y="25413"/>
                          <a:pt x="186407" y="19063"/>
                          <a:pt x="203234" y="18174"/>
                        </a:cubicBezTo>
                        <a:close/>
                        <a:moveTo>
                          <a:pt x="157451" y="54369"/>
                        </a:moveTo>
                        <a:cubicBezTo>
                          <a:pt x="205711" y="53036"/>
                          <a:pt x="261591" y="43511"/>
                          <a:pt x="306358" y="62688"/>
                        </a:cubicBezTo>
                        <a:lnTo>
                          <a:pt x="156308" y="90501"/>
                        </a:lnTo>
                        <a:close/>
                        <a:moveTo>
                          <a:pt x="308136" y="80468"/>
                        </a:moveTo>
                        <a:cubicBezTo>
                          <a:pt x="308701" y="80385"/>
                          <a:pt x="309254" y="80239"/>
                          <a:pt x="309787" y="80023"/>
                        </a:cubicBezTo>
                        <a:cubicBezTo>
                          <a:pt x="309279" y="87135"/>
                          <a:pt x="308263" y="92723"/>
                          <a:pt x="308136" y="99073"/>
                        </a:cubicBezTo>
                        <a:cubicBezTo>
                          <a:pt x="258975" y="120276"/>
                          <a:pt x="207381" y="135338"/>
                          <a:pt x="154530" y="143904"/>
                        </a:cubicBezTo>
                        <a:lnTo>
                          <a:pt x="155673" y="109043"/>
                        </a:lnTo>
                        <a:close/>
                        <a:moveTo>
                          <a:pt x="378685" y="571513"/>
                        </a:moveTo>
                        <a:cubicBezTo>
                          <a:pt x="88871" y="776746"/>
                          <a:pt x="-158652" y="297384"/>
                          <a:pt x="181009" y="184735"/>
                        </a:cubicBezTo>
                        <a:cubicBezTo>
                          <a:pt x="178787" y="242774"/>
                          <a:pt x="176183" y="300749"/>
                          <a:pt x="174151" y="358788"/>
                        </a:cubicBezTo>
                        <a:cubicBezTo>
                          <a:pt x="71345" y="420066"/>
                          <a:pt x="191741" y="557798"/>
                          <a:pt x="191360" y="371488"/>
                        </a:cubicBezTo>
                        <a:cubicBezTo>
                          <a:pt x="201799" y="369437"/>
                          <a:pt x="212626" y="371031"/>
                          <a:pt x="222030" y="375997"/>
                        </a:cubicBezTo>
                        <a:cubicBezTo>
                          <a:pt x="159673" y="513474"/>
                          <a:pt x="315756" y="467310"/>
                          <a:pt x="246795" y="371107"/>
                        </a:cubicBezTo>
                        <a:cubicBezTo>
                          <a:pt x="254364" y="364078"/>
                          <a:pt x="265052" y="361500"/>
                          <a:pt x="274989" y="364313"/>
                        </a:cubicBezTo>
                        <a:cubicBezTo>
                          <a:pt x="279561" y="390666"/>
                          <a:pt x="263115" y="429528"/>
                          <a:pt x="284324" y="449276"/>
                        </a:cubicBezTo>
                        <a:cubicBezTo>
                          <a:pt x="335124" y="459118"/>
                          <a:pt x="324964" y="368631"/>
                          <a:pt x="292642" y="351804"/>
                        </a:cubicBezTo>
                        <a:lnTo>
                          <a:pt x="293531" y="184481"/>
                        </a:lnTo>
                        <a:cubicBezTo>
                          <a:pt x="465172" y="225438"/>
                          <a:pt x="517686" y="462167"/>
                          <a:pt x="378685" y="571513"/>
                        </a:cubicBezTo>
                        <a:close/>
                        <a:moveTo>
                          <a:pt x="173453" y="378537"/>
                        </a:moveTo>
                        <a:cubicBezTo>
                          <a:pt x="170786" y="400508"/>
                          <a:pt x="176882" y="430226"/>
                          <a:pt x="158848" y="446926"/>
                        </a:cubicBezTo>
                        <a:cubicBezTo>
                          <a:pt x="145830" y="424638"/>
                          <a:pt x="150085" y="391681"/>
                          <a:pt x="173453" y="378283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236" name="Google Shape;236;p3"/>
                <p:cNvSpPr/>
                <p:nvPr/>
              </p:nvSpPr>
              <p:spPr>
                <a:xfrm>
                  <a:off x="2675610" y="1219291"/>
                  <a:ext cx="17700" cy="17586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37" name="Google Shape;237;p3"/>
              <p:cNvSpPr/>
              <p:nvPr/>
            </p:nvSpPr>
            <p:spPr>
              <a:xfrm>
                <a:off x="2546350" y="3472450"/>
                <a:ext cx="97850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4" h="2465" extrusionOk="0">
                    <a:moveTo>
                      <a:pt x="0" y="0"/>
                    </a:moveTo>
                    <a:cubicBezTo>
                      <a:pt x="946" y="1217"/>
                      <a:pt x="2412" y="2117"/>
                      <a:pt x="3914" y="2465"/>
                    </a:cubicBezTo>
                  </a:path>
                </a:pathLst>
              </a:custGeom>
              <a:noFill/>
              <a:ln w="3810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38" name="Google Shape;238;p3"/>
              <p:cNvSpPr/>
              <p:nvPr/>
            </p:nvSpPr>
            <p:spPr>
              <a:xfrm>
                <a:off x="2515525" y="3392700"/>
                <a:ext cx="90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363" h="798" extrusionOk="0">
                    <a:moveTo>
                      <a:pt x="0" y="0"/>
                    </a:moveTo>
                    <a:cubicBezTo>
                      <a:pt x="182" y="399"/>
                      <a:pt x="182" y="399"/>
                      <a:pt x="363" y="798"/>
                    </a:cubicBezTo>
                  </a:path>
                </a:pathLst>
              </a:custGeom>
              <a:noFill/>
              <a:ln w="3810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239" name="Google Shape;239;p3"/>
          <p:cNvGrpSpPr/>
          <p:nvPr/>
        </p:nvGrpSpPr>
        <p:grpSpPr>
          <a:xfrm>
            <a:off x="10301791" y="2"/>
            <a:ext cx="697103" cy="2603023"/>
            <a:chOff x="5194218" y="-536312"/>
            <a:chExt cx="522827" cy="1952267"/>
          </a:xfrm>
        </p:grpSpPr>
        <p:grpSp>
          <p:nvGrpSpPr>
            <p:cNvPr id="240" name="Google Shape;240;p3"/>
            <p:cNvGrpSpPr/>
            <p:nvPr/>
          </p:nvGrpSpPr>
          <p:grpSpPr>
            <a:xfrm>
              <a:off x="5194218" y="893129"/>
              <a:ext cx="522827" cy="522827"/>
              <a:chOff x="764100" y="3623300"/>
              <a:chExt cx="1046700" cy="1046700"/>
            </a:xfrm>
          </p:grpSpPr>
          <p:sp>
            <p:nvSpPr>
              <p:cNvPr id="241" name="Google Shape;241;p3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3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3" name="Google Shape;243;p3"/>
            <p:cNvGrpSpPr/>
            <p:nvPr/>
          </p:nvGrpSpPr>
          <p:grpSpPr>
            <a:xfrm>
              <a:off x="5371921" y="-536312"/>
              <a:ext cx="182209" cy="1814066"/>
              <a:chOff x="3305183" y="1663032"/>
              <a:chExt cx="166690" cy="1659561"/>
            </a:xfrm>
          </p:grpSpPr>
          <p:grpSp>
            <p:nvGrpSpPr>
              <p:cNvPr id="244" name="Google Shape;244;p3"/>
              <p:cNvGrpSpPr/>
              <p:nvPr/>
            </p:nvGrpSpPr>
            <p:grpSpPr>
              <a:xfrm>
                <a:off x="3305183" y="1663032"/>
                <a:ext cx="166690" cy="1659561"/>
                <a:chOff x="3305183" y="1663032"/>
                <a:chExt cx="166690" cy="1659561"/>
              </a:xfrm>
            </p:grpSpPr>
            <p:grpSp>
              <p:nvGrpSpPr>
                <p:cNvPr id="245" name="Google Shape;245;p3"/>
                <p:cNvGrpSpPr/>
                <p:nvPr/>
              </p:nvGrpSpPr>
              <p:grpSpPr>
                <a:xfrm>
                  <a:off x="3305183" y="2971595"/>
                  <a:ext cx="166690" cy="350998"/>
                  <a:chOff x="3305183" y="3146560"/>
                  <a:chExt cx="166690" cy="350998"/>
                </a:xfrm>
              </p:grpSpPr>
              <p:sp>
                <p:nvSpPr>
                  <p:cNvPr id="246" name="Google Shape;246;p3"/>
                  <p:cNvSpPr/>
                  <p:nvPr/>
                </p:nvSpPr>
                <p:spPr>
                  <a:xfrm>
                    <a:off x="3324821" y="3152836"/>
                    <a:ext cx="119489" cy="117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89" h="117177" extrusionOk="0">
                        <a:moveTo>
                          <a:pt x="5460" y="117177"/>
                        </a:moveTo>
                        <a:cubicBezTo>
                          <a:pt x="4508" y="91777"/>
                          <a:pt x="-9653" y="30373"/>
                          <a:pt x="11810" y="23896"/>
                        </a:cubicBezTo>
                        <a:cubicBezTo>
                          <a:pt x="18160" y="22118"/>
                          <a:pt x="14668" y="14561"/>
                          <a:pt x="19494" y="10688"/>
                        </a:cubicBezTo>
                        <a:cubicBezTo>
                          <a:pt x="31241" y="-2901"/>
                          <a:pt x="96456" y="-6838"/>
                          <a:pt x="96456" y="18879"/>
                        </a:cubicBezTo>
                        <a:cubicBezTo>
                          <a:pt x="95751" y="22315"/>
                          <a:pt x="97967" y="25668"/>
                          <a:pt x="101409" y="26373"/>
                        </a:cubicBezTo>
                        <a:cubicBezTo>
                          <a:pt x="101866" y="26467"/>
                          <a:pt x="102336" y="26506"/>
                          <a:pt x="102806" y="26499"/>
                        </a:cubicBezTo>
                        <a:cubicBezTo>
                          <a:pt x="133731" y="28849"/>
                          <a:pt x="111569" y="90507"/>
                          <a:pt x="114744" y="113939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247" name="Google Shape;247;p3"/>
                  <p:cNvSpPr/>
                  <p:nvPr/>
                </p:nvSpPr>
                <p:spPr>
                  <a:xfrm>
                    <a:off x="3312763" y="3270014"/>
                    <a:ext cx="150661" cy="2211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61" h="221107" extrusionOk="0">
                        <a:moveTo>
                          <a:pt x="72636" y="221107"/>
                        </a:moveTo>
                        <a:cubicBezTo>
                          <a:pt x="-3564" y="204978"/>
                          <a:pt x="-15057" y="136779"/>
                          <a:pt x="16184" y="2477"/>
                        </a:cubicBezTo>
                        <a:cubicBezTo>
                          <a:pt x="54284" y="1207"/>
                          <a:pt x="87558" y="1270"/>
                          <a:pt x="125595" y="0"/>
                        </a:cubicBezTo>
                        <a:cubicBezTo>
                          <a:pt x="164330" y="92202"/>
                          <a:pt x="166299" y="206629"/>
                          <a:pt x="72636" y="221107"/>
                        </a:cubicBezTo>
                        <a:close/>
                      </a:path>
                    </a:pathLst>
                  </a:custGeom>
                  <a:solidFill>
                    <a:srgbClr val="F9CB9C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248" name="Google Shape;248;p3"/>
                  <p:cNvSpPr/>
                  <p:nvPr/>
                </p:nvSpPr>
                <p:spPr>
                  <a:xfrm>
                    <a:off x="3305183" y="3146560"/>
                    <a:ext cx="166690" cy="3509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690" h="350998" extrusionOk="0">
                        <a:moveTo>
                          <a:pt x="140987" y="124596"/>
                        </a:moveTo>
                        <a:cubicBezTo>
                          <a:pt x="147337" y="122247"/>
                          <a:pt x="143336" y="59572"/>
                          <a:pt x="144542" y="54238"/>
                        </a:cubicBezTo>
                        <a:cubicBezTo>
                          <a:pt x="146828" y="39252"/>
                          <a:pt x="140097" y="24647"/>
                          <a:pt x="122571" y="26425"/>
                        </a:cubicBezTo>
                        <a:cubicBezTo>
                          <a:pt x="129683" y="-8309"/>
                          <a:pt x="29417" y="-8500"/>
                          <a:pt x="29925" y="24075"/>
                        </a:cubicBezTo>
                        <a:cubicBezTo>
                          <a:pt x="15891" y="25536"/>
                          <a:pt x="12399" y="39633"/>
                          <a:pt x="13478" y="51635"/>
                        </a:cubicBezTo>
                        <a:cubicBezTo>
                          <a:pt x="16145" y="75955"/>
                          <a:pt x="8335" y="105292"/>
                          <a:pt x="17034" y="127263"/>
                        </a:cubicBezTo>
                        <a:cubicBezTo>
                          <a:pt x="17034" y="127263"/>
                          <a:pt x="17034" y="127644"/>
                          <a:pt x="17034" y="127835"/>
                        </a:cubicBezTo>
                        <a:cubicBezTo>
                          <a:pt x="-77835" y="451748"/>
                          <a:pt x="259922" y="398789"/>
                          <a:pt x="140987" y="124596"/>
                        </a:cubicBezTo>
                        <a:close/>
                        <a:moveTo>
                          <a:pt x="126254" y="42427"/>
                        </a:moveTo>
                        <a:cubicBezTo>
                          <a:pt x="126699" y="51254"/>
                          <a:pt x="126699" y="64842"/>
                          <a:pt x="126889" y="74177"/>
                        </a:cubicBezTo>
                        <a:lnTo>
                          <a:pt x="31258" y="101736"/>
                        </a:lnTo>
                        <a:cubicBezTo>
                          <a:pt x="31258" y="96719"/>
                          <a:pt x="31258" y="91640"/>
                          <a:pt x="31258" y="86560"/>
                        </a:cubicBezTo>
                        <a:cubicBezTo>
                          <a:pt x="57865" y="73415"/>
                          <a:pt x="88408" y="58556"/>
                          <a:pt x="112348" y="40903"/>
                        </a:cubicBezTo>
                        <a:cubicBezTo>
                          <a:pt x="116793" y="41665"/>
                          <a:pt x="123778" y="38490"/>
                          <a:pt x="126254" y="42427"/>
                        </a:cubicBezTo>
                        <a:close/>
                        <a:moveTo>
                          <a:pt x="89044" y="212671"/>
                        </a:moveTo>
                        <a:cubicBezTo>
                          <a:pt x="81112" y="208784"/>
                          <a:pt x="71771" y="209070"/>
                          <a:pt x="64088" y="213433"/>
                        </a:cubicBezTo>
                        <a:cubicBezTo>
                          <a:pt x="67943" y="186762"/>
                          <a:pt x="70883" y="159947"/>
                          <a:pt x="72914" y="132978"/>
                        </a:cubicBezTo>
                        <a:lnTo>
                          <a:pt x="83964" y="132978"/>
                        </a:lnTo>
                        <a:cubicBezTo>
                          <a:pt x="83049" y="159642"/>
                          <a:pt x="84751" y="186337"/>
                          <a:pt x="89044" y="212671"/>
                        </a:cubicBezTo>
                        <a:close/>
                        <a:moveTo>
                          <a:pt x="50944" y="114118"/>
                        </a:moveTo>
                        <a:lnTo>
                          <a:pt x="127144" y="92148"/>
                        </a:lnTo>
                        <a:lnTo>
                          <a:pt x="127144" y="113420"/>
                        </a:lnTo>
                        <a:cubicBezTo>
                          <a:pt x="101299" y="114880"/>
                          <a:pt x="75899" y="115135"/>
                          <a:pt x="50626" y="114118"/>
                        </a:cubicBezTo>
                        <a:close/>
                        <a:moveTo>
                          <a:pt x="90695" y="39950"/>
                        </a:moveTo>
                        <a:cubicBezTo>
                          <a:pt x="74692" y="48269"/>
                          <a:pt x="47832" y="59826"/>
                          <a:pt x="31385" y="67255"/>
                        </a:cubicBezTo>
                        <a:cubicBezTo>
                          <a:pt x="31385" y="58937"/>
                          <a:pt x="31766" y="47634"/>
                          <a:pt x="31385" y="39379"/>
                        </a:cubicBezTo>
                        <a:cubicBezTo>
                          <a:pt x="33036" y="39379"/>
                          <a:pt x="75835" y="39442"/>
                          <a:pt x="90377" y="39950"/>
                        </a:cubicBezTo>
                        <a:close/>
                        <a:moveTo>
                          <a:pt x="45736" y="22361"/>
                        </a:moveTo>
                        <a:cubicBezTo>
                          <a:pt x="60214" y="644"/>
                          <a:pt x="112920" y="11122"/>
                          <a:pt x="111395" y="26616"/>
                        </a:cubicBezTo>
                        <a:cubicBezTo>
                          <a:pt x="92028" y="25854"/>
                          <a:pt x="63834" y="27314"/>
                          <a:pt x="44466" y="26616"/>
                        </a:cubicBezTo>
                        <a:cubicBezTo>
                          <a:pt x="44339" y="26171"/>
                          <a:pt x="45165" y="22742"/>
                          <a:pt x="45419" y="22361"/>
                        </a:cubicBezTo>
                        <a:close/>
                        <a:moveTo>
                          <a:pt x="125556" y="309127"/>
                        </a:moveTo>
                        <a:cubicBezTo>
                          <a:pt x="22686" y="406028"/>
                          <a:pt x="-873" y="195335"/>
                          <a:pt x="33798" y="131708"/>
                        </a:cubicBezTo>
                        <a:cubicBezTo>
                          <a:pt x="41101" y="132153"/>
                          <a:pt x="48467" y="132470"/>
                          <a:pt x="55833" y="132661"/>
                        </a:cubicBezTo>
                        <a:cubicBezTo>
                          <a:pt x="60913" y="148536"/>
                          <a:pt x="25734" y="268678"/>
                          <a:pt x="58500" y="243023"/>
                        </a:cubicBezTo>
                        <a:cubicBezTo>
                          <a:pt x="62310" y="237436"/>
                          <a:pt x="67708" y="228101"/>
                          <a:pt x="75454" y="228037"/>
                        </a:cubicBezTo>
                        <a:cubicBezTo>
                          <a:pt x="84979" y="228037"/>
                          <a:pt x="91076" y="238960"/>
                          <a:pt x="95394" y="245881"/>
                        </a:cubicBezTo>
                        <a:cubicBezTo>
                          <a:pt x="128985" y="268931"/>
                          <a:pt x="92536" y="150631"/>
                          <a:pt x="101744" y="132661"/>
                        </a:cubicBezTo>
                        <a:cubicBezTo>
                          <a:pt x="109173" y="132661"/>
                          <a:pt x="116602" y="132089"/>
                          <a:pt x="124032" y="131644"/>
                        </a:cubicBezTo>
                        <a:cubicBezTo>
                          <a:pt x="155591" y="183968"/>
                          <a:pt x="160671" y="257311"/>
                          <a:pt x="125239" y="309127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249" name="Google Shape;249;p3"/>
                <p:cNvSpPr/>
                <p:nvPr/>
              </p:nvSpPr>
              <p:spPr>
                <a:xfrm>
                  <a:off x="3375902" y="1663032"/>
                  <a:ext cx="17700" cy="13149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50" name="Google Shape;250;p3"/>
              <p:cNvSpPr/>
              <p:nvPr/>
            </p:nvSpPr>
            <p:spPr>
              <a:xfrm>
                <a:off x="3352825" y="3244100"/>
                <a:ext cx="27200" cy="29000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1160" extrusionOk="0">
                    <a:moveTo>
                      <a:pt x="0" y="0"/>
                    </a:moveTo>
                    <a:cubicBezTo>
                      <a:pt x="294" y="441"/>
                      <a:pt x="670" y="834"/>
                      <a:pt x="1088" y="1160"/>
                    </a:cubicBezTo>
                  </a:path>
                </a:pathLst>
              </a:custGeom>
              <a:noFill/>
              <a:ln w="28575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251" name="Google Shape;251;p3"/>
          <p:cNvGrpSpPr/>
          <p:nvPr/>
        </p:nvGrpSpPr>
        <p:grpSpPr>
          <a:xfrm>
            <a:off x="10595063" y="-8"/>
            <a:ext cx="1147463" cy="6331381"/>
            <a:chOff x="7824797" y="-1724181"/>
            <a:chExt cx="860597" cy="4748536"/>
          </a:xfrm>
        </p:grpSpPr>
        <p:grpSp>
          <p:nvGrpSpPr>
            <p:cNvPr id="252" name="Google Shape;252;p3"/>
            <p:cNvGrpSpPr/>
            <p:nvPr/>
          </p:nvGrpSpPr>
          <p:grpSpPr>
            <a:xfrm>
              <a:off x="7824797" y="1891931"/>
              <a:ext cx="860597" cy="1132425"/>
              <a:chOff x="764100" y="3623300"/>
              <a:chExt cx="1046700" cy="1046700"/>
            </a:xfrm>
          </p:grpSpPr>
          <p:sp>
            <p:nvSpPr>
              <p:cNvPr id="253" name="Google Shape;253;p3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3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5" name="Google Shape;255;p3"/>
            <p:cNvGrpSpPr/>
            <p:nvPr/>
          </p:nvGrpSpPr>
          <p:grpSpPr>
            <a:xfrm>
              <a:off x="8100547" y="-1724181"/>
              <a:ext cx="300376" cy="4529867"/>
              <a:chOff x="3792712" y="-322375"/>
              <a:chExt cx="274793" cy="4144055"/>
            </a:xfrm>
          </p:grpSpPr>
          <p:grpSp>
            <p:nvGrpSpPr>
              <p:cNvPr id="256" name="Google Shape;256;p3"/>
              <p:cNvGrpSpPr/>
              <p:nvPr/>
            </p:nvGrpSpPr>
            <p:grpSpPr>
              <a:xfrm>
                <a:off x="3792712" y="-322375"/>
                <a:ext cx="274793" cy="4144055"/>
                <a:chOff x="3792712" y="-322375"/>
                <a:chExt cx="274793" cy="4144055"/>
              </a:xfrm>
            </p:grpSpPr>
            <p:grpSp>
              <p:nvGrpSpPr>
                <p:cNvPr id="257" name="Google Shape;257;p3"/>
                <p:cNvGrpSpPr/>
                <p:nvPr/>
              </p:nvGrpSpPr>
              <p:grpSpPr>
                <a:xfrm>
                  <a:off x="3792712" y="2971595"/>
                  <a:ext cx="274793" cy="850085"/>
                  <a:chOff x="3792712" y="2879468"/>
                  <a:chExt cx="274793" cy="850085"/>
                </a:xfrm>
              </p:grpSpPr>
              <p:sp>
                <p:nvSpPr>
                  <p:cNvPr id="258" name="Google Shape;258;p3"/>
                  <p:cNvSpPr/>
                  <p:nvPr/>
                </p:nvSpPr>
                <p:spPr>
                  <a:xfrm>
                    <a:off x="3798083" y="3085793"/>
                    <a:ext cx="261578" cy="637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578" h="637356" extrusionOk="0">
                        <a:moveTo>
                          <a:pt x="126686" y="637357"/>
                        </a:moveTo>
                        <a:cubicBezTo>
                          <a:pt x="-60449" y="630435"/>
                          <a:pt x="18736" y="394850"/>
                          <a:pt x="6417" y="267723"/>
                        </a:cubicBezTo>
                        <a:cubicBezTo>
                          <a:pt x="12322" y="197048"/>
                          <a:pt x="-10665" y="53665"/>
                          <a:pt x="31817" y="8008"/>
                        </a:cubicBezTo>
                        <a:cubicBezTo>
                          <a:pt x="291595" y="-16566"/>
                          <a:pt x="262449" y="-1263"/>
                          <a:pt x="258829" y="299283"/>
                        </a:cubicBezTo>
                        <a:cubicBezTo>
                          <a:pt x="256988" y="426728"/>
                          <a:pt x="295024" y="626816"/>
                          <a:pt x="126686" y="637357"/>
                        </a:cubicBezTo>
                        <a:close/>
                      </a:path>
                    </a:pathLst>
                  </a:custGeom>
                  <a:solidFill>
                    <a:srgbClr val="CFE2F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259" name="Google Shape;259;p3"/>
                  <p:cNvSpPr/>
                  <p:nvPr/>
                </p:nvSpPr>
                <p:spPr>
                  <a:xfrm>
                    <a:off x="3849902" y="2886279"/>
                    <a:ext cx="160096" cy="197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096" h="197298" extrusionOk="0">
                        <a:moveTo>
                          <a:pt x="0" y="197298"/>
                        </a:moveTo>
                        <a:cubicBezTo>
                          <a:pt x="14795" y="163453"/>
                          <a:pt x="-19495" y="39120"/>
                          <a:pt x="29908" y="37913"/>
                        </a:cubicBezTo>
                        <a:cubicBezTo>
                          <a:pt x="41275" y="35754"/>
                          <a:pt x="33401" y="17911"/>
                          <a:pt x="43053" y="12513"/>
                        </a:cubicBezTo>
                        <a:cubicBezTo>
                          <a:pt x="64008" y="-9902"/>
                          <a:pt x="129984" y="-1393"/>
                          <a:pt x="134239" y="31563"/>
                        </a:cubicBezTo>
                        <a:cubicBezTo>
                          <a:pt x="135826" y="40517"/>
                          <a:pt x="147891" y="34484"/>
                          <a:pt x="151955" y="41406"/>
                        </a:cubicBezTo>
                        <a:cubicBezTo>
                          <a:pt x="171640" y="64583"/>
                          <a:pt x="149479" y="158246"/>
                          <a:pt x="149161" y="196663"/>
                        </a:cubicBezTo>
                        <a:cubicBezTo>
                          <a:pt x="98234" y="196155"/>
                          <a:pt x="49847" y="189170"/>
                          <a:pt x="0" y="197298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260" name="Google Shape;260;p3"/>
                  <p:cNvSpPr/>
                  <p:nvPr/>
                </p:nvSpPr>
                <p:spPr>
                  <a:xfrm>
                    <a:off x="3792712" y="2879468"/>
                    <a:ext cx="274793" cy="850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793" h="850085" extrusionOk="0">
                        <a:moveTo>
                          <a:pt x="19916" y="786532"/>
                        </a:moveTo>
                        <a:cubicBezTo>
                          <a:pt x="39854" y="827489"/>
                          <a:pt x="67541" y="848572"/>
                          <a:pt x="131866" y="850032"/>
                        </a:cubicBezTo>
                        <a:cubicBezTo>
                          <a:pt x="255818" y="852953"/>
                          <a:pt x="279440" y="735732"/>
                          <a:pt x="271947" y="651213"/>
                        </a:cubicBezTo>
                        <a:cubicBezTo>
                          <a:pt x="272963" y="537612"/>
                          <a:pt x="275312" y="423947"/>
                          <a:pt x="274678" y="310345"/>
                        </a:cubicBezTo>
                        <a:cubicBezTo>
                          <a:pt x="276202" y="268245"/>
                          <a:pt x="263057" y="215095"/>
                          <a:pt x="217528" y="202395"/>
                        </a:cubicBezTo>
                        <a:cubicBezTo>
                          <a:pt x="213336" y="167343"/>
                          <a:pt x="246610" y="35073"/>
                          <a:pt x="197716" y="37295"/>
                        </a:cubicBezTo>
                        <a:cubicBezTo>
                          <a:pt x="191366" y="-10202"/>
                          <a:pt x="84495" y="-14965"/>
                          <a:pt x="87098" y="38311"/>
                        </a:cubicBezTo>
                        <a:cubicBezTo>
                          <a:pt x="75478" y="36978"/>
                          <a:pt x="60047" y="37041"/>
                          <a:pt x="58778" y="55583"/>
                        </a:cubicBezTo>
                        <a:cubicBezTo>
                          <a:pt x="55603" y="103081"/>
                          <a:pt x="55285" y="150833"/>
                          <a:pt x="49887" y="197760"/>
                        </a:cubicBezTo>
                        <a:cubicBezTo>
                          <a:pt x="-19010" y="224303"/>
                          <a:pt x="12613" y="404262"/>
                          <a:pt x="5437" y="474048"/>
                        </a:cubicBezTo>
                        <a:cubicBezTo>
                          <a:pt x="10264" y="577299"/>
                          <a:pt x="-17549" y="687980"/>
                          <a:pt x="19916" y="786532"/>
                        </a:cubicBezTo>
                        <a:close/>
                        <a:moveTo>
                          <a:pt x="102466" y="38248"/>
                        </a:moveTo>
                        <a:cubicBezTo>
                          <a:pt x="106148" y="7895"/>
                          <a:pt x="173585" y="17166"/>
                          <a:pt x="178983" y="37105"/>
                        </a:cubicBezTo>
                        <a:cubicBezTo>
                          <a:pt x="154281" y="37549"/>
                          <a:pt x="103101" y="39962"/>
                          <a:pt x="102592" y="38311"/>
                        </a:cubicBezTo>
                        <a:close/>
                        <a:moveTo>
                          <a:pt x="76177" y="56663"/>
                        </a:moveTo>
                        <a:lnTo>
                          <a:pt x="174983" y="55393"/>
                        </a:lnTo>
                        <a:cubicBezTo>
                          <a:pt x="190222" y="53361"/>
                          <a:pt x="211304" y="53298"/>
                          <a:pt x="206733" y="75459"/>
                        </a:cubicBezTo>
                        <a:lnTo>
                          <a:pt x="75287" y="111400"/>
                        </a:lnTo>
                        <a:cubicBezTo>
                          <a:pt x="75967" y="93194"/>
                          <a:pt x="76303" y="74970"/>
                          <a:pt x="76303" y="56726"/>
                        </a:cubicBezTo>
                        <a:close/>
                        <a:moveTo>
                          <a:pt x="73700" y="129879"/>
                        </a:moveTo>
                        <a:lnTo>
                          <a:pt x="205399" y="94382"/>
                        </a:lnTo>
                        <a:lnTo>
                          <a:pt x="203684" y="134069"/>
                        </a:lnTo>
                        <a:lnTo>
                          <a:pt x="71478" y="159469"/>
                        </a:lnTo>
                        <a:cubicBezTo>
                          <a:pt x="72430" y="149563"/>
                          <a:pt x="73192" y="139785"/>
                          <a:pt x="73827" y="129942"/>
                        </a:cubicBezTo>
                        <a:close/>
                        <a:moveTo>
                          <a:pt x="69191" y="177885"/>
                        </a:moveTo>
                        <a:lnTo>
                          <a:pt x="202541" y="152104"/>
                        </a:lnTo>
                        <a:cubicBezTo>
                          <a:pt x="201906" y="166391"/>
                          <a:pt x="201335" y="180615"/>
                          <a:pt x="200700" y="194839"/>
                        </a:cubicBezTo>
                        <a:lnTo>
                          <a:pt x="67350" y="193379"/>
                        </a:lnTo>
                        <a:cubicBezTo>
                          <a:pt x="68239" y="188298"/>
                          <a:pt x="68937" y="183282"/>
                          <a:pt x="69318" y="177948"/>
                        </a:cubicBezTo>
                        <a:close/>
                        <a:moveTo>
                          <a:pt x="19217" y="648102"/>
                        </a:moveTo>
                        <a:cubicBezTo>
                          <a:pt x="23154" y="519832"/>
                          <a:pt x="21947" y="391117"/>
                          <a:pt x="28171" y="263101"/>
                        </a:cubicBezTo>
                        <a:cubicBezTo>
                          <a:pt x="34965" y="198204"/>
                          <a:pt x="74589" y="211222"/>
                          <a:pt x="121960" y="210968"/>
                        </a:cubicBezTo>
                        <a:cubicBezTo>
                          <a:pt x="123103" y="217851"/>
                          <a:pt x="123674" y="224817"/>
                          <a:pt x="123674" y="231796"/>
                        </a:cubicBezTo>
                        <a:cubicBezTo>
                          <a:pt x="72874" y="256370"/>
                          <a:pt x="60174" y="344889"/>
                          <a:pt x="124246" y="360891"/>
                        </a:cubicBezTo>
                        <a:lnTo>
                          <a:pt x="124627" y="429281"/>
                        </a:lnTo>
                        <a:cubicBezTo>
                          <a:pt x="46966" y="432710"/>
                          <a:pt x="45951" y="548915"/>
                          <a:pt x="125135" y="549486"/>
                        </a:cubicBezTo>
                        <a:lnTo>
                          <a:pt x="125516" y="627083"/>
                        </a:lnTo>
                        <a:cubicBezTo>
                          <a:pt x="40" y="680677"/>
                          <a:pt x="157647" y="791422"/>
                          <a:pt x="143550" y="638069"/>
                        </a:cubicBezTo>
                        <a:cubicBezTo>
                          <a:pt x="209971" y="620416"/>
                          <a:pt x="220385" y="540533"/>
                          <a:pt x="142661" y="533675"/>
                        </a:cubicBezTo>
                        <a:lnTo>
                          <a:pt x="142280" y="444204"/>
                        </a:lnTo>
                        <a:cubicBezTo>
                          <a:pt x="216321" y="434298"/>
                          <a:pt x="216130" y="356764"/>
                          <a:pt x="141772" y="346604"/>
                        </a:cubicBezTo>
                        <a:cubicBezTo>
                          <a:pt x="141772" y="311425"/>
                          <a:pt x="141772" y="215413"/>
                          <a:pt x="140566" y="212429"/>
                        </a:cubicBezTo>
                        <a:cubicBezTo>
                          <a:pt x="140566" y="212429"/>
                          <a:pt x="194096" y="213762"/>
                          <a:pt x="198541" y="213381"/>
                        </a:cubicBezTo>
                        <a:cubicBezTo>
                          <a:pt x="218543" y="211666"/>
                          <a:pt x="234291" y="230589"/>
                          <a:pt x="243943" y="246845"/>
                        </a:cubicBezTo>
                        <a:cubicBezTo>
                          <a:pt x="271376" y="315997"/>
                          <a:pt x="250865" y="395880"/>
                          <a:pt x="255754" y="469095"/>
                        </a:cubicBezTo>
                        <a:cubicBezTo>
                          <a:pt x="240832" y="580093"/>
                          <a:pt x="308015" y="834538"/>
                          <a:pt x="136819" y="834855"/>
                        </a:cubicBezTo>
                        <a:cubicBezTo>
                          <a:pt x="35727" y="844063"/>
                          <a:pt x="10073" y="729382"/>
                          <a:pt x="19344" y="648166"/>
                        </a:cubicBezTo>
                        <a:close/>
                        <a:moveTo>
                          <a:pt x="125008" y="678137"/>
                        </a:moveTo>
                        <a:cubicBezTo>
                          <a:pt x="115928" y="731541"/>
                          <a:pt x="62968" y="668041"/>
                          <a:pt x="125643" y="645435"/>
                        </a:cubicBezTo>
                        <a:cubicBezTo>
                          <a:pt x="126272" y="656357"/>
                          <a:pt x="126100" y="667304"/>
                          <a:pt x="125135" y="678201"/>
                        </a:cubicBezTo>
                        <a:close/>
                        <a:moveTo>
                          <a:pt x="125008" y="531198"/>
                        </a:moveTo>
                        <a:cubicBezTo>
                          <a:pt x="69953" y="529293"/>
                          <a:pt x="68620" y="448966"/>
                          <a:pt x="124627" y="447315"/>
                        </a:cubicBezTo>
                        <a:close/>
                        <a:moveTo>
                          <a:pt x="124119" y="340698"/>
                        </a:moveTo>
                        <a:cubicBezTo>
                          <a:pt x="85193" y="326284"/>
                          <a:pt x="93004" y="270848"/>
                          <a:pt x="123674" y="251798"/>
                        </a:cubicBezTo>
                        <a:cubicBezTo>
                          <a:pt x="123973" y="281643"/>
                          <a:pt x="124183" y="311380"/>
                          <a:pt x="124309" y="341016"/>
                        </a:cubicBezTo>
                        <a:close/>
                        <a:moveTo>
                          <a:pt x="141835" y="365591"/>
                        </a:moveTo>
                        <a:cubicBezTo>
                          <a:pt x="190730" y="374798"/>
                          <a:pt x="194159" y="419057"/>
                          <a:pt x="141835" y="426106"/>
                        </a:cubicBezTo>
                        <a:close/>
                        <a:moveTo>
                          <a:pt x="142724" y="551899"/>
                        </a:moveTo>
                        <a:cubicBezTo>
                          <a:pt x="195493" y="559138"/>
                          <a:pt x="188127" y="605684"/>
                          <a:pt x="143296" y="619781"/>
                        </a:cubicBezTo>
                        <a:cubicBezTo>
                          <a:pt x="143042" y="601429"/>
                          <a:pt x="142978" y="571204"/>
                          <a:pt x="142915" y="552217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261" name="Google Shape;261;p3"/>
                <p:cNvSpPr/>
                <p:nvPr/>
              </p:nvSpPr>
              <p:spPr>
                <a:xfrm>
                  <a:off x="3923169" y="-322375"/>
                  <a:ext cx="17700" cy="33003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2" name="Google Shape;262;p3"/>
              <p:cNvSpPr/>
              <p:nvPr/>
            </p:nvSpPr>
            <p:spPr>
              <a:xfrm>
                <a:off x="3834925" y="3637375"/>
                <a:ext cx="76100" cy="135925"/>
              </a:xfrm>
              <a:custGeom>
                <a:avLst/>
                <a:gdLst/>
                <a:ahLst/>
                <a:cxnLst/>
                <a:rect l="l" t="t" r="r" b="b"/>
                <a:pathLst>
                  <a:path w="3044" h="5437" extrusionOk="0">
                    <a:moveTo>
                      <a:pt x="0" y="0"/>
                    </a:moveTo>
                    <a:cubicBezTo>
                      <a:pt x="372" y="2043"/>
                      <a:pt x="1116" y="4666"/>
                      <a:pt x="3044" y="5437"/>
                    </a:cubicBezTo>
                  </a:path>
                </a:pathLst>
              </a:custGeom>
              <a:noFill/>
              <a:ln w="28575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63" name="Google Shape;263;p3"/>
              <p:cNvSpPr/>
              <p:nvPr/>
            </p:nvSpPr>
            <p:spPr>
              <a:xfrm>
                <a:off x="3834925" y="3552200"/>
                <a:ext cx="182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870" extrusionOk="0">
                    <a:moveTo>
                      <a:pt x="0" y="0"/>
                    </a:moveTo>
                    <a:cubicBezTo>
                      <a:pt x="37" y="435"/>
                      <a:pt x="37" y="435"/>
                      <a:pt x="73" y="870"/>
                    </a:cubicBezTo>
                  </a:path>
                </a:pathLst>
              </a:custGeom>
              <a:noFill/>
              <a:ln w="28575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264" name="Google Shape;264;p3"/>
          <p:cNvGrpSpPr/>
          <p:nvPr/>
        </p:nvGrpSpPr>
        <p:grpSpPr>
          <a:xfrm>
            <a:off x="9413868" y="9"/>
            <a:ext cx="1395600" cy="5532144"/>
            <a:chOff x="1192601" y="-1724180"/>
            <a:chExt cx="1046700" cy="4149108"/>
          </a:xfrm>
        </p:grpSpPr>
        <p:grpSp>
          <p:nvGrpSpPr>
            <p:cNvPr id="265" name="Google Shape;265;p3"/>
            <p:cNvGrpSpPr/>
            <p:nvPr/>
          </p:nvGrpSpPr>
          <p:grpSpPr>
            <a:xfrm>
              <a:off x="1192601" y="1378228"/>
              <a:ext cx="1046700" cy="1046700"/>
              <a:chOff x="764100" y="3623300"/>
              <a:chExt cx="1046700" cy="1046700"/>
            </a:xfrm>
          </p:grpSpPr>
          <p:sp>
            <p:nvSpPr>
              <p:cNvPr id="266" name="Google Shape;266;p3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" name="Google Shape;267;p3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8" name="Google Shape;268;p3"/>
            <p:cNvGrpSpPr/>
            <p:nvPr/>
          </p:nvGrpSpPr>
          <p:grpSpPr>
            <a:xfrm>
              <a:off x="1417979" y="-1724180"/>
              <a:ext cx="580390" cy="3855366"/>
              <a:chOff x="522260" y="372820"/>
              <a:chExt cx="530958" cy="3527002"/>
            </a:xfrm>
          </p:grpSpPr>
          <p:grpSp>
            <p:nvGrpSpPr>
              <p:cNvPr id="269" name="Google Shape;269;p3"/>
              <p:cNvGrpSpPr/>
              <p:nvPr/>
            </p:nvGrpSpPr>
            <p:grpSpPr>
              <a:xfrm>
                <a:off x="522260" y="372820"/>
                <a:ext cx="530958" cy="3527002"/>
                <a:chOff x="522260" y="372820"/>
                <a:chExt cx="530958" cy="3527002"/>
              </a:xfrm>
            </p:grpSpPr>
            <p:grpSp>
              <p:nvGrpSpPr>
                <p:cNvPr id="270" name="Google Shape;270;p3"/>
                <p:cNvGrpSpPr/>
                <p:nvPr/>
              </p:nvGrpSpPr>
              <p:grpSpPr>
                <a:xfrm>
                  <a:off x="522260" y="2971595"/>
                  <a:ext cx="530958" cy="928227"/>
                  <a:chOff x="522260" y="2971595"/>
                  <a:chExt cx="530958" cy="928227"/>
                </a:xfrm>
              </p:grpSpPr>
              <p:sp>
                <p:nvSpPr>
                  <p:cNvPr id="271" name="Google Shape;271;p3"/>
                  <p:cNvSpPr/>
                  <p:nvPr/>
                </p:nvSpPr>
                <p:spPr>
                  <a:xfrm>
                    <a:off x="531045" y="3193814"/>
                    <a:ext cx="510950" cy="500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0950" h="500199" extrusionOk="0">
                        <a:moveTo>
                          <a:pt x="230344" y="500189"/>
                        </a:moveTo>
                        <a:cubicBezTo>
                          <a:pt x="153916" y="500507"/>
                          <a:pt x="77640" y="493446"/>
                          <a:pt x="2570" y="479108"/>
                        </a:cubicBezTo>
                        <a:cubicBezTo>
                          <a:pt x="-4606" y="452501"/>
                          <a:pt x="4348" y="418084"/>
                          <a:pt x="15841" y="404622"/>
                        </a:cubicBezTo>
                        <a:cubicBezTo>
                          <a:pt x="93" y="296672"/>
                          <a:pt x="174591" y="153479"/>
                          <a:pt x="126458" y="68770"/>
                        </a:cubicBezTo>
                        <a:cubicBezTo>
                          <a:pt x="128236" y="16510"/>
                          <a:pt x="219295" y="6350"/>
                          <a:pt x="261142" y="0"/>
                        </a:cubicBezTo>
                        <a:cubicBezTo>
                          <a:pt x="310926" y="4953"/>
                          <a:pt x="383443" y="12002"/>
                          <a:pt x="388777" y="70612"/>
                        </a:cubicBezTo>
                        <a:cubicBezTo>
                          <a:pt x="365980" y="191262"/>
                          <a:pt x="524603" y="342392"/>
                          <a:pt x="509998" y="472630"/>
                        </a:cubicBezTo>
                        <a:cubicBezTo>
                          <a:pt x="417936" y="491147"/>
                          <a:pt x="324248" y="500380"/>
                          <a:pt x="230344" y="500189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272" name="Google Shape;272;p3"/>
                  <p:cNvSpPr/>
                  <p:nvPr/>
                </p:nvSpPr>
                <p:spPr>
                  <a:xfrm>
                    <a:off x="551585" y="3672350"/>
                    <a:ext cx="488949" cy="214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949" h="214629" extrusionOk="0">
                        <a:moveTo>
                          <a:pt x="243395" y="214630"/>
                        </a:moveTo>
                        <a:cubicBezTo>
                          <a:pt x="147256" y="214630"/>
                          <a:pt x="26352" y="160401"/>
                          <a:pt x="0" y="8001"/>
                        </a:cubicBezTo>
                        <a:cubicBezTo>
                          <a:pt x="165925" y="39751"/>
                          <a:pt x="327279" y="29528"/>
                          <a:pt x="488950" y="0"/>
                        </a:cubicBezTo>
                        <a:cubicBezTo>
                          <a:pt x="471043" y="147384"/>
                          <a:pt x="350266" y="214630"/>
                          <a:pt x="243395" y="214630"/>
                        </a:cubicBezTo>
                        <a:close/>
                      </a:path>
                    </a:pathLst>
                  </a:custGeom>
                  <a:solidFill>
                    <a:srgbClr val="C8F3F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273" name="Google Shape;273;p3"/>
                  <p:cNvSpPr/>
                  <p:nvPr/>
                </p:nvSpPr>
                <p:spPr>
                  <a:xfrm>
                    <a:off x="685838" y="2977833"/>
                    <a:ext cx="219884" cy="234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884" h="234649" extrusionOk="0">
                        <a:moveTo>
                          <a:pt x="2590" y="234649"/>
                        </a:moveTo>
                        <a:cubicBezTo>
                          <a:pt x="7987" y="210011"/>
                          <a:pt x="-12142" y="33672"/>
                          <a:pt x="12877" y="45419"/>
                        </a:cubicBezTo>
                        <a:cubicBezTo>
                          <a:pt x="33197" y="50182"/>
                          <a:pt x="23545" y="24210"/>
                          <a:pt x="35038" y="16590"/>
                        </a:cubicBezTo>
                        <a:cubicBezTo>
                          <a:pt x="50913" y="906"/>
                          <a:pt x="85394" y="1604"/>
                          <a:pt x="109714" y="1922"/>
                        </a:cubicBezTo>
                        <a:cubicBezTo>
                          <a:pt x="145528" y="-936"/>
                          <a:pt x="189026" y="-6841"/>
                          <a:pt x="188835" y="38879"/>
                        </a:cubicBezTo>
                        <a:cubicBezTo>
                          <a:pt x="250875" y="39895"/>
                          <a:pt x="199503" y="186770"/>
                          <a:pt x="206869" y="233824"/>
                        </a:cubicBezTo>
                        <a:cubicBezTo>
                          <a:pt x="139369" y="212361"/>
                          <a:pt x="71932" y="215091"/>
                          <a:pt x="2590" y="234649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274" name="Google Shape;274;p3"/>
                  <p:cNvSpPr/>
                  <p:nvPr/>
                </p:nvSpPr>
                <p:spPr>
                  <a:xfrm>
                    <a:off x="522260" y="2971595"/>
                    <a:ext cx="530958" cy="9282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0958" h="928227" extrusionOk="0">
                        <a:moveTo>
                          <a:pt x="516306" y="619347"/>
                        </a:moveTo>
                        <a:cubicBezTo>
                          <a:pt x="501638" y="504285"/>
                          <a:pt x="397942" y="417798"/>
                          <a:pt x="399530" y="298926"/>
                        </a:cubicBezTo>
                        <a:cubicBezTo>
                          <a:pt x="413182" y="300514"/>
                          <a:pt x="390830" y="254159"/>
                          <a:pt x="381178" y="244380"/>
                        </a:cubicBezTo>
                        <a:cubicBezTo>
                          <a:pt x="383210" y="187992"/>
                          <a:pt x="385369" y="132175"/>
                          <a:pt x="387528" y="75787"/>
                        </a:cubicBezTo>
                        <a:cubicBezTo>
                          <a:pt x="392481" y="54070"/>
                          <a:pt x="381559" y="34449"/>
                          <a:pt x="356731" y="40227"/>
                        </a:cubicBezTo>
                        <a:cubicBezTo>
                          <a:pt x="358255" y="-10573"/>
                          <a:pt x="307645" y="730"/>
                          <a:pt x="273609" y="1810"/>
                        </a:cubicBezTo>
                        <a:cubicBezTo>
                          <a:pt x="240780" y="1429"/>
                          <a:pt x="184074" y="-222"/>
                          <a:pt x="184328" y="45244"/>
                        </a:cubicBezTo>
                        <a:cubicBezTo>
                          <a:pt x="174803" y="45815"/>
                          <a:pt x="158928" y="42640"/>
                          <a:pt x="158928" y="56547"/>
                        </a:cubicBezTo>
                        <a:cubicBezTo>
                          <a:pt x="158928" y="118777"/>
                          <a:pt x="158039" y="180435"/>
                          <a:pt x="158357" y="242475"/>
                        </a:cubicBezTo>
                        <a:cubicBezTo>
                          <a:pt x="144260" y="248825"/>
                          <a:pt x="112383" y="292767"/>
                          <a:pt x="140577" y="307753"/>
                        </a:cubicBezTo>
                        <a:cubicBezTo>
                          <a:pt x="150102" y="385159"/>
                          <a:pt x="15736" y="506508"/>
                          <a:pt x="18784" y="626967"/>
                        </a:cubicBezTo>
                        <a:cubicBezTo>
                          <a:pt x="-3124" y="640493"/>
                          <a:pt x="-8013" y="706215"/>
                          <a:pt x="15672" y="712756"/>
                        </a:cubicBezTo>
                        <a:cubicBezTo>
                          <a:pt x="65075" y="1013238"/>
                          <a:pt x="505638" y="992854"/>
                          <a:pt x="526720" y="692753"/>
                        </a:cubicBezTo>
                        <a:cubicBezTo>
                          <a:pt x="534785" y="671862"/>
                          <a:pt x="531356" y="631984"/>
                          <a:pt x="516306" y="619347"/>
                        </a:cubicBezTo>
                        <a:close/>
                        <a:moveTo>
                          <a:pt x="498399" y="620300"/>
                        </a:moveTo>
                        <a:cubicBezTo>
                          <a:pt x="475749" y="621824"/>
                          <a:pt x="453079" y="623176"/>
                          <a:pt x="430391" y="624364"/>
                        </a:cubicBezTo>
                        <a:cubicBezTo>
                          <a:pt x="405708" y="518319"/>
                          <a:pt x="384842" y="411531"/>
                          <a:pt x="367780" y="304006"/>
                        </a:cubicBezTo>
                        <a:cubicBezTo>
                          <a:pt x="372606" y="303308"/>
                          <a:pt x="377432" y="302673"/>
                          <a:pt x="382194" y="301911"/>
                        </a:cubicBezTo>
                        <a:cubicBezTo>
                          <a:pt x="378511" y="420973"/>
                          <a:pt x="481889" y="506762"/>
                          <a:pt x="498399" y="620300"/>
                        </a:cubicBezTo>
                        <a:close/>
                        <a:moveTo>
                          <a:pt x="278689" y="312579"/>
                        </a:moveTo>
                        <a:cubicBezTo>
                          <a:pt x="287389" y="312198"/>
                          <a:pt x="296025" y="311690"/>
                          <a:pt x="304661" y="311118"/>
                        </a:cubicBezTo>
                        <a:cubicBezTo>
                          <a:pt x="318040" y="416738"/>
                          <a:pt x="331477" y="522383"/>
                          <a:pt x="344983" y="628047"/>
                        </a:cubicBezTo>
                        <a:cubicBezTo>
                          <a:pt x="322568" y="628809"/>
                          <a:pt x="300216" y="629507"/>
                          <a:pt x="277800" y="629952"/>
                        </a:cubicBezTo>
                        <a:cubicBezTo>
                          <a:pt x="271844" y="524237"/>
                          <a:pt x="272136" y="418262"/>
                          <a:pt x="278689" y="312579"/>
                        </a:cubicBezTo>
                        <a:close/>
                        <a:moveTo>
                          <a:pt x="322504" y="309531"/>
                        </a:moveTo>
                        <a:cubicBezTo>
                          <a:pt x="331775" y="308642"/>
                          <a:pt x="341046" y="307626"/>
                          <a:pt x="350317" y="306483"/>
                        </a:cubicBezTo>
                        <a:cubicBezTo>
                          <a:pt x="367253" y="413417"/>
                          <a:pt x="387928" y="519633"/>
                          <a:pt x="412357" y="625126"/>
                        </a:cubicBezTo>
                        <a:cubicBezTo>
                          <a:pt x="395910" y="625951"/>
                          <a:pt x="379400" y="626713"/>
                          <a:pt x="362954" y="627348"/>
                        </a:cubicBezTo>
                        <a:cubicBezTo>
                          <a:pt x="349111" y="521430"/>
                          <a:pt x="335541" y="415493"/>
                          <a:pt x="322250" y="309531"/>
                        </a:cubicBezTo>
                        <a:close/>
                        <a:moveTo>
                          <a:pt x="365684" y="58452"/>
                        </a:moveTo>
                        <a:cubicBezTo>
                          <a:pt x="375273" y="59277"/>
                          <a:pt x="368542" y="74581"/>
                          <a:pt x="369939" y="81248"/>
                        </a:cubicBezTo>
                        <a:lnTo>
                          <a:pt x="175946" y="137382"/>
                        </a:lnTo>
                        <a:cubicBezTo>
                          <a:pt x="175946" y="127984"/>
                          <a:pt x="175946" y="118332"/>
                          <a:pt x="175946" y="109125"/>
                        </a:cubicBezTo>
                        <a:cubicBezTo>
                          <a:pt x="212713" y="94837"/>
                          <a:pt x="258496" y="85947"/>
                          <a:pt x="287643" y="60547"/>
                        </a:cubicBezTo>
                        <a:cubicBezTo>
                          <a:pt x="313360" y="60611"/>
                          <a:pt x="339649" y="57309"/>
                          <a:pt x="365430" y="58452"/>
                        </a:cubicBezTo>
                        <a:close/>
                        <a:moveTo>
                          <a:pt x="175438" y="205454"/>
                        </a:moveTo>
                        <a:lnTo>
                          <a:pt x="366827" y="159671"/>
                        </a:lnTo>
                        <a:lnTo>
                          <a:pt x="364224" y="230791"/>
                        </a:lnTo>
                        <a:cubicBezTo>
                          <a:pt x="308090" y="199041"/>
                          <a:pt x="233033" y="208248"/>
                          <a:pt x="175311" y="231616"/>
                        </a:cubicBezTo>
                        <a:close/>
                        <a:moveTo>
                          <a:pt x="175438" y="187230"/>
                        </a:moveTo>
                        <a:cubicBezTo>
                          <a:pt x="175438" y="176688"/>
                          <a:pt x="175438" y="166084"/>
                          <a:pt x="175438" y="155480"/>
                        </a:cubicBezTo>
                        <a:lnTo>
                          <a:pt x="368796" y="99536"/>
                        </a:lnTo>
                        <a:lnTo>
                          <a:pt x="367272" y="141256"/>
                        </a:lnTo>
                        <a:close/>
                        <a:moveTo>
                          <a:pt x="229032" y="21622"/>
                        </a:moveTo>
                        <a:cubicBezTo>
                          <a:pt x="256401" y="25305"/>
                          <a:pt x="342570" y="-222"/>
                          <a:pt x="338760" y="40672"/>
                        </a:cubicBezTo>
                        <a:lnTo>
                          <a:pt x="201600" y="44418"/>
                        </a:lnTo>
                        <a:cubicBezTo>
                          <a:pt x="197155" y="28861"/>
                          <a:pt x="217793" y="22765"/>
                          <a:pt x="229096" y="21749"/>
                        </a:cubicBezTo>
                        <a:close/>
                        <a:moveTo>
                          <a:pt x="263830" y="59150"/>
                        </a:moveTo>
                        <a:cubicBezTo>
                          <a:pt x="235046" y="71260"/>
                          <a:pt x="205645" y="81858"/>
                          <a:pt x="175756" y="90900"/>
                        </a:cubicBezTo>
                        <a:lnTo>
                          <a:pt x="175756" y="63722"/>
                        </a:lnTo>
                        <a:cubicBezTo>
                          <a:pt x="201664" y="62897"/>
                          <a:pt x="238113" y="59976"/>
                          <a:pt x="263894" y="59404"/>
                        </a:cubicBezTo>
                        <a:close/>
                        <a:moveTo>
                          <a:pt x="260973" y="230600"/>
                        </a:moveTo>
                        <a:cubicBezTo>
                          <a:pt x="306439" y="226028"/>
                          <a:pt x="366891" y="233838"/>
                          <a:pt x="384036" y="283432"/>
                        </a:cubicBezTo>
                        <a:cubicBezTo>
                          <a:pt x="303873" y="296939"/>
                          <a:pt x="222193" y="298945"/>
                          <a:pt x="141466" y="289401"/>
                        </a:cubicBezTo>
                        <a:cubicBezTo>
                          <a:pt x="157404" y="243554"/>
                          <a:pt x="218110" y="233521"/>
                          <a:pt x="261036" y="230854"/>
                        </a:cubicBezTo>
                        <a:close/>
                        <a:moveTo>
                          <a:pt x="259639" y="630269"/>
                        </a:moveTo>
                        <a:cubicBezTo>
                          <a:pt x="238005" y="630606"/>
                          <a:pt x="216313" y="630796"/>
                          <a:pt x="194552" y="630841"/>
                        </a:cubicBezTo>
                        <a:cubicBezTo>
                          <a:pt x="210300" y="525005"/>
                          <a:pt x="226003" y="419176"/>
                          <a:pt x="241669" y="313341"/>
                        </a:cubicBezTo>
                        <a:cubicBezTo>
                          <a:pt x="248019" y="313341"/>
                          <a:pt x="254369" y="313341"/>
                          <a:pt x="260719" y="313341"/>
                        </a:cubicBezTo>
                        <a:cubicBezTo>
                          <a:pt x="254172" y="418871"/>
                          <a:pt x="253810" y="524694"/>
                          <a:pt x="259639" y="630269"/>
                        </a:cubicBezTo>
                        <a:close/>
                        <a:moveTo>
                          <a:pt x="177089" y="630904"/>
                        </a:moveTo>
                        <a:cubicBezTo>
                          <a:pt x="155309" y="630904"/>
                          <a:pt x="133528" y="630904"/>
                          <a:pt x="111748" y="630333"/>
                        </a:cubicBezTo>
                        <a:cubicBezTo>
                          <a:pt x="143498" y="524478"/>
                          <a:pt x="175248" y="418751"/>
                          <a:pt x="206490" y="312833"/>
                        </a:cubicBezTo>
                        <a:lnTo>
                          <a:pt x="224206" y="313277"/>
                        </a:lnTo>
                        <a:cubicBezTo>
                          <a:pt x="208630" y="419195"/>
                          <a:pt x="192920" y="525069"/>
                          <a:pt x="177089" y="630904"/>
                        </a:cubicBezTo>
                        <a:close/>
                        <a:moveTo>
                          <a:pt x="76759" y="501047"/>
                        </a:moveTo>
                        <a:cubicBezTo>
                          <a:pt x="112129" y="441801"/>
                          <a:pt x="157849" y="381857"/>
                          <a:pt x="157468" y="309721"/>
                        </a:cubicBezTo>
                        <a:cubicBezTo>
                          <a:pt x="168009" y="310737"/>
                          <a:pt x="178550" y="311499"/>
                          <a:pt x="189218" y="312071"/>
                        </a:cubicBezTo>
                        <a:cubicBezTo>
                          <a:pt x="157550" y="417906"/>
                          <a:pt x="125908" y="523887"/>
                          <a:pt x="94285" y="630015"/>
                        </a:cubicBezTo>
                        <a:cubicBezTo>
                          <a:pt x="74854" y="629571"/>
                          <a:pt x="55423" y="629126"/>
                          <a:pt x="35992" y="628491"/>
                        </a:cubicBezTo>
                        <a:cubicBezTo>
                          <a:pt x="33960" y="582454"/>
                          <a:pt x="54026" y="539591"/>
                          <a:pt x="76886" y="500920"/>
                        </a:cubicBezTo>
                        <a:close/>
                        <a:moveTo>
                          <a:pt x="356858" y="897604"/>
                        </a:moveTo>
                        <a:cubicBezTo>
                          <a:pt x="221222" y="951325"/>
                          <a:pt x="58725" y="859504"/>
                          <a:pt x="34024" y="716248"/>
                        </a:cubicBezTo>
                        <a:cubicBezTo>
                          <a:pt x="191294" y="742912"/>
                          <a:pt x="352178" y="739813"/>
                          <a:pt x="508305" y="707104"/>
                        </a:cubicBezTo>
                        <a:lnTo>
                          <a:pt x="509194" y="707549"/>
                        </a:lnTo>
                        <a:cubicBezTo>
                          <a:pt x="496145" y="793623"/>
                          <a:pt x="438030" y="866134"/>
                          <a:pt x="356858" y="897604"/>
                        </a:cubicBezTo>
                        <a:close/>
                        <a:moveTo>
                          <a:pt x="512560" y="681704"/>
                        </a:moveTo>
                        <a:cubicBezTo>
                          <a:pt x="511855" y="684092"/>
                          <a:pt x="510985" y="686422"/>
                          <a:pt x="509956" y="688689"/>
                        </a:cubicBezTo>
                        <a:cubicBezTo>
                          <a:pt x="348952" y="722706"/>
                          <a:pt x="182842" y="724865"/>
                          <a:pt x="21006" y="695039"/>
                        </a:cubicBezTo>
                        <a:cubicBezTo>
                          <a:pt x="14332" y="679355"/>
                          <a:pt x="14961" y="661511"/>
                          <a:pt x="22721" y="646335"/>
                        </a:cubicBezTo>
                        <a:cubicBezTo>
                          <a:pt x="183897" y="651967"/>
                          <a:pt x="345263" y="649148"/>
                          <a:pt x="506146" y="637889"/>
                        </a:cubicBezTo>
                        <a:cubicBezTo>
                          <a:pt x="514351" y="650945"/>
                          <a:pt x="516681" y="666845"/>
                          <a:pt x="512560" y="681704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275" name="Google Shape;275;p3"/>
                <p:cNvSpPr/>
                <p:nvPr/>
              </p:nvSpPr>
              <p:spPr>
                <a:xfrm>
                  <a:off x="786939" y="372820"/>
                  <a:ext cx="17700" cy="26052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76" name="Google Shape;276;p3"/>
              <p:cNvSpPr/>
              <p:nvPr/>
            </p:nvSpPr>
            <p:spPr>
              <a:xfrm>
                <a:off x="636125" y="3766050"/>
                <a:ext cx="121425" cy="74300"/>
              </a:xfrm>
              <a:custGeom>
                <a:avLst/>
                <a:gdLst/>
                <a:ahLst/>
                <a:cxnLst/>
                <a:rect l="l" t="t" r="r" b="b"/>
                <a:pathLst>
                  <a:path w="4857" h="2972" extrusionOk="0">
                    <a:moveTo>
                      <a:pt x="0" y="0"/>
                    </a:moveTo>
                    <a:cubicBezTo>
                      <a:pt x="1186" y="1482"/>
                      <a:pt x="3080" y="2306"/>
                      <a:pt x="4857" y="2972"/>
                    </a:cubicBezTo>
                  </a:path>
                </a:pathLst>
              </a:custGeom>
              <a:noFill/>
              <a:ln w="3810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277" name="Google Shape;277;p3"/>
          <p:cNvGrpSpPr/>
          <p:nvPr/>
        </p:nvGrpSpPr>
        <p:grpSpPr>
          <a:xfrm>
            <a:off x="8014579" y="2"/>
            <a:ext cx="1395600" cy="3724503"/>
            <a:chOff x="6010934" y="1"/>
            <a:chExt cx="1046700" cy="2793377"/>
          </a:xfrm>
        </p:grpSpPr>
        <p:grpSp>
          <p:nvGrpSpPr>
            <p:cNvPr id="278" name="Google Shape;278;p3"/>
            <p:cNvGrpSpPr/>
            <p:nvPr/>
          </p:nvGrpSpPr>
          <p:grpSpPr>
            <a:xfrm>
              <a:off x="6010934" y="1746678"/>
              <a:ext cx="1046700" cy="1046700"/>
              <a:chOff x="764100" y="3623300"/>
              <a:chExt cx="1046700" cy="1046700"/>
            </a:xfrm>
          </p:grpSpPr>
          <p:sp>
            <p:nvSpPr>
              <p:cNvPr id="279" name="Google Shape;279;p3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3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3"/>
            <p:cNvGrpSpPr/>
            <p:nvPr/>
          </p:nvGrpSpPr>
          <p:grpSpPr>
            <a:xfrm>
              <a:off x="6308747" y="1"/>
              <a:ext cx="441786" cy="2571886"/>
              <a:chOff x="1121941" y="1609666"/>
              <a:chExt cx="404159" cy="2352837"/>
            </a:xfrm>
          </p:grpSpPr>
          <p:grpSp>
            <p:nvGrpSpPr>
              <p:cNvPr id="282" name="Google Shape;282;p3"/>
              <p:cNvGrpSpPr/>
              <p:nvPr/>
            </p:nvGrpSpPr>
            <p:grpSpPr>
              <a:xfrm>
                <a:off x="1121941" y="1609666"/>
                <a:ext cx="404159" cy="2352837"/>
                <a:chOff x="1121941" y="1609666"/>
                <a:chExt cx="404159" cy="2352837"/>
              </a:xfrm>
            </p:grpSpPr>
            <p:grpSp>
              <p:nvGrpSpPr>
                <p:cNvPr id="283" name="Google Shape;283;p3"/>
                <p:cNvGrpSpPr/>
                <p:nvPr/>
              </p:nvGrpSpPr>
              <p:grpSpPr>
                <a:xfrm>
                  <a:off x="1121941" y="2971595"/>
                  <a:ext cx="404159" cy="990908"/>
                  <a:chOff x="1121941" y="2969319"/>
                  <a:chExt cx="404159" cy="990908"/>
                </a:xfrm>
              </p:grpSpPr>
              <p:sp>
                <p:nvSpPr>
                  <p:cNvPr id="284" name="Google Shape;284;p3"/>
                  <p:cNvSpPr/>
                  <p:nvPr/>
                </p:nvSpPr>
                <p:spPr>
                  <a:xfrm>
                    <a:off x="1210876" y="2975878"/>
                    <a:ext cx="215728" cy="2228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728" h="222824" extrusionOk="0">
                        <a:moveTo>
                          <a:pt x="14190" y="222824"/>
                        </a:moveTo>
                        <a:cubicBezTo>
                          <a:pt x="13301" y="174692"/>
                          <a:pt x="-21687" y="79251"/>
                          <a:pt x="21620" y="60582"/>
                        </a:cubicBezTo>
                        <a:cubicBezTo>
                          <a:pt x="36987" y="27244"/>
                          <a:pt x="55021" y="2797"/>
                          <a:pt x="105440" y="321"/>
                        </a:cubicBezTo>
                        <a:cubicBezTo>
                          <a:pt x="154017" y="-2156"/>
                          <a:pt x="177385" y="9655"/>
                          <a:pt x="182021" y="37976"/>
                        </a:cubicBezTo>
                        <a:cubicBezTo>
                          <a:pt x="233265" y="47692"/>
                          <a:pt x="210405" y="171326"/>
                          <a:pt x="211993" y="215776"/>
                        </a:cubicBezTo>
                        <a:cubicBezTo>
                          <a:pt x="143159" y="198060"/>
                          <a:pt x="79024" y="196790"/>
                          <a:pt x="14190" y="222824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285" name="Google Shape;285;p3"/>
                  <p:cNvSpPr/>
                  <p:nvPr/>
                </p:nvSpPr>
                <p:spPr>
                  <a:xfrm>
                    <a:off x="1160257" y="3179981"/>
                    <a:ext cx="324636" cy="2294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4636" h="229478" extrusionOk="0">
                        <a:moveTo>
                          <a:pt x="1626" y="229478"/>
                        </a:moveTo>
                        <a:cubicBezTo>
                          <a:pt x="-8216" y="108447"/>
                          <a:pt x="24042" y="-8456"/>
                          <a:pt x="169393" y="878"/>
                        </a:cubicBezTo>
                        <a:cubicBezTo>
                          <a:pt x="307379" y="-10678"/>
                          <a:pt x="337541" y="93334"/>
                          <a:pt x="320206" y="222176"/>
                        </a:cubicBezTo>
                        <a:cubicBezTo>
                          <a:pt x="210923" y="232019"/>
                          <a:pt x="109767" y="228018"/>
                          <a:pt x="1626" y="229478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286" name="Google Shape;286;p3"/>
                  <p:cNvSpPr/>
                  <p:nvPr/>
                </p:nvSpPr>
                <p:spPr>
                  <a:xfrm>
                    <a:off x="1128931" y="3411844"/>
                    <a:ext cx="389306" cy="5406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306" h="540604" extrusionOk="0">
                        <a:moveTo>
                          <a:pt x="192718" y="540604"/>
                        </a:moveTo>
                        <a:cubicBezTo>
                          <a:pt x="42795" y="527142"/>
                          <a:pt x="232596" y="425161"/>
                          <a:pt x="116836" y="455260"/>
                        </a:cubicBezTo>
                        <a:cubicBezTo>
                          <a:pt x="83054" y="460150"/>
                          <a:pt x="19744" y="479835"/>
                          <a:pt x="7679" y="435512"/>
                        </a:cubicBezTo>
                        <a:cubicBezTo>
                          <a:pt x="-6227" y="397920"/>
                          <a:pt x="57844" y="371440"/>
                          <a:pt x="34857" y="364582"/>
                        </a:cubicBezTo>
                        <a:cubicBezTo>
                          <a:pt x="15807" y="363122"/>
                          <a:pt x="3107" y="353533"/>
                          <a:pt x="1393" y="338801"/>
                        </a:cubicBezTo>
                        <a:cubicBezTo>
                          <a:pt x="-3560" y="319434"/>
                          <a:pt x="17585" y="304638"/>
                          <a:pt x="35175" y="291748"/>
                        </a:cubicBezTo>
                        <a:cubicBezTo>
                          <a:pt x="33651" y="285398"/>
                          <a:pt x="30158" y="276762"/>
                          <a:pt x="28380" y="270412"/>
                        </a:cubicBezTo>
                        <a:cubicBezTo>
                          <a:pt x="-19689" y="256061"/>
                          <a:pt x="-258" y="192307"/>
                          <a:pt x="38985" y="180877"/>
                        </a:cubicBezTo>
                        <a:cubicBezTo>
                          <a:pt x="42490" y="180629"/>
                          <a:pt x="45138" y="177588"/>
                          <a:pt x="44890" y="174082"/>
                        </a:cubicBezTo>
                        <a:cubicBezTo>
                          <a:pt x="44643" y="170577"/>
                          <a:pt x="41601" y="167929"/>
                          <a:pt x="38096" y="168177"/>
                        </a:cubicBezTo>
                        <a:cubicBezTo>
                          <a:pt x="3044" y="163224"/>
                          <a:pt x="21776" y="119663"/>
                          <a:pt x="43303" y="106836"/>
                        </a:cubicBezTo>
                        <a:cubicBezTo>
                          <a:pt x="74418" y="82706"/>
                          <a:pt x="71370" y="31969"/>
                          <a:pt x="69020" y="5680"/>
                        </a:cubicBezTo>
                        <a:cubicBezTo>
                          <a:pt x="85911" y="5045"/>
                          <a:pt x="131758" y="4664"/>
                          <a:pt x="151570" y="4601"/>
                        </a:cubicBezTo>
                        <a:cubicBezTo>
                          <a:pt x="174303" y="59274"/>
                          <a:pt x="87499" y="134903"/>
                          <a:pt x="126170" y="158652"/>
                        </a:cubicBezTo>
                        <a:cubicBezTo>
                          <a:pt x="332545" y="108296"/>
                          <a:pt x="234120" y="166526"/>
                          <a:pt x="237422" y="1362"/>
                        </a:cubicBezTo>
                        <a:cubicBezTo>
                          <a:pt x="249741" y="-2130"/>
                          <a:pt x="299271" y="2378"/>
                          <a:pt x="325624" y="854"/>
                        </a:cubicBezTo>
                        <a:cubicBezTo>
                          <a:pt x="266823" y="105439"/>
                          <a:pt x="408174" y="108804"/>
                          <a:pt x="387155" y="185449"/>
                        </a:cubicBezTo>
                        <a:cubicBezTo>
                          <a:pt x="375090" y="210849"/>
                          <a:pt x="334958" y="200752"/>
                          <a:pt x="326830" y="215802"/>
                        </a:cubicBezTo>
                        <a:cubicBezTo>
                          <a:pt x="326830" y="221707"/>
                          <a:pt x="332101" y="222152"/>
                          <a:pt x="337054" y="222152"/>
                        </a:cubicBezTo>
                        <a:cubicBezTo>
                          <a:pt x="407539" y="236439"/>
                          <a:pt x="379472" y="299177"/>
                          <a:pt x="313876" y="302733"/>
                        </a:cubicBezTo>
                        <a:cubicBezTo>
                          <a:pt x="286508" y="321783"/>
                          <a:pt x="354897" y="305337"/>
                          <a:pt x="360866" y="348326"/>
                        </a:cubicBezTo>
                        <a:cubicBezTo>
                          <a:pt x="367661" y="376711"/>
                          <a:pt x="350135" y="382108"/>
                          <a:pt x="333307" y="403444"/>
                        </a:cubicBezTo>
                        <a:cubicBezTo>
                          <a:pt x="365565" y="417414"/>
                          <a:pt x="387663" y="440084"/>
                          <a:pt x="362200" y="476469"/>
                        </a:cubicBezTo>
                        <a:cubicBezTo>
                          <a:pt x="318321" y="516411"/>
                          <a:pt x="249868" y="528857"/>
                          <a:pt x="192718" y="540604"/>
                        </a:cubicBezTo>
                        <a:close/>
                      </a:path>
                    </a:pathLst>
                  </a:custGeom>
                  <a:solidFill>
                    <a:srgbClr val="CFE5BD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287" name="Google Shape;287;p3"/>
                  <p:cNvSpPr/>
                  <p:nvPr/>
                </p:nvSpPr>
                <p:spPr>
                  <a:xfrm>
                    <a:off x="1121941" y="2969319"/>
                    <a:ext cx="404159" cy="9909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4159" h="990908" extrusionOk="0">
                        <a:moveTo>
                          <a:pt x="396558" y="583905"/>
                        </a:moveTo>
                        <a:cubicBezTo>
                          <a:pt x="363665" y="545170"/>
                          <a:pt x="299149" y="524850"/>
                          <a:pt x="338075" y="447063"/>
                        </a:cubicBezTo>
                        <a:cubicBezTo>
                          <a:pt x="339535" y="444205"/>
                          <a:pt x="370904" y="448269"/>
                          <a:pt x="367920" y="426933"/>
                        </a:cubicBezTo>
                        <a:cubicBezTo>
                          <a:pt x="376619" y="356321"/>
                          <a:pt x="377762" y="266786"/>
                          <a:pt x="312865" y="222019"/>
                        </a:cubicBezTo>
                        <a:cubicBezTo>
                          <a:pt x="314326" y="182014"/>
                          <a:pt x="328359" y="29931"/>
                          <a:pt x="274257" y="35328"/>
                        </a:cubicBezTo>
                        <a:cubicBezTo>
                          <a:pt x="255207" y="-16234"/>
                          <a:pt x="119635" y="-11789"/>
                          <a:pt x="115888" y="51521"/>
                        </a:cubicBezTo>
                        <a:cubicBezTo>
                          <a:pt x="66358" y="56474"/>
                          <a:pt x="92711" y="194840"/>
                          <a:pt x="93600" y="232242"/>
                        </a:cubicBezTo>
                        <a:cubicBezTo>
                          <a:pt x="31814" y="278470"/>
                          <a:pt x="26607" y="363941"/>
                          <a:pt x="28766" y="435442"/>
                        </a:cubicBezTo>
                        <a:cubicBezTo>
                          <a:pt x="29211" y="460842"/>
                          <a:pt x="57849" y="448840"/>
                          <a:pt x="70740" y="450746"/>
                        </a:cubicBezTo>
                        <a:cubicBezTo>
                          <a:pt x="73851" y="483511"/>
                          <a:pt x="74994" y="521611"/>
                          <a:pt x="46991" y="544408"/>
                        </a:cubicBezTo>
                        <a:cubicBezTo>
                          <a:pt x="20829" y="559775"/>
                          <a:pt x="1906" y="611464"/>
                          <a:pt x="44133" y="617497"/>
                        </a:cubicBezTo>
                        <a:cubicBezTo>
                          <a:pt x="890" y="630197"/>
                          <a:pt x="-22097" y="700682"/>
                          <a:pt x="29973" y="716557"/>
                        </a:cubicBezTo>
                        <a:cubicBezTo>
                          <a:pt x="31179" y="718461"/>
                          <a:pt x="32132" y="730336"/>
                          <a:pt x="35878" y="733384"/>
                        </a:cubicBezTo>
                        <a:cubicBezTo>
                          <a:pt x="-9588" y="750021"/>
                          <a:pt x="-11620" y="809584"/>
                          <a:pt x="41276" y="813584"/>
                        </a:cubicBezTo>
                        <a:cubicBezTo>
                          <a:pt x="-3746" y="839747"/>
                          <a:pt x="-8318" y="908200"/>
                          <a:pt x="53150" y="912772"/>
                        </a:cubicBezTo>
                        <a:cubicBezTo>
                          <a:pt x="88837" y="913153"/>
                          <a:pt x="124016" y="903310"/>
                          <a:pt x="159259" y="898421"/>
                        </a:cubicBezTo>
                        <a:cubicBezTo>
                          <a:pt x="137224" y="913788"/>
                          <a:pt x="124270" y="946998"/>
                          <a:pt x="142368" y="970176"/>
                        </a:cubicBezTo>
                        <a:cubicBezTo>
                          <a:pt x="170879" y="1006688"/>
                          <a:pt x="222568" y="986051"/>
                          <a:pt x="258319" y="975319"/>
                        </a:cubicBezTo>
                        <a:cubicBezTo>
                          <a:pt x="297562" y="961285"/>
                          <a:pt x="346012" y="957857"/>
                          <a:pt x="374079" y="923821"/>
                        </a:cubicBezTo>
                        <a:cubicBezTo>
                          <a:pt x="397638" y="896008"/>
                          <a:pt x="385382" y="849653"/>
                          <a:pt x="346647" y="845652"/>
                        </a:cubicBezTo>
                        <a:cubicBezTo>
                          <a:pt x="371279" y="834501"/>
                          <a:pt x="382207" y="805495"/>
                          <a:pt x="371057" y="780857"/>
                        </a:cubicBezTo>
                        <a:cubicBezTo>
                          <a:pt x="362344" y="761610"/>
                          <a:pt x="342259" y="750123"/>
                          <a:pt x="321247" y="752371"/>
                        </a:cubicBezTo>
                        <a:cubicBezTo>
                          <a:pt x="385382" y="748434"/>
                          <a:pt x="427991" y="685505"/>
                          <a:pt x="350584" y="659597"/>
                        </a:cubicBezTo>
                        <a:cubicBezTo>
                          <a:pt x="302515" y="655787"/>
                          <a:pt x="436690" y="669821"/>
                          <a:pt x="396558" y="583905"/>
                        </a:cubicBezTo>
                        <a:close/>
                        <a:moveTo>
                          <a:pt x="291339" y="83525"/>
                        </a:moveTo>
                        <a:cubicBezTo>
                          <a:pt x="291847" y="98828"/>
                          <a:pt x="292418" y="114132"/>
                          <a:pt x="292926" y="129435"/>
                        </a:cubicBezTo>
                        <a:lnTo>
                          <a:pt x="105792" y="175981"/>
                        </a:lnTo>
                        <a:cubicBezTo>
                          <a:pt x="105030" y="163916"/>
                          <a:pt x="104776" y="151851"/>
                          <a:pt x="104776" y="139786"/>
                        </a:cubicBezTo>
                        <a:cubicBezTo>
                          <a:pt x="166307" y="129753"/>
                          <a:pt x="229172" y="100162"/>
                          <a:pt x="291085" y="83525"/>
                        </a:cubicBezTo>
                        <a:close/>
                        <a:moveTo>
                          <a:pt x="293561" y="147533"/>
                        </a:moveTo>
                        <a:lnTo>
                          <a:pt x="295847" y="212049"/>
                        </a:lnTo>
                        <a:cubicBezTo>
                          <a:pt x="235459" y="188897"/>
                          <a:pt x="168117" y="192212"/>
                          <a:pt x="110300" y="221193"/>
                        </a:cubicBezTo>
                        <a:cubicBezTo>
                          <a:pt x="109094" y="212113"/>
                          <a:pt x="108141" y="202969"/>
                          <a:pt x="107379" y="193824"/>
                        </a:cubicBezTo>
                        <a:close/>
                        <a:moveTo>
                          <a:pt x="194057" y="16152"/>
                        </a:moveTo>
                        <a:cubicBezTo>
                          <a:pt x="213869" y="14056"/>
                          <a:pt x="248984" y="13548"/>
                          <a:pt x="256096" y="36979"/>
                        </a:cubicBezTo>
                        <a:cubicBezTo>
                          <a:pt x="215139" y="41107"/>
                          <a:pt x="174181" y="45615"/>
                          <a:pt x="133224" y="49679"/>
                        </a:cubicBezTo>
                        <a:cubicBezTo>
                          <a:pt x="136208" y="21613"/>
                          <a:pt x="171768" y="18438"/>
                          <a:pt x="193803" y="16152"/>
                        </a:cubicBezTo>
                        <a:close/>
                        <a:moveTo>
                          <a:pt x="111507" y="70444"/>
                        </a:moveTo>
                        <a:cubicBezTo>
                          <a:pt x="137605" y="72095"/>
                          <a:pt x="295276" y="37170"/>
                          <a:pt x="290323" y="65554"/>
                        </a:cubicBezTo>
                        <a:cubicBezTo>
                          <a:pt x="228918" y="86446"/>
                          <a:pt x="165355" y="103083"/>
                          <a:pt x="105093" y="126197"/>
                        </a:cubicBezTo>
                        <a:cubicBezTo>
                          <a:pt x="106681" y="108417"/>
                          <a:pt x="102680" y="86065"/>
                          <a:pt x="111189" y="70444"/>
                        </a:cubicBezTo>
                        <a:close/>
                        <a:moveTo>
                          <a:pt x="46419" y="432902"/>
                        </a:moveTo>
                        <a:cubicBezTo>
                          <a:pt x="42609" y="356067"/>
                          <a:pt x="52769" y="256499"/>
                          <a:pt x="137034" y="227416"/>
                        </a:cubicBezTo>
                        <a:cubicBezTo>
                          <a:pt x="293561" y="176616"/>
                          <a:pt x="379921" y="271866"/>
                          <a:pt x="350521" y="426870"/>
                        </a:cubicBezTo>
                        <a:close/>
                        <a:moveTo>
                          <a:pt x="262319" y="567204"/>
                        </a:moveTo>
                        <a:lnTo>
                          <a:pt x="131636" y="595081"/>
                        </a:lnTo>
                        <a:cubicBezTo>
                          <a:pt x="113348" y="568538"/>
                          <a:pt x="184595" y="524850"/>
                          <a:pt x="164974" y="448459"/>
                        </a:cubicBezTo>
                        <a:lnTo>
                          <a:pt x="238443" y="446999"/>
                        </a:lnTo>
                        <a:cubicBezTo>
                          <a:pt x="232189" y="488604"/>
                          <a:pt x="240558" y="531086"/>
                          <a:pt x="262129" y="567204"/>
                        </a:cubicBezTo>
                        <a:close/>
                        <a:moveTo>
                          <a:pt x="36069" y="586890"/>
                        </a:moveTo>
                        <a:cubicBezTo>
                          <a:pt x="68771" y="527644"/>
                          <a:pt x="97854" y="542440"/>
                          <a:pt x="88456" y="450238"/>
                        </a:cubicBezTo>
                        <a:lnTo>
                          <a:pt x="147194" y="449031"/>
                        </a:lnTo>
                        <a:cubicBezTo>
                          <a:pt x="167514" y="524469"/>
                          <a:pt x="99442" y="554759"/>
                          <a:pt x="112269" y="599272"/>
                        </a:cubicBezTo>
                        <a:cubicBezTo>
                          <a:pt x="91758" y="603272"/>
                          <a:pt x="37466" y="620926"/>
                          <a:pt x="35878" y="586890"/>
                        </a:cubicBezTo>
                        <a:close/>
                        <a:moveTo>
                          <a:pt x="354521" y="867496"/>
                        </a:moveTo>
                        <a:cubicBezTo>
                          <a:pt x="402781" y="909914"/>
                          <a:pt x="318771" y="944458"/>
                          <a:pt x="283211" y="949347"/>
                        </a:cubicBezTo>
                        <a:cubicBezTo>
                          <a:pt x="248095" y="957158"/>
                          <a:pt x="212154" y="978875"/>
                          <a:pt x="175642" y="970239"/>
                        </a:cubicBezTo>
                        <a:cubicBezTo>
                          <a:pt x="158497" y="964588"/>
                          <a:pt x="146178" y="949094"/>
                          <a:pt x="153544" y="930805"/>
                        </a:cubicBezTo>
                        <a:cubicBezTo>
                          <a:pt x="160021" y="906612"/>
                          <a:pt x="304483" y="850160"/>
                          <a:pt x="354331" y="867496"/>
                        </a:cubicBezTo>
                        <a:close/>
                        <a:moveTo>
                          <a:pt x="354204" y="786153"/>
                        </a:moveTo>
                        <a:cubicBezTo>
                          <a:pt x="394399" y="853463"/>
                          <a:pt x="147765" y="877339"/>
                          <a:pt x="105157" y="889086"/>
                        </a:cubicBezTo>
                        <a:cubicBezTo>
                          <a:pt x="51372" y="908136"/>
                          <a:pt x="-12699" y="873592"/>
                          <a:pt x="53912" y="821966"/>
                        </a:cubicBezTo>
                        <a:cubicBezTo>
                          <a:pt x="113793" y="817648"/>
                          <a:pt x="325502" y="741766"/>
                          <a:pt x="354013" y="786153"/>
                        </a:cubicBezTo>
                        <a:close/>
                        <a:moveTo>
                          <a:pt x="293053" y="674392"/>
                        </a:moveTo>
                        <a:cubicBezTo>
                          <a:pt x="319977" y="665884"/>
                          <a:pt x="378143" y="666963"/>
                          <a:pt x="373000" y="710841"/>
                        </a:cubicBezTo>
                        <a:cubicBezTo>
                          <a:pt x="350838" y="738020"/>
                          <a:pt x="307214" y="742210"/>
                          <a:pt x="275972" y="753831"/>
                        </a:cubicBezTo>
                        <a:cubicBezTo>
                          <a:pt x="232030" y="758022"/>
                          <a:pt x="61977" y="815490"/>
                          <a:pt x="26988" y="789454"/>
                        </a:cubicBezTo>
                        <a:cubicBezTo>
                          <a:pt x="-10032" y="761896"/>
                          <a:pt x="65088" y="743608"/>
                          <a:pt x="53912" y="723859"/>
                        </a:cubicBezTo>
                        <a:cubicBezTo>
                          <a:pt x="132462" y="707666"/>
                          <a:pt x="214059" y="690648"/>
                          <a:pt x="292863" y="674392"/>
                        </a:cubicBezTo>
                        <a:close/>
                        <a:moveTo>
                          <a:pt x="354648" y="639531"/>
                        </a:moveTo>
                        <a:cubicBezTo>
                          <a:pt x="294323" y="652993"/>
                          <a:pt x="239840" y="662772"/>
                          <a:pt x="179515" y="676044"/>
                        </a:cubicBezTo>
                        <a:lnTo>
                          <a:pt x="47308" y="704555"/>
                        </a:lnTo>
                        <a:cubicBezTo>
                          <a:pt x="37021" y="705889"/>
                          <a:pt x="23750" y="694522"/>
                          <a:pt x="19241" y="685505"/>
                        </a:cubicBezTo>
                        <a:cubicBezTo>
                          <a:pt x="-15620" y="609813"/>
                          <a:pt x="264224" y="596160"/>
                          <a:pt x="316294" y="573745"/>
                        </a:cubicBezTo>
                        <a:cubicBezTo>
                          <a:pt x="326899" y="571459"/>
                          <a:pt x="326835" y="553298"/>
                          <a:pt x="314961" y="555838"/>
                        </a:cubicBezTo>
                        <a:lnTo>
                          <a:pt x="281687" y="563331"/>
                        </a:lnTo>
                        <a:cubicBezTo>
                          <a:pt x="258871" y="529206"/>
                          <a:pt x="249695" y="487760"/>
                          <a:pt x="255969" y="447190"/>
                        </a:cubicBezTo>
                        <a:lnTo>
                          <a:pt x="321946" y="445856"/>
                        </a:lnTo>
                        <a:cubicBezTo>
                          <a:pt x="294831" y="486433"/>
                          <a:pt x="311722" y="544154"/>
                          <a:pt x="352870" y="568347"/>
                        </a:cubicBezTo>
                        <a:cubicBezTo>
                          <a:pt x="382398" y="583334"/>
                          <a:pt x="401575" y="632483"/>
                          <a:pt x="354458" y="63953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288" name="Google Shape;288;p3"/>
                <p:cNvSpPr/>
                <p:nvPr/>
              </p:nvSpPr>
              <p:spPr>
                <a:xfrm>
                  <a:off x="1308648" y="1609666"/>
                  <a:ext cx="17700" cy="13683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89" name="Google Shape;289;p3"/>
              <p:cNvSpPr/>
              <p:nvPr/>
            </p:nvSpPr>
            <p:spPr>
              <a:xfrm>
                <a:off x="1183450" y="3621050"/>
                <a:ext cx="707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2828" h="725" extrusionOk="0">
                    <a:moveTo>
                      <a:pt x="0" y="725"/>
                    </a:moveTo>
                    <a:cubicBezTo>
                      <a:pt x="930" y="439"/>
                      <a:pt x="1889" y="256"/>
                      <a:pt x="2828" y="0"/>
                    </a:cubicBezTo>
                  </a:path>
                </a:pathLst>
              </a:custGeom>
              <a:noFill/>
              <a:ln w="28575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90" name="Google Shape;290;p3"/>
              <p:cNvSpPr/>
              <p:nvPr/>
            </p:nvSpPr>
            <p:spPr>
              <a:xfrm>
                <a:off x="1188900" y="3717125"/>
                <a:ext cx="76125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3045" h="724" extrusionOk="0">
                    <a:moveTo>
                      <a:pt x="0" y="724"/>
                    </a:moveTo>
                    <a:cubicBezTo>
                      <a:pt x="995" y="410"/>
                      <a:pt x="2019" y="187"/>
                      <a:pt x="3045" y="0"/>
                    </a:cubicBezTo>
                  </a:path>
                </a:pathLst>
              </a:custGeom>
              <a:noFill/>
              <a:ln w="28575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91" name="Google Shape;291;p3"/>
              <p:cNvSpPr/>
              <p:nvPr/>
            </p:nvSpPr>
            <p:spPr>
              <a:xfrm>
                <a:off x="1185275" y="3820425"/>
                <a:ext cx="39875" cy="9050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362" extrusionOk="0">
                    <a:moveTo>
                      <a:pt x="0" y="362"/>
                    </a:moveTo>
                    <a:cubicBezTo>
                      <a:pt x="526" y="219"/>
                      <a:pt x="1059" y="97"/>
                      <a:pt x="1595" y="0"/>
                    </a:cubicBezTo>
                  </a:path>
                </a:pathLst>
              </a:custGeom>
              <a:noFill/>
              <a:ln w="28575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92" name="Google Shape;292;p3"/>
              <p:cNvSpPr/>
              <p:nvPr/>
            </p:nvSpPr>
            <p:spPr>
              <a:xfrm>
                <a:off x="1301250" y="3911025"/>
                <a:ext cx="18125" cy="7250"/>
              </a:xfrm>
              <a:custGeom>
                <a:avLst/>
                <a:gdLst/>
                <a:ahLst/>
                <a:cxnLst/>
                <a:rect l="l" t="t" r="r" b="b"/>
                <a:pathLst>
                  <a:path w="725" h="290" extrusionOk="0">
                    <a:moveTo>
                      <a:pt x="0" y="290"/>
                    </a:moveTo>
                    <a:cubicBezTo>
                      <a:pt x="363" y="145"/>
                      <a:pt x="363" y="145"/>
                      <a:pt x="725" y="0"/>
                    </a:cubicBezTo>
                  </a:path>
                </a:pathLst>
              </a:custGeom>
              <a:noFill/>
              <a:ln w="28575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293" name="Google Shape;293;p3"/>
          <p:cNvGrpSpPr/>
          <p:nvPr/>
        </p:nvGrpSpPr>
        <p:grpSpPr>
          <a:xfrm>
            <a:off x="9526662" y="5080221"/>
            <a:ext cx="210397" cy="240948"/>
            <a:chOff x="3462796" y="2555878"/>
            <a:chExt cx="157798" cy="180711"/>
          </a:xfrm>
        </p:grpSpPr>
        <p:sp>
          <p:nvSpPr>
            <p:cNvPr id="294" name="Google Shape;294;p3"/>
            <p:cNvSpPr/>
            <p:nvPr/>
          </p:nvSpPr>
          <p:spPr>
            <a:xfrm>
              <a:off x="3528860" y="2555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3528860" y="2682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3571315" y="2597137"/>
              <a:ext cx="47570" cy="33554"/>
            </a:xfrm>
            <a:custGeom>
              <a:avLst/>
              <a:gdLst/>
              <a:ahLst/>
              <a:cxnLst/>
              <a:rect l="l" t="t" r="r" b="b"/>
              <a:pathLst>
                <a:path w="47570" h="33554" extrusionOk="0">
                  <a:moveTo>
                    <a:pt x="47423" y="3886"/>
                  </a:moveTo>
                  <a:cubicBezTo>
                    <a:pt x="36183" y="-9449"/>
                    <a:pt x="10910" y="15189"/>
                    <a:pt x="306" y="22936"/>
                  </a:cubicBezTo>
                  <a:cubicBezTo>
                    <a:pt x="-4584" y="50305"/>
                    <a:pt x="50788" y="17729"/>
                    <a:pt x="47423" y="3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3572203" y="2660050"/>
              <a:ext cx="48391" cy="35006"/>
            </a:xfrm>
            <a:custGeom>
              <a:avLst/>
              <a:gdLst/>
              <a:ahLst/>
              <a:cxnLst/>
              <a:rect l="l" t="t" r="r" b="b"/>
              <a:pathLst>
                <a:path w="48391" h="35006" extrusionOk="0">
                  <a:moveTo>
                    <a:pt x="45900" y="20221"/>
                  </a:moveTo>
                  <a:cubicBezTo>
                    <a:pt x="32120" y="15713"/>
                    <a:pt x="14849" y="-8608"/>
                    <a:pt x="1450" y="3203"/>
                  </a:cubicBezTo>
                  <a:cubicBezTo>
                    <a:pt x="-11123" y="21047"/>
                    <a:pt x="62664" y="54384"/>
                    <a:pt x="45900" y="202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3466564" y="2662661"/>
              <a:ext cx="42019" cy="33548"/>
            </a:xfrm>
            <a:custGeom>
              <a:avLst/>
              <a:gdLst/>
              <a:ahLst/>
              <a:cxnLst/>
              <a:rect l="l" t="t" r="r" b="b"/>
              <a:pathLst>
                <a:path w="42019" h="33548" extrusionOk="0">
                  <a:moveTo>
                    <a:pt x="41239" y="1798"/>
                  </a:moveTo>
                  <a:cubicBezTo>
                    <a:pt x="31397" y="-7981"/>
                    <a:pt x="-17625" y="24912"/>
                    <a:pt x="6695" y="33548"/>
                  </a:cubicBezTo>
                  <a:cubicBezTo>
                    <a:pt x="17935" y="27452"/>
                    <a:pt x="47145" y="17991"/>
                    <a:pt x="41239" y="17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3462796" y="2597064"/>
              <a:ext cx="40843" cy="33781"/>
            </a:xfrm>
            <a:custGeom>
              <a:avLst/>
              <a:gdLst/>
              <a:ahLst/>
              <a:cxnLst/>
              <a:rect l="l" t="t" r="r" b="b"/>
              <a:pathLst>
                <a:path w="40843" h="33781" extrusionOk="0">
                  <a:moveTo>
                    <a:pt x="38339" y="18755"/>
                  </a:moveTo>
                  <a:cubicBezTo>
                    <a:pt x="27163" y="13865"/>
                    <a:pt x="13447" y="-8614"/>
                    <a:pt x="1509" y="3578"/>
                  </a:cubicBezTo>
                  <a:cubicBezTo>
                    <a:pt x="-10556" y="21676"/>
                    <a:pt x="54151" y="52346"/>
                    <a:pt x="38339" y="187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0783401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6" name="Google Shape;196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97" name="Google Shape;197;p3"/>
          <p:cNvSpPr txBox="1">
            <a:spLocks noGrp="1"/>
          </p:cNvSpPr>
          <p:nvPr>
            <p:ph type="subTitle" idx="1"/>
          </p:nvPr>
        </p:nvSpPr>
        <p:spPr>
          <a:xfrm>
            <a:off x="4187088" y="4546967"/>
            <a:ext cx="3818800" cy="9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98" name="Google Shape;198;p3"/>
          <p:cNvSpPr txBox="1">
            <a:spLocks noGrp="1"/>
          </p:cNvSpPr>
          <p:nvPr>
            <p:ph type="title"/>
          </p:nvPr>
        </p:nvSpPr>
        <p:spPr>
          <a:xfrm>
            <a:off x="4139488" y="2929363"/>
            <a:ext cx="3914000" cy="19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99" name="Google Shape;199;p3"/>
          <p:cNvSpPr txBox="1">
            <a:spLocks noGrp="1"/>
          </p:cNvSpPr>
          <p:nvPr>
            <p:ph type="title" idx="2" hasCustomPrompt="1"/>
          </p:nvPr>
        </p:nvSpPr>
        <p:spPr>
          <a:xfrm>
            <a:off x="5125488" y="1900864"/>
            <a:ext cx="1942000" cy="13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grpSp>
        <p:nvGrpSpPr>
          <p:cNvPr id="200" name="Google Shape;200;p3"/>
          <p:cNvGrpSpPr/>
          <p:nvPr/>
        </p:nvGrpSpPr>
        <p:grpSpPr>
          <a:xfrm>
            <a:off x="-1580183" y="1121234"/>
            <a:ext cx="2808667" cy="796633"/>
            <a:chOff x="-2810250" y="3572525"/>
            <a:chExt cx="2106500" cy="597475"/>
          </a:xfrm>
        </p:grpSpPr>
        <p:sp>
          <p:nvSpPr>
            <p:cNvPr id="201" name="Google Shape;201;p3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263;p3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264;p3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277;p3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87;p3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11" name="Google Shape;311;p3"/>
          <p:cNvGrpSpPr/>
          <p:nvPr/>
        </p:nvGrpSpPr>
        <p:grpSpPr>
          <a:xfrm>
            <a:off x="10318651" y="5984334"/>
            <a:ext cx="2182667" cy="695300"/>
            <a:chOff x="-4380075" y="3780200"/>
            <a:chExt cx="1637000" cy="521475"/>
          </a:xfrm>
        </p:grpSpPr>
        <p:sp>
          <p:nvSpPr>
            <p:cNvPr id="312" name="Google Shape;312;p3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80" name="Google Shape;380;p3"/>
          <p:cNvPicPr preferRelativeResize="0"/>
          <p:nvPr/>
        </p:nvPicPr>
        <p:blipFill>
          <a:blip r:embed="rId3">
            <a:alphaModFix amt="75000"/>
          </a:blip>
          <a:stretch>
            <a:fillRect/>
          </a:stretch>
        </p:blipFill>
        <p:spPr>
          <a:xfrm>
            <a:off x="9047784" y="750167"/>
            <a:ext cx="4724400" cy="977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81" name="Google Shape;381;p3"/>
          <p:cNvPicPr preferRelativeResize="0"/>
          <p:nvPr/>
        </p:nvPicPr>
        <p:blipFill>
          <a:blip r:embed="rId4">
            <a:alphaModFix amt="65000"/>
          </a:blip>
          <a:stretch>
            <a:fillRect/>
          </a:stretch>
        </p:blipFill>
        <p:spPr>
          <a:xfrm>
            <a:off x="-975433" y="6009383"/>
            <a:ext cx="5057368" cy="8984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99826604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" name="Google Shape;429;p5"/>
          <p:cNvSpPr txBox="1">
            <a:spLocks noGrp="1"/>
          </p:cNvSpPr>
          <p:nvPr>
            <p:ph type="title"/>
          </p:nvPr>
        </p:nvSpPr>
        <p:spPr>
          <a:xfrm>
            <a:off x="937200" y="1014567"/>
            <a:ext cx="7546800" cy="62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430" name="Google Shape;430;p5"/>
          <p:cNvSpPr txBox="1">
            <a:spLocks noGrp="1"/>
          </p:cNvSpPr>
          <p:nvPr>
            <p:ph type="body" idx="1"/>
          </p:nvPr>
        </p:nvSpPr>
        <p:spPr>
          <a:xfrm>
            <a:off x="937200" y="1906864"/>
            <a:ext cx="7546800" cy="4045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507987" rtl="0">
              <a:spcBef>
                <a:spcPts val="0"/>
              </a:spcBef>
              <a:spcAft>
                <a:spcPts val="0"/>
              </a:spcAft>
              <a:buSzPts val="2400"/>
              <a:buChar char="⊹"/>
              <a:defRPr/>
            </a:lvl1pPr>
            <a:lvl2pPr marL="1219170" lvl="1" indent="-507987" rtl="0">
              <a:spcBef>
                <a:spcPts val="1067"/>
              </a:spcBef>
              <a:spcAft>
                <a:spcPts val="0"/>
              </a:spcAft>
              <a:buSzPts val="2400"/>
              <a:buChar char="×"/>
              <a:defRPr/>
            </a:lvl2pPr>
            <a:lvl3pPr marL="1828754" lvl="2" indent="-507987" rtl="0">
              <a:spcBef>
                <a:spcPts val="1067"/>
              </a:spcBef>
              <a:spcAft>
                <a:spcPts val="0"/>
              </a:spcAft>
              <a:buSzPts val="2400"/>
              <a:buChar char="⬩"/>
              <a:defRPr/>
            </a:lvl3pPr>
            <a:lvl4pPr marL="2438339" lvl="3" indent="-507987" rtl="0">
              <a:spcBef>
                <a:spcPts val="1067"/>
              </a:spcBef>
              <a:spcAft>
                <a:spcPts val="0"/>
              </a:spcAft>
              <a:buSzPts val="2400"/>
              <a:buChar char="●"/>
              <a:defRPr/>
            </a:lvl4pPr>
            <a:lvl5pPr marL="3047924" lvl="4" indent="-507987" rtl="0">
              <a:spcBef>
                <a:spcPts val="1067"/>
              </a:spcBef>
              <a:spcAft>
                <a:spcPts val="0"/>
              </a:spcAft>
              <a:buSzPts val="2400"/>
              <a:buChar char="○"/>
              <a:defRPr/>
            </a:lvl5pPr>
            <a:lvl6pPr marL="3657509" lvl="5" indent="-507987" rtl="0">
              <a:spcBef>
                <a:spcPts val="1067"/>
              </a:spcBef>
              <a:spcAft>
                <a:spcPts val="0"/>
              </a:spcAft>
              <a:buSzPts val="2400"/>
              <a:buChar char="■"/>
              <a:defRPr/>
            </a:lvl6pPr>
            <a:lvl7pPr marL="4267093" lvl="6" indent="-507987" rtl="0">
              <a:spcBef>
                <a:spcPts val="1067"/>
              </a:spcBef>
              <a:spcAft>
                <a:spcPts val="0"/>
              </a:spcAft>
              <a:buSzPts val="2400"/>
              <a:buChar char="●"/>
              <a:defRPr/>
            </a:lvl7pPr>
            <a:lvl8pPr marL="4876678" lvl="7" indent="-507987" rtl="0">
              <a:spcBef>
                <a:spcPts val="1067"/>
              </a:spcBef>
              <a:spcAft>
                <a:spcPts val="0"/>
              </a:spcAft>
              <a:buSzPts val="2400"/>
              <a:buChar char="○"/>
              <a:defRPr/>
            </a:lvl8pPr>
            <a:lvl9pPr marL="5486263" lvl="8" indent="-507987" rtl="0">
              <a:spcBef>
                <a:spcPts val="1067"/>
              </a:spcBef>
              <a:spcAft>
                <a:spcPts val="1067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431" name="Google Shape;431;p5"/>
          <p:cNvSpPr txBox="1">
            <a:spLocks noGrp="1"/>
          </p:cNvSpPr>
          <p:nvPr>
            <p:ph type="sldNum" idx="12"/>
          </p:nvPr>
        </p:nvSpPr>
        <p:spPr>
          <a:xfrm>
            <a:off x="11595204" y="6231533"/>
            <a:ext cx="4440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432" name="Google Shape;432;p5"/>
          <p:cNvGrpSpPr/>
          <p:nvPr/>
        </p:nvGrpSpPr>
        <p:grpSpPr>
          <a:xfrm>
            <a:off x="8262574" y="-39"/>
            <a:ext cx="3980673" cy="6147288"/>
            <a:chOff x="6196930" y="-29"/>
            <a:chExt cx="2985505" cy="4610466"/>
          </a:xfrm>
        </p:grpSpPr>
        <p:grpSp>
          <p:nvGrpSpPr>
            <p:cNvPr id="433" name="Google Shape;433;p5"/>
            <p:cNvGrpSpPr/>
            <p:nvPr/>
          </p:nvGrpSpPr>
          <p:grpSpPr>
            <a:xfrm>
              <a:off x="7737776" y="-17"/>
              <a:ext cx="448629" cy="4610455"/>
              <a:chOff x="6798998" y="-1296139"/>
              <a:chExt cx="476555" cy="4897445"/>
            </a:xfrm>
          </p:grpSpPr>
          <p:sp>
            <p:nvSpPr>
              <p:cNvPr id="434" name="Google Shape;434;p5"/>
              <p:cNvSpPr/>
              <p:nvPr/>
            </p:nvSpPr>
            <p:spPr>
              <a:xfrm>
                <a:off x="6798998" y="2971595"/>
                <a:ext cx="476555" cy="629711"/>
              </a:xfrm>
              <a:custGeom>
                <a:avLst/>
                <a:gdLst/>
                <a:ahLst/>
                <a:cxnLst/>
                <a:rect l="l" t="t" r="r" b="b"/>
                <a:pathLst>
                  <a:path w="476555" h="629711" extrusionOk="0">
                    <a:moveTo>
                      <a:pt x="320201" y="161890"/>
                    </a:moveTo>
                    <a:cubicBezTo>
                      <a:pt x="320201" y="126330"/>
                      <a:pt x="347824" y="28984"/>
                      <a:pt x="296008" y="26762"/>
                    </a:cubicBezTo>
                    <a:cubicBezTo>
                      <a:pt x="297722" y="-5496"/>
                      <a:pt x="165198" y="-10957"/>
                      <a:pt x="178406" y="23460"/>
                    </a:cubicBezTo>
                    <a:cubicBezTo>
                      <a:pt x="166277" y="25936"/>
                      <a:pt x="129701" y="19840"/>
                      <a:pt x="140306" y="41430"/>
                    </a:cubicBezTo>
                    <a:cubicBezTo>
                      <a:pt x="138210" y="84864"/>
                      <a:pt x="137448" y="128425"/>
                      <a:pt x="135797" y="171859"/>
                    </a:cubicBezTo>
                    <a:cubicBezTo>
                      <a:pt x="-17047" y="238661"/>
                      <a:pt x="-46892" y="457165"/>
                      <a:pt x="77123" y="566385"/>
                    </a:cubicBezTo>
                    <a:cubicBezTo>
                      <a:pt x="364651" y="804827"/>
                      <a:pt x="669451" y="303241"/>
                      <a:pt x="320201" y="16189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5" name="Google Shape;435;p5"/>
              <p:cNvSpPr/>
              <p:nvPr/>
            </p:nvSpPr>
            <p:spPr>
              <a:xfrm>
                <a:off x="7026850" y="-1296139"/>
                <a:ext cx="17700" cy="42711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6" name="Google Shape;436;p5"/>
            <p:cNvGrpSpPr/>
            <p:nvPr/>
          </p:nvGrpSpPr>
          <p:grpSpPr>
            <a:xfrm>
              <a:off x="8636876" y="46"/>
              <a:ext cx="382387" cy="1450044"/>
              <a:chOff x="5578966" y="2422197"/>
              <a:chExt cx="406190" cy="1540306"/>
            </a:xfrm>
          </p:grpSpPr>
          <p:sp>
            <p:nvSpPr>
              <p:cNvPr id="437" name="Google Shape;437;p5"/>
              <p:cNvSpPr/>
              <p:nvPr/>
            </p:nvSpPr>
            <p:spPr>
              <a:xfrm>
                <a:off x="5578966" y="2971595"/>
                <a:ext cx="406190" cy="990908"/>
              </a:xfrm>
              <a:custGeom>
                <a:avLst/>
                <a:gdLst/>
                <a:ahLst/>
                <a:cxnLst/>
                <a:rect l="l" t="t" r="r" b="b"/>
                <a:pathLst>
                  <a:path w="406190" h="990908" extrusionOk="0">
                    <a:moveTo>
                      <a:pt x="340083" y="447063"/>
                    </a:moveTo>
                    <a:cubicBezTo>
                      <a:pt x="341480" y="444205"/>
                      <a:pt x="372913" y="448269"/>
                      <a:pt x="369865" y="426933"/>
                    </a:cubicBezTo>
                    <a:cubicBezTo>
                      <a:pt x="378628" y="356321"/>
                      <a:pt x="379771" y="266786"/>
                      <a:pt x="314811" y="222019"/>
                    </a:cubicBezTo>
                    <a:cubicBezTo>
                      <a:pt x="316334" y="182014"/>
                      <a:pt x="330368" y="29931"/>
                      <a:pt x="276266" y="35328"/>
                    </a:cubicBezTo>
                    <a:cubicBezTo>
                      <a:pt x="257216" y="-16234"/>
                      <a:pt x="121643" y="-11789"/>
                      <a:pt x="117897" y="51521"/>
                    </a:cubicBezTo>
                    <a:cubicBezTo>
                      <a:pt x="68303" y="56474"/>
                      <a:pt x="94719" y="194840"/>
                      <a:pt x="95608" y="232242"/>
                    </a:cubicBezTo>
                    <a:cubicBezTo>
                      <a:pt x="33823" y="278470"/>
                      <a:pt x="28616" y="363941"/>
                      <a:pt x="30775" y="435442"/>
                    </a:cubicBezTo>
                    <a:cubicBezTo>
                      <a:pt x="31219" y="460842"/>
                      <a:pt x="59794" y="448840"/>
                      <a:pt x="72685" y="450746"/>
                    </a:cubicBezTo>
                    <a:cubicBezTo>
                      <a:pt x="75860" y="483511"/>
                      <a:pt x="77003" y="521611"/>
                      <a:pt x="48999" y="544408"/>
                    </a:cubicBezTo>
                    <a:cubicBezTo>
                      <a:pt x="22774" y="559775"/>
                      <a:pt x="3851" y="611464"/>
                      <a:pt x="46078" y="617497"/>
                    </a:cubicBezTo>
                    <a:cubicBezTo>
                      <a:pt x="2835" y="630197"/>
                      <a:pt x="-17041" y="715159"/>
                      <a:pt x="37824" y="733384"/>
                    </a:cubicBezTo>
                    <a:cubicBezTo>
                      <a:pt x="-17041" y="742719"/>
                      <a:pt x="-9611" y="809584"/>
                      <a:pt x="43284" y="813584"/>
                    </a:cubicBezTo>
                    <a:cubicBezTo>
                      <a:pt x="-1801" y="839747"/>
                      <a:pt x="-6309" y="908200"/>
                      <a:pt x="55095" y="912772"/>
                    </a:cubicBezTo>
                    <a:cubicBezTo>
                      <a:pt x="90782" y="913153"/>
                      <a:pt x="126025" y="903310"/>
                      <a:pt x="161268" y="898421"/>
                    </a:cubicBezTo>
                    <a:cubicBezTo>
                      <a:pt x="139233" y="913788"/>
                      <a:pt x="126279" y="946998"/>
                      <a:pt x="144313" y="970176"/>
                    </a:cubicBezTo>
                    <a:cubicBezTo>
                      <a:pt x="172888" y="1006688"/>
                      <a:pt x="224577" y="986051"/>
                      <a:pt x="260327" y="975319"/>
                    </a:cubicBezTo>
                    <a:cubicBezTo>
                      <a:pt x="299570" y="961285"/>
                      <a:pt x="348021" y="957857"/>
                      <a:pt x="376088" y="923821"/>
                    </a:cubicBezTo>
                    <a:cubicBezTo>
                      <a:pt x="399646" y="896008"/>
                      <a:pt x="387327" y="849653"/>
                      <a:pt x="348656" y="845652"/>
                    </a:cubicBezTo>
                    <a:cubicBezTo>
                      <a:pt x="373288" y="834501"/>
                      <a:pt x="384216" y="805495"/>
                      <a:pt x="373065" y="780857"/>
                    </a:cubicBezTo>
                    <a:cubicBezTo>
                      <a:pt x="364353" y="761610"/>
                      <a:pt x="344268" y="750123"/>
                      <a:pt x="323256" y="752371"/>
                    </a:cubicBezTo>
                    <a:cubicBezTo>
                      <a:pt x="387455" y="748370"/>
                      <a:pt x="429999" y="685505"/>
                      <a:pt x="352656" y="659597"/>
                    </a:cubicBezTo>
                    <a:cubicBezTo>
                      <a:pt x="304650" y="655978"/>
                      <a:pt x="438889" y="670011"/>
                      <a:pt x="398503" y="584096"/>
                    </a:cubicBezTo>
                    <a:cubicBezTo>
                      <a:pt x="365928" y="545170"/>
                      <a:pt x="301412" y="524850"/>
                      <a:pt x="340083" y="44706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8" name="Google Shape;438;p5"/>
              <p:cNvSpPr/>
              <p:nvPr/>
            </p:nvSpPr>
            <p:spPr>
              <a:xfrm>
                <a:off x="5774600" y="2422197"/>
                <a:ext cx="17700" cy="5529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9" name="Google Shape;439;p5"/>
            <p:cNvGrpSpPr/>
            <p:nvPr/>
          </p:nvGrpSpPr>
          <p:grpSpPr>
            <a:xfrm>
              <a:off x="8035385" y="23"/>
              <a:ext cx="439174" cy="2683136"/>
              <a:chOff x="6176324" y="940075"/>
              <a:chExt cx="466512" cy="2850155"/>
            </a:xfrm>
          </p:grpSpPr>
          <p:sp>
            <p:nvSpPr>
              <p:cNvPr id="440" name="Google Shape;440;p5"/>
              <p:cNvSpPr/>
              <p:nvPr/>
            </p:nvSpPr>
            <p:spPr>
              <a:xfrm>
                <a:off x="6176324" y="2971595"/>
                <a:ext cx="466512" cy="818636"/>
              </a:xfrm>
              <a:custGeom>
                <a:avLst/>
                <a:gdLst/>
                <a:ahLst/>
                <a:cxnLst/>
                <a:rect l="l" t="t" r="r" b="b"/>
                <a:pathLst>
                  <a:path w="466512" h="818636" extrusionOk="0">
                    <a:moveTo>
                      <a:pt x="332323" y="212841"/>
                    </a:moveTo>
                    <a:cubicBezTo>
                      <a:pt x="341531" y="160708"/>
                      <a:pt x="342674" y="107476"/>
                      <a:pt x="335880" y="54980"/>
                    </a:cubicBezTo>
                    <a:cubicBezTo>
                      <a:pt x="332578" y="42280"/>
                      <a:pt x="316004" y="50599"/>
                      <a:pt x="306479" y="48630"/>
                    </a:cubicBezTo>
                    <a:cubicBezTo>
                      <a:pt x="306923" y="-17537"/>
                      <a:pt x="162779" y="-14870"/>
                      <a:pt x="159984" y="48630"/>
                    </a:cubicBezTo>
                    <a:cubicBezTo>
                      <a:pt x="98580" y="52250"/>
                      <a:pt x="140934" y="172709"/>
                      <a:pt x="140554" y="213159"/>
                    </a:cubicBezTo>
                    <a:cubicBezTo>
                      <a:pt x="105057" y="231383"/>
                      <a:pt x="103723" y="274563"/>
                      <a:pt x="102454" y="310060"/>
                    </a:cubicBezTo>
                    <a:cubicBezTo>
                      <a:pt x="97246" y="356427"/>
                      <a:pt x="82324" y="401182"/>
                      <a:pt x="58766" y="441441"/>
                    </a:cubicBezTo>
                    <a:cubicBezTo>
                      <a:pt x="-124178" y="764783"/>
                      <a:pt x="171287" y="823140"/>
                      <a:pt x="250027" y="818377"/>
                    </a:cubicBezTo>
                    <a:cubicBezTo>
                      <a:pt x="471579" y="804979"/>
                      <a:pt x="517362" y="615177"/>
                      <a:pt x="413476" y="441441"/>
                    </a:cubicBezTo>
                    <a:cubicBezTo>
                      <a:pt x="355628" y="353938"/>
                      <a:pt x="388838" y="243448"/>
                      <a:pt x="332323" y="21284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1" name="Google Shape;441;p5"/>
              <p:cNvSpPr/>
              <p:nvPr/>
            </p:nvSpPr>
            <p:spPr>
              <a:xfrm>
                <a:off x="6400713" y="940075"/>
                <a:ext cx="17700" cy="20349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2" name="Google Shape;442;p5"/>
            <p:cNvGrpSpPr/>
            <p:nvPr/>
          </p:nvGrpSpPr>
          <p:grpSpPr>
            <a:xfrm>
              <a:off x="6363022" y="42"/>
              <a:ext cx="160482" cy="1242299"/>
              <a:chOff x="7576714" y="2009363"/>
              <a:chExt cx="170472" cy="1319629"/>
            </a:xfrm>
          </p:grpSpPr>
          <p:sp>
            <p:nvSpPr>
              <p:cNvPr id="443" name="Google Shape;443;p5"/>
              <p:cNvSpPr/>
              <p:nvPr/>
            </p:nvSpPr>
            <p:spPr>
              <a:xfrm>
                <a:off x="7576714" y="2971595"/>
                <a:ext cx="170472" cy="357397"/>
              </a:xfrm>
              <a:custGeom>
                <a:avLst/>
                <a:gdLst/>
                <a:ahLst/>
                <a:cxnLst/>
                <a:rect l="l" t="t" r="r" b="b"/>
                <a:pathLst>
                  <a:path w="170472" h="357397" extrusionOk="0">
                    <a:moveTo>
                      <a:pt x="127257" y="26425"/>
                    </a:moveTo>
                    <a:cubicBezTo>
                      <a:pt x="134369" y="-8309"/>
                      <a:pt x="34039" y="-8500"/>
                      <a:pt x="34611" y="24075"/>
                    </a:cubicBezTo>
                    <a:cubicBezTo>
                      <a:pt x="7052" y="26044"/>
                      <a:pt x="27879" y="109610"/>
                      <a:pt x="21911" y="127835"/>
                    </a:cubicBezTo>
                    <a:cubicBezTo>
                      <a:pt x="-89214" y="468004"/>
                      <a:pt x="264544" y="398789"/>
                      <a:pt x="145736" y="124596"/>
                    </a:cubicBezTo>
                    <a:cubicBezTo>
                      <a:pt x="152086" y="122247"/>
                      <a:pt x="157864" y="17281"/>
                      <a:pt x="127257" y="2642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4" name="Google Shape;444;p5"/>
              <p:cNvSpPr/>
              <p:nvPr/>
            </p:nvSpPr>
            <p:spPr>
              <a:xfrm>
                <a:off x="7652975" y="2009363"/>
                <a:ext cx="17700" cy="9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5" name="Google Shape;445;p5"/>
            <p:cNvGrpSpPr/>
            <p:nvPr/>
          </p:nvGrpSpPr>
          <p:grpSpPr>
            <a:xfrm>
              <a:off x="6999976" y="11"/>
              <a:ext cx="271476" cy="3307837"/>
              <a:chOff x="7883572" y="308161"/>
              <a:chExt cx="288375" cy="3513742"/>
            </a:xfrm>
          </p:grpSpPr>
          <p:sp>
            <p:nvSpPr>
              <p:cNvPr id="446" name="Google Shape;446;p5"/>
              <p:cNvSpPr/>
              <p:nvPr/>
            </p:nvSpPr>
            <p:spPr>
              <a:xfrm>
                <a:off x="7883572" y="2971595"/>
                <a:ext cx="288375" cy="850309"/>
              </a:xfrm>
              <a:custGeom>
                <a:avLst/>
                <a:gdLst/>
                <a:ahLst/>
                <a:cxnLst/>
                <a:rect l="l" t="t" r="r" b="b"/>
                <a:pathLst>
                  <a:path w="288375" h="850309" extrusionOk="0">
                    <a:moveTo>
                      <a:pt x="226863" y="202395"/>
                    </a:moveTo>
                    <a:cubicBezTo>
                      <a:pt x="222671" y="167343"/>
                      <a:pt x="255946" y="35010"/>
                      <a:pt x="207051" y="37295"/>
                    </a:cubicBezTo>
                    <a:cubicBezTo>
                      <a:pt x="200701" y="-10202"/>
                      <a:pt x="93830" y="-14965"/>
                      <a:pt x="96497" y="38311"/>
                    </a:cubicBezTo>
                    <a:cubicBezTo>
                      <a:pt x="44998" y="23897"/>
                      <a:pt x="95354" y="195792"/>
                      <a:pt x="59222" y="197824"/>
                    </a:cubicBezTo>
                    <a:cubicBezTo>
                      <a:pt x="-24216" y="202459"/>
                      <a:pt x="4930" y="466873"/>
                      <a:pt x="4930" y="713126"/>
                    </a:cubicBezTo>
                    <a:cubicBezTo>
                      <a:pt x="4930" y="781261"/>
                      <a:pt x="39093" y="845714"/>
                      <a:pt x="141201" y="850095"/>
                    </a:cubicBezTo>
                    <a:cubicBezTo>
                      <a:pt x="238420" y="854223"/>
                      <a:pt x="280901" y="798280"/>
                      <a:pt x="281283" y="718016"/>
                    </a:cubicBezTo>
                    <a:cubicBezTo>
                      <a:pt x="282172" y="443314"/>
                      <a:pt x="316208" y="200173"/>
                      <a:pt x="226863" y="2023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7" name="Google Shape;447;p5"/>
              <p:cNvSpPr/>
              <p:nvPr/>
            </p:nvSpPr>
            <p:spPr>
              <a:xfrm>
                <a:off x="8024899" y="308161"/>
                <a:ext cx="17700" cy="26670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8" name="Google Shape;448;p5"/>
            <p:cNvGrpSpPr/>
            <p:nvPr/>
          </p:nvGrpSpPr>
          <p:grpSpPr>
            <a:xfrm>
              <a:off x="6827964" y="636458"/>
              <a:ext cx="230791" cy="243118"/>
              <a:chOff x="3770248" y="2527300"/>
              <a:chExt cx="180404" cy="190055"/>
            </a:xfrm>
          </p:grpSpPr>
          <p:sp>
            <p:nvSpPr>
              <p:cNvPr id="449" name="Google Shape;449;p5"/>
              <p:cNvSpPr/>
              <p:nvPr/>
            </p:nvSpPr>
            <p:spPr>
              <a:xfrm>
                <a:off x="3775135" y="2655951"/>
                <a:ext cx="51441" cy="61404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404" extrusionOk="0">
                    <a:moveTo>
                      <a:pt x="50930" y="0"/>
                    </a:moveTo>
                    <a:cubicBezTo>
                      <a:pt x="32959" y="889"/>
                      <a:pt x="-4823" y="43497"/>
                      <a:pt x="511" y="61404"/>
                    </a:cubicBezTo>
                    <a:cubicBezTo>
                      <a:pt x="18545" y="60579"/>
                      <a:pt x="56264" y="17970"/>
                      <a:pt x="50930" y="0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" name="Google Shape;450;p5"/>
              <p:cNvSpPr/>
              <p:nvPr/>
            </p:nvSpPr>
            <p:spPr>
              <a:xfrm>
                <a:off x="3894324" y="2527300"/>
                <a:ext cx="51441" cy="61341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341" extrusionOk="0">
                    <a:moveTo>
                      <a:pt x="50931" y="0"/>
                    </a:moveTo>
                    <a:cubicBezTo>
                      <a:pt x="32897" y="826"/>
                      <a:pt x="-4822" y="43434"/>
                      <a:pt x="512" y="61341"/>
                    </a:cubicBezTo>
                    <a:cubicBezTo>
                      <a:pt x="18482" y="60325"/>
                      <a:pt x="56265" y="17717"/>
                      <a:pt x="50931" y="0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" name="Google Shape;451;p5"/>
              <p:cNvSpPr/>
              <p:nvPr/>
            </p:nvSpPr>
            <p:spPr>
              <a:xfrm>
                <a:off x="3770248" y="2531866"/>
                <a:ext cx="58420" cy="54430"/>
              </a:xfrm>
              <a:custGeom>
                <a:avLst/>
                <a:gdLst/>
                <a:ahLst/>
                <a:cxnLst/>
                <a:rect l="l" t="t" r="r" b="b"/>
                <a:pathLst>
                  <a:path w="58420" h="54430" extrusionOk="0">
                    <a:moveTo>
                      <a:pt x="58421" y="54107"/>
                    </a:moveTo>
                    <a:cubicBezTo>
                      <a:pt x="58421" y="36137"/>
                      <a:pt x="18225" y="-3995"/>
                      <a:pt x="1" y="323"/>
                    </a:cubicBezTo>
                    <a:cubicBezTo>
                      <a:pt x="-190" y="18357"/>
                      <a:pt x="40260" y="58425"/>
                      <a:pt x="58421" y="54107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2" name="Google Shape;452;p5"/>
              <p:cNvSpPr/>
              <p:nvPr/>
            </p:nvSpPr>
            <p:spPr>
              <a:xfrm>
                <a:off x="3892168" y="2658113"/>
                <a:ext cx="58484" cy="54484"/>
              </a:xfrm>
              <a:custGeom>
                <a:avLst/>
                <a:gdLst/>
                <a:ahLst/>
                <a:cxnLst/>
                <a:rect l="l" t="t" r="r" b="b"/>
                <a:pathLst>
                  <a:path w="58484" h="54484" extrusionOk="0">
                    <a:moveTo>
                      <a:pt x="58484" y="54162"/>
                    </a:moveTo>
                    <a:cubicBezTo>
                      <a:pt x="58484" y="36128"/>
                      <a:pt x="18225" y="-3940"/>
                      <a:pt x="1" y="314"/>
                    </a:cubicBezTo>
                    <a:cubicBezTo>
                      <a:pt x="-190" y="18348"/>
                      <a:pt x="40260" y="58480"/>
                      <a:pt x="58484" y="54162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453" name="Google Shape;453;p5"/>
            <p:cNvGrpSpPr/>
            <p:nvPr/>
          </p:nvGrpSpPr>
          <p:grpSpPr>
            <a:xfrm>
              <a:off x="8763367" y="2641902"/>
              <a:ext cx="230809" cy="243156"/>
              <a:chOff x="3770248" y="2527300"/>
              <a:chExt cx="180404" cy="190055"/>
            </a:xfrm>
          </p:grpSpPr>
          <p:sp>
            <p:nvSpPr>
              <p:cNvPr id="454" name="Google Shape;454;p5"/>
              <p:cNvSpPr/>
              <p:nvPr/>
            </p:nvSpPr>
            <p:spPr>
              <a:xfrm>
                <a:off x="3775135" y="2655951"/>
                <a:ext cx="51441" cy="61404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404" extrusionOk="0">
                    <a:moveTo>
                      <a:pt x="50930" y="0"/>
                    </a:moveTo>
                    <a:cubicBezTo>
                      <a:pt x="32959" y="889"/>
                      <a:pt x="-4823" y="43497"/>
                      <a:pt x="511" y="61404"/>
                    </a:cubicBezTo>
                    <a:cubicBezTo>
                      <a:pt x="18545" y="60579"/>
                      <a:pt x="56264" y="17970"/>
                      <a:pt x="50930" y="0"/>
                    </a:cubicBezTo>
                    <a:close/>
                  </a:path>
                </a:pathLst>
              </a:custGeom>
              <a:solidFill>
                <a:srgbClr val="D9D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5" name="Google Shape;455;p5"/>
              <p:cNvSpPr/>
              <p:nvPr/>
            </p:nvSpPr>
            <p:spPr>
              <a:xfrm>
                <a:off x="3894324" y="2527300"/>
                <a:ext cx="51441" cy="61341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341" extrusionOk="0">
                    <a:moveTo>
                      <a:pt x="50931" y="0"/>
                    </a:moveTo>
                    <a:cubicBezTo>
                      <a:pt x="32897" y="826"/>
                      <a:pt x="-4822" y="43434"/>
                      <a:pt x="512" y="61341"/>
                    </a:cubicBezTo>
                    <a:cubicBezTo>
                      <a:pt x="18482" y="60325"/>
                      <a:pt x="56265" y="17717"/>
                      <a:pt x="50931" y="0"/>
                    </a:cubicBezTo>
                    <a:close/>
                  </a:path>
                </a:pathLst>
              </a:custGeom>
              <a:solidFill>
                <a:srgbClr val="D9D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6" name="Google Shape;456;p5"/>
              <p:cNvSpPr/>
              <p:nvPr/>
            </p:nvSpPr>
            <p:spPr>
              <a:xfrm>
                <a:off x="3770248" y="2531866"/>
                <a:ext cx="58420" cy="54430"/>
              </a:xfrm>
              <a:custGeom>
                <a:avLst/>
                <a:gdLst/>
                <a:ahLst/>
                <a:cxnLst/>
                <a:rect l="l" t="t" r="r" b="b"/>
                <a:pathLst>
                  <a:path w="58420" h="54430" extrusionOk="0">
                    <a:moveTo>
                      <a:pt x="58421" y="54107"/>
                    </a:moveTo>
                    <a:cubicBezTo>
                      <a:pt x="58421" y="36137"/>
                      <a:pt x="18225" y="-3995"/>
                      <a:pt x="1" y="323"/>
                    </a:cubicBezTo>
                    <a:cubicBezTo>
                      <a:pt x="-190" y="18357"/>
                      <a:pt x="40260" y="58425"/>
                      <a:pt x="58421" y="54107"/>
                    </a:cubicBezTo>
                    <a:close/>
                  </a:path>
                </a:pathLst>
              </a:custGeom>
              <a:solidFill>
                <a:srgbClr val="D9D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7" name="Google Shape;457;p5"/>
              <p:cNvSpPr/>
              <p:nvPr/>
            </p:nvSpPr>
            <p:spPr>
              <a:xfrm>
                <a:off x="3892168" y="2658113"/>
                <a:ext cx="58484" cy="54484"/>
              </a:xfrm>
              <a:custGeom>
                <a:avLst/>
                <a:gdLst/>
                <a:ahLst/>
                <a:cxnLst/>
                <a:rect l="l" t="t" r="r" b="b"/>
                <a:pathLst>
                  <a:path w="58484" h="54484" extrusionOk="0">
                    <a:moveTo>
                      <a:pt x="58484" y="54162"/>
                    </a:moveTo>
                    <a:cubicBezTo>
                      <a:pt x="58484" y="36128"/>
                      <a:pt x="18225" y="-3940"/>
                      <a:pt x="1" y="314"/>
                    </a:cubicBezTo>
                    <a:cubicBezTo>
                      <a:pt x="-190" y="18348"/>
                      <a:pt x="40260" y="58480"/>
                      <a:pt x="58484" y="54162"/>
                    </a:cubicBezTo>
                    <a:close/>
                  </a:path>
                </a:pathLst>
              </a:custGeom>
              <a:solidFill>
                <a:srgbClr val="D9D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458" name="Google Shape;458;p5"/>
            <p:cNvGrpSpPr/>
            <p:nvPr/>
          </p:nvGrpSpPr>
          <p:grpSpPr>
            <a:xfrm rot="5400000">
              <a:off x="8655427" y="4253521"/>
              <a:ext cx="201871" cy="231166"/>
              <a:chOff x="3462796" y="2555878"/>
              <a:chExt cx="157798" cy="180711"/>
            </a:xfrm>
          </p:grpSpPr>
          <p:sp>
            <p:nvSpPr>
              <p:cNvPr id="459" name="Google Shape;459;p5"/>
              <p:cNvSpPr/>
              <p:nvPr/>
            </p:nvSpPr>
            <p:spPr>
              <a:xfrm>
                <a:off x="3528860" y="2555878"/>
                <a:ext cx="20839" cy="53711"/>
              </a:xfrm>
              <a:custGeom>
                <a:avLst/>
                <a:gdLst/>
                <a:ahLst/>
                <a:cxnLst/>
                <a:rect l="l" t="t" r="r" b="b"/>
                <a:pathLst>
                  <a:path w="20839" h="53711" extrusionOk="0">
                    <a:moveTo>
                      <a:pt x="9741" y="60"/>
                    </a:moveTo>
                    <a:cubicBezTo>
                      <a:pt x="-2451" y="2600"/>
                      <a:pt x="-4483" y="55686"/>
                      <a:pt x="11074" y="53654"/>
                    </a:cubicBezTo>
                    <a:cubicBezTo>
                      <a:pt x="23266" y="51114"/>
                      <a:pt x="25362" y="-2035"/>
                      <a:pt x="9741" y="60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0" name="Google Shape;460;p5"/>
              <p:cNvSpPr/>
              <p:nvPr/>
            </p:nvSpPr>
            <p:spPr>
              <a:xfrm>
                <a:off x="3528860" y="2682878"/>
                <a:ext cx="20839" cy="53711"/>
              </a:xfrm>
              <a:custGeom>
                <a:avLst/>
                <a:gdLst/>
                <a:ahLst/>
                <a:cxnLst/>
                <a:rect l="l" t="t" r="r" b="b"/>
                <a:pathLst>
                  <a:path w="20839" h="53711" extrusionOk="0">
                    <a:moveTo>
                      <a:pt x="9741" y="60"/>
                    </a:moveTo>
                    <a:cubicBezTo>
                      <a:pt x="-2451" y="2600"/>
                      <a:pt x="-4483" y="55686"/>
                      <a:pt x="11074" y="53654"/>
                    </a:cubicBezTo>
                    <a:cubicBezTo>
                      <a:pt x="23266" y="51114"/>
                      <a:pt x="25362" y="-2035"/>
                      <a:pt x="9741" y="60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1" name="Google Shape;461;p5"/>
              <p:cNvSpPr/>
              <p:nvPr/>
            </p:nvSpPr>
            <p:spPr>
              <a:xfrm>
                <a:off x="3571315" y="2597137"/>
                <a:ext cx="47570" cy="33554"/>
              </a:xfrm>
              <a:custGeom>
                <a:avLst/>
                <a:gdLst/>
                <a:ahLst/>
                <a:cxnLst/>
                <a:rect l="l" t="t" r="r" b="b"/>
                <a:pathLst>
                  <a:path w="47570" h="33554" extrusionOk="0">
                    <a:moveTo>
                      <a:pt x="47423" y="3886"/>
                    </a:moveTo>
                    <a:cubicBezTo>
                      <a:pt x="36183" y="-9449"/>
                      <a:pt x="10910" y="15189"/>
                      <a:pt x="306" y="22936"/>
                    </a:cubicBezTo>
                    <a:cubicBezTo>
                      <a:pt x="-4584" y="50305"/>
                      <a:pt x="50788" y="17729"/>
                      <a:pt x="47423" y="3886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2" name="Google Shape;462;p5"/>
              <p:cNvSpPr/>
              <p:nvPr/>
            </p:nvSpPr>
            <p:spPr>
              <a:xfrm>
                <a:off x="3572203" y="2660050"/>
                <a:ext cx="48391" cy="35006"/>
              </a:xfrm>
              <a:custGeom>
                <a:avLst/>
                <a:gdLst/>
                <a:ahLst/>
                <a:cxnLst/>
                <a:rect l="l" t="t" r="r" b="b"/>
                <a:pathLst>
                  <a:path w="48391" h="35006" extrusionOk="0">
                    <a:moveTo>
                      <a:pt x="45900" y="20221"/>
                    </a:moveTo>
                    <a:cubicBezTo>
                      <a:pt x="32120" y="15713"/>
                      <a:pt x="14849" y="-8608"/>
                      <a:pt x="1450" y="3203"/>
                    </a:cubicBezTo>
                    <a:cubicBezTo>
                      <a:pt x="-11123" y="21047"/>
                      <a:pt x="62664" y="54384"/>
                      <a:pt x="45900" y="20221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3" name="Google Shape;463;p5"/>
              <p:cNvSpPr/>
              <p:nvPr/>
            </p:nvSpPr>
            <p:spPr>
              <a:xfrm>
                <a:off x="3466564" y="2662661"/>
                <a:ext cx="42019" cy="33548"/>
              </a:xfrm>
              <a:custGeom>
                <a:avLst/>
                <a:gdLst/>
                <a:ahLst/>
                <a:cxnLst/>
                <a:rect l="l" t="t" r="r" b="b"/>
                <a:pathLst>
                  <a:path w="42019" h="33548" extrusionOk="0">
                    <a:moveTo>
                      <a:pt x="41239" y="1798"/>
                    </a:moveTo>
                    <a:cubicBezTo>
                      <a:pt x="31397" y="-7981"/>
                      <a:pt x="-17625" y="24912"/>
                      <a:pt x="6695" y="33548"/>
                    </a:cubicBezTo>
                    <a:cubicBezTo>
                      <a:pt x="17935" y="27452"/>
                      <a:pt x="47145" y="17991"/>
                      <a:pt x="41239" y="1798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4" name="Google Shape;464;p5"/>
              <p:cNvSpPr/>
              <p:nvPr/>
            </p:nvSpPr>
            <p:spPr>
              <a:xfrm>
                <a:off x="3462796" y="2597064"/>
                <a:ext cx="40843" cy="33781"/>
              </a:xfrm>
              <a:custGeom>
                <a:avLst/>
                <a:gdLst/>
                <a:ahLst/>
                <a:cxnLst/>
                <a:rect l="l" t="t" r="r" b="b"/>
                <a:pathLst>
                  <a:path w="40843" h="33781" extrusionOk="0">
                    <a:moveTo>
                      <a:pt x="38339" y="18755"/>
                    </a:moveTo>
                    <a:cubicBezTo>
                      <a:pt x="27163" y="13865"/>
                      <a:pt x="13447" y="-8614"/>
                      <a:pt x="1509" y="3578"/>
                    </a:cubicBezTo>
                    <a:cubicBezTo>
                      <a:pt x="-10556" y="21676"/>
                      <a:pt x="54151" y="52346"/>
                      <a:pt x="38339" y="18755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465" name="Google Shape;465;p5"/>
            <p:cNvGrpSpPr/>
            <p:nvPr/>
          </p:nvGrpSpPr>
          <p:grpSpPr>
            <a:xfrm rot="-2700000">
              <a:off x="7375305" y="1863439"/>
              <a:ext cx="169840" cy="178926"/>
              <a:chOff x="3770248" y="2527300"/>
              <a:chExt cx="180404" cy="190055"/>
            </a:xfrm>
          </p:grpSpPr>
          <p:sp>
            <p:nvSpPr>
              <p:cNvPr id="466" name="Google Shape;466;p5"/>
              <p:cNvSpPr/>
              <p:nvPr/>
            </p:nvSpPr>
            <p:spPr>
              <a:xfrm>
                <a:off x="3775135" y="2655951"/>
                <a:ext cx="51441" cy="61404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404" extrusionOk="0">
                    <a:moveTo>
                      <a:pt x="50930" y="0"/>
                    </a:moveTo>
                    <a:cubicBezTo>
                      <a:pt x="32959" y="889"/>
                      <a:pt x="-4823" y="43497"/>
                      <a:pt x="511" y="61404"/>
                    </a:cubicBezTo>
                    <a:cubicBezTo>
                      <a:pt x="18545" y="60579"/>
                      <a:pt x="56264" y="17970"/>
                      <a:pt x="50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7" name="Google Shape;467;p5"/>
              <p:cNvSpPr/>
              <p:nvPr/>
            </p:nvSpPr>
            <p:spPr>
              <a:xfrm>
                <a:off x="3894324" y="2527300"/>
                <a:ext cx="51441" cy="61341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341" extrusionOk="0">
                    <a:moveTo>
                      <a:pt x="50931" y="0"/>
                    </a:moveTo>
                    <a:cubicBezTo>
                      <a:pt x="32897" y="826"/>
                      <a:pt x="-4822" y="43434"/>
                      <a:pt x="512" y="61341"/>
                    </a:cubicBezTo>
                    <a:cubicBezTo>
                      <a:pt x="18482" y="60325"/>
                      <a:pt x="56265" y="17717"/>
                      <a:pt x="509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8" name="Google Shape;468;p5"/>
              <p:cNvSpPr/>
              <p:nvPr/>
            </p:nvSpPr>
            <p:spPr>
              <a:xfrm>
                <a:off x="3770248" y="2531866"/>
                <a:ext cx="58420" cy="54430"/>
              </a:xfrm>
              <a:custGeom>
                <a:avLst/>
                <a:gdLst/>
                <a:ahLst/>
                <a:cxnLst/>
                <a:rect l="l" t="t" r="r" b="b"/>
                <a:pathLst>
                  <a:path w="58420" h="54430" extrusionOk="0">
                    <a:moveTo>
                      <a:pt x="58421" y="54107"/>
                    </a:moveTo>
                    <a:cubicBezTo>
                      <a:pt x="58421" y="36137"/>
                      <a:pt x="18225" y="-3995"/>
                      <a:pt x="1" y="323"/>
                    </a:cubicBezTo>
                    <a:cubicBezTo>
                      <a:pt x="-190" y="18357"/>
                      <a:pt x="40260" y="58425"/>
                      <a:pt x="58421" y="5410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9" name="Google Shape;469;p5"/>
              <p:cNvSpPr/>
              <p:nvPr/>
            </p:nvSpPr>
            <p:spPr>
              <a:xfrm>
                <a:off x="3892168" y="2658113"/>
                <a:ext cx="58484" cy="54484"/>
              </a:xfrm>
              <a:custGeom>
                <a:avLst/>
                <a:gdLst/>
                <a:ahLst/>
                <a:cxnLst/>
                <a:rect l="l" t="t" r="r" b="b"/>
                <a:pathLst>
                  <a:path w="58484" h="54484" extrusionOk="0">
                    <a:moveTo>
                      <a:pt x="58484" y="54162"/>
                    </a:moveTo>
                    <a:cubicBezTo>
                      <a:pt x="58484" y="36128"/>
                      <a:pt x="18225" y="-3940"/>
                      <a:pt x="1" y="314"/>
                    </a:cubicBezTo>
                    <a:cubicBezTo>
                      <a:pt x="-190" y="18348"/>
                      <a:pt x="40260" y="58480"/>
                      <a:pt x="58484" y="5416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470" name="Google Shape;470;p5"/>
            <p:cNvGrpSpPr/>
            <p:nvPr/>
          </p:nvGrpSpPr>
          <p:grpSpPr>
            <a:xfrm>
              <a:off x="6800134" y="23"/>
              <a:ext cx="985363" cy="1665685"/>
              <a:chOff x="2484475" y="1329455"/>
              <a:chExt cx="1046700" cy="1769370"/>
            </a:xfrm>
          </p:grpSpPr>
          <p:sp>
            <p:nvSpPr>
              <p:cNvPr id="471" name="Google Shape;471;p5"/>
              <p:cNvSpPr/>
              <p:nvPr/>
            </p:nvSpPr>
            <p:spPr>
              <a:xfrm>
                <a:off x="2484475" y="2052125"/>
                <a:ext cx="1046700" cy="1046700"/>
              </a:xfrm>
              <a:prstGeom prst="ellipse">
                <a:avLst/>
              </a:prstGeom>
              <a:solidFill>
                <a:srgbClr val="FFDE00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" name="Google Shape;472;p5"/>
              <p:cNvSpPr/>
              <p:nvPr/>
            </p:nvSpPr>
            <p:spPr>
              <a:xfrm>
                <a:off x="2643144" y="2210793"/>
                <a:ext cx="729300" cy="729300"/>
              </a:xfrm>
              <a:prstGeom prst="ellipse">
                <a:avLst/>
              </a:prstGeom>
              <a:solidFill>
                <a:srgbClr val="FFDE00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73" name="Google Shape;473;p5"/>
              <p:cNvGrpSpPr/>
              <p:nvPr/>
            </p:nvGrpSpPr>
            <p:grpSpPr>
              <a:xfrm>
                <a:off x="2769703" y="1329455"/>
                <a:ext cx="510180" cy="1483501"/>
                <a:chOff x="1818382" y="2433081"/>
                <a:chExt cx="466728" cy="1357150"/>
              </a:xfrm>
            </p:grpSpPr>
            <p:grpSp>
              <p:nvGrpSpPr>
                <p:cNvPr id="474" name="Google Shape;474;p5"/>
                <p:cNvGrpSpPr/>
                <p:nvPr/>
              </p:nvGrpSpPr>
              <p:grpSpPr>
                <a:xfrm>
                  <a:off x="1818382" y="2971595"/>
                  <a:ext cx="466728" cy="818636"/>
                  <a:chOff x="1818382" y="2942618"/>
                  <a:chExt cx="466728" cy="818636"/>
                </a:xfrm>
              </p:grpSpPr>
              <p:sp>
                <p:nvSpPr>
                  <p:cNvPr id="475" name="Google Shape;475;p5"/>
                  <p:cNvSpPr/>
                  <p:nvPr/>
                </p:nvSpPr>
                <p:spPr>
                  <a:xfrm>
                    <a:off x="1951772" y="2948396"/>
                    <a:ext cx="202080" cy="208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080" h="208143" extrusionOk="0">
                        <a:moveTo>
                          <a:pt x="15038" y="208143"/>
                        </a:moveTo>
                        <a:cubicBezTo>
                          <a:pt x="13132" y="168837"/>
                          <a:pt x="-13030" y="86033"/>
                          <a:pt x="8370" y="57521"/>
                        </a:cubicBezTo>
                        <a:cubicBezTo>
                          <a:pt x="12625" y="47552"/>
                          <a:pt x="30278" y="53140"/>
                          <a:pt x="32881" y="42726"/>
                        </a:cubicBezTo>
                        <a:cubicBezTo>
                          <a:pt x="35485" y="-11186"/>
                          <a:pt x="164834" y="-17218"/>
                          <a:pt x="166739" y="42726"/>
                        </a:cubicBezTo>
                        <a:cubicBezTo>
                          <a:pt x="166739" y="51679"/>
                          <a:pt x="176899" y="48123"/>
                          <a:pt x="182106" y="47679"/>
                        </a:cubicBezTo>
                        <a:cubicBezTo>
                          <a:pt x="221285" y="61458"/>
                          <a:pt x="190869" y="163884"/>
                          <a:pt x="190171" y="205921"/>
                        </a:cubicBezTo>
                        <a:cubicBezTo>
                          <a:pt x="129528" y="203254"/>
                          <a:pt x="70029" y="200523"/>
                          <a:pt x="15038" y="208143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476" name="Google Shape;476;p5"/>
                  <p:cNvSpPr/>
                  <p:nvPr/>
                </p:nvSpPr>
                <p:spPr>
                  <a:xfrm>
                    <a:off x="1833104" y="3156294"/>
                    <a:ext cx="444195" cy="5928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4195" h="592827" extrusionOk="0">
                        <a:moveTo>
                          <a:pt x="211556" y="592827"/>
                        </a:moveTo>
                        <a:cubicBezTo>
                          <a:pt x="2006" y="586922"/>
                          <a:pt x="-51715" y="421377"/>
                          <a:pt x="49695" y="230877"/>
                        </a:cubicBezTo>
                        <a:cubicBezTo>
                          <a:pt x="155993" y="12945"/>
                          <a:pt x="800" y="-5978"/>
                          <a:pt x="315315" y="1198"/>
                        </a:cubicBezTo>
                        <a:cubicBezTo>
                          <a:pt x="366115" y="53077"/>
                          <a:pt x="345160" y="156709"/>
                          <a:pt x="388277" y="228972"/>
                        </a:cubicBezTo>
                        <a:cubicBezTo>
                          <a:pt x="514134" y="439856"/>
                          <a:pt x="415645" y="578159"/>
                          <a:pt x="211556" y="592827"/>
                        </a:cubicBezTo>
                        <a:close/>
                      </a:path>
                    </a:pathLst>
                  </a:custGeom>
                  <a:solidFill>
                    <a:srgbClr val="FFE59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477" name="Google Shape;477;p5"/>
                  <p:cNvSpPr/>
                  <p:nvPr/>
                </p:nvSpPr>
                <p:spPr>
                  <a:xfrm>
                    <a:off x="1818382" y="2942618"/>
                    <a:ext cx="466728" cy="8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728" h="818636" extrusionOk="0">
                        <a:moveTo>
                          <a:pt x="413730" y="440997"/>
                        </a:moveTo>
                        <a:cubicBezTo>
                          <a:pt x="355564" y="353938"/>
                          <a:pt x="388838" y="243448"/>
                          <a:pt x="332323" y="212841"/>
                        </a:cubicBezTo>
                        <a:cubicBezTo>
                          <a:pt x="341474" y="160701"/>
                          <a:pt x="342668" y="107476"/>
                          <a:pt x="335879" y="54980"/>
                        </a:cubicBezTo>
                        <a:cubicBezTo>
                          <a:pt x="332577" y="42280"/>
                          <a:pt x="316004" y="50599"/>
                          <a:pt x="306479" y="48630"/>
                        </a:cubicBezTo>
                        <a:cubicBezTo>
                          <a:pt x="306860" y="-17537"/>
                          <a:pt x="162715" y="-14870"/>
                          <a:pt x="159921" y="48630"/>
                        </a:cubicBezTo>
                        <a:cubicBezTo>
                          <a:pt x="98580" y="52250"/>
                          <a:pt x="141252" y="172709"/>
                          <a:pt x="140553" y="213159"/>
                        </a:cubicBezTo>
                        <a:cubicBezTo>
                          <a:pt x="105057" y="231383"/>
                          <a:pt x="103723" y="274563"/>
                          <a:pt x="102453" y="310060"/>
                        </a:cubicBezTo>
                        <a:cubicBezTo>
                          <a:pt x="97234" y="356427"/>
                          <a:pt x="82349" y="401182"/>
                          <a:pt x="58765" y="441441"/>
                        </a:cubicBezTo>
                        <a:cubicBezTo>
                          <a:pt x="-124178" y="764783"/>
                          <a:pt x="171288" y="823140"/>
                          <a:pt x="250027" y="818377"/>
                        </a:cubicBezTo>
                        <a:cubicBezTo>
                          <a:pt x="471833" y="804535"/>
                          <a:pt x="517553" y="614542"/>
                          <a:pt x="413730" y="440997"/>
                        </a:cubicBezTo>
                        <a:close/>
                        <a:moveTo>
                          <a:pt x="322417" y="107431"/>
                        </a:moveTo>
                        <a:cubicBezTo>
                          <a:pt x="322862" y="119369"/>
                          <a:pt x="322862" y="131371"/>
                          <a:pt x="322417" y="143309"/>
                        </a:cubicBezTo>
                        <a:cubicBezTo>
                          <a:pt x="265788" y="153837"/>
                          <a:pt x="209934" y="168156"/>
                          <a:pt x="155222" y="186171"/>
                        </a:cubicBezTo>
                        <a:cubicBezTo>
                          <a:pt x="153825" y="175757"/>
                          <a:pt x="152555" y="165343"/>
                          <a:pt x="151348" y="154866"/>
                        </a:cubicBezTo>
                        <a:cubicBezTo>
                          <a:pt x="209191" y="142185"/>
                          <a:pt x="266302" y="126348"/>
                          <a:pt x="322417" y="107431"/>
                        </a:cubicBezTo>
                        <a:close/>
                        <a:moveTo>
                          <a:pt x="270538" y="514911"/>
                        </a:moveTo>
                        <a:cubicBezTo>
                          <a:pt x="290921" y="432742"/>
                          <a:pt x="171033" y="476811"/>
                          <a:pt x="221770" y="547423"/>
                        </a:cubicBezTo>
                        <a:cubicBezTo>
                          <a:pt x="201005" y="569394"/>
                          <a:pt x="150777" y="562726"/>
                          <a:pt x="161064" y="525135"/>
                        </a:cubicBezTo>
                        <a:cubicBezTo>
                          <a:pt x="172367" y="494210"/>
                          <a:pt x="197449" y="470143"/>
                          <a:pt x="209133" y="439028"/>
                        </a:cubicBezTo>
                        <a:cubicBezTo>
                          <a:pt x="238966" y="372588"/>
                          <a:pt x="245906" y="298128"/>
                          <a:pt x="228882" y="227319"/>
                        </a:cubicBezTo>
                        <a:cubicBezTo>
                          <a:pt x="235124" y="229339"/>
                          <a:pt x="241887" y="229040"/>
                          <a:pt x="247932" y="226494"/>
                        </a:cubicBezTo>
                        <a:cubicBezTo>
                          <a:pt x="236185" y="314949"/>
                          <a:pt x="272697" y="400547"/>
                          <a:pt x="308511" y="479605"/>
                        </a:cubicBezTo>
                        <a:cubicBezTo>
                          <a:pt x="345150" y="534913"/>
                          <a:pt x="303494" y="594603"/>
                          <a:pt x="246471" y="547804"/>
                        </a:cubicBezTo>
                        <a:cubicBezTo>
                          <a:pt x="256295" y="538253"/>
                          <a:pt x="264340" y="527027"/>
                          <a:pt x="270220" y="514657"/>
                        </a:cubicBezTo>
                        <a:close/>
                        <a:moveTo>
                          <a:pt x="235803" y="534596"/>
                        </a:moveTo>
                        <a:cubicBezTo>
                          <a:pt x="220436" y="518467"/>
                          <a:pt x="229072" y="474017"/>
                          <a:pt x="255235" y="493956"/>
                        </a:cubicBezTo>
                        <a:cubicBezTo>
                          <a:pt x="261394" y="509196"/>
                          <a:pt x="244439" y="523039"/>
                          <a:pt x="235486" y="534342"/>
                        </a:cubicBezTo>
                        <a:close/>
                        <a:moveTo>
                          <a:pt x="157317" y="205602"/>
                        </a:moveTo>
                        <a:cubicBezTo>
                          <a:pt x="157317" y="204904"/>
                          <a:pt x="157317" y="204205"/>
                          <a:pt x="157317" y="203507"/>
                        </a:cubicBezTo>
                        <a:cubicBezTo>
                          <a:pt x="210956" y="185962"/>
                          <a:pt x="265655" y="171839"/>
                          <a:pt x="321084" y="161216"/>
                        </a:cubicBezTo>
                        <a:cubicBezTo>
                          <a:pt x="320004" y="176138"/>
                          <a:pt x="318353" y="190997"/>
                          <a:pt x="315941" y="205666"/>
                        </a:cubicBezTo>
                        <a:cubicBezTo>
                          <a:pt x="298795" y="200713"/>
                          <a:pt x="178971" y="199443"/>
                          <a:pt x="157317" y="205602"/>
                        </a:cubicBezTo>
                        <a:close/>
                        <a:moveTo>
                          <a:pt x="318925" y="66537"/>
                        </a:moveTo>
                        <a:cubicBezTo>
                          <a:pt x="319750" y="74157"/>
                          <a:pt x="320449" y="81714"/>
                          <a:pt x="320957" y="89334"/>
                        </a:cubicBezTo>
                        <a:cubicBezTo>
                          <a:pt x="264493" y="108111"/>
                          <a:pt x="207095" y="123967"/>
                          <a:pt x="148999" y="136832"/>
                        </a:cubicBezTo>
                        <a:cubicBezTo>
                          <a:pt x="148173" y="129402"/>
                          <a:pt x="147602" y="121909"/>
                          <a:pt x="147094" y="114480"/>
                        </a:cubicBezTo>
                        <a:cubicBezTo>
                          <a:pt x="199367" y="108301"/>
                          <a:pt x="249945" y="92020"/>
                          <a:pt x="296001" y="66537"/>
                        </a:cubicBezTo>
                        <a:close/>
                        <a:moveTo>
                          <a:pt x="177002" y="47805"/>
                        </a:moveTo>
                        <a:cubicBezTo>
                          <a:pt x="177828" y="8498"/>
                          <a:pt x="287810" y="8625"/>
                          <a:pt x="288699" y="48313"/>
                        </a:cubicBezTo>
                        <a:cubicBezTo>
                          <a:pt x="251424" y="48313"/>
                          <a:pt x="214213" y="48694"/>
                          <a:pt x="176939" y="48313"/>
                        </a:cubicBezTo>
                        <a:cubicBezTo>
                          <a:pt x="177193" y="48059"/>
                          <a:pt x="177257" y="47932"/>
                          <a:pt x="177257" y="47805"/>
                        </a:cubicBezTo>
                        <a:close/>
                        <a:moveTo>
                          <a:pt x="146713" y="71871"/>
                        </a:moveTo>
                        <a:cubicBezTo>
                          <a:pt x="177002" y="57520"/>
                          <a:pt x="222532" y="70411"/>
                          <a:pt x="256949" y="66537"/>
                        </a:cubicBezTo>
                        <a:cubicBezTo>
                          <a:pt x="221592" y="81917"/>
                          <a:pt x="184178" y="92039"/>
                          <a:pt x="145888" y="96573"/>
                        </a:cubicBezTo>
                        <a:cubicBezTo>
                          <a:pt x="146141" y="88381"/>
                          <a:pt x="143792" y="79555"/>
                          <a:pt x="146967" y="71871"/>
                        </a:cubicBezTo>
                        <a:close/>
                        <a:moveTo>
                          <a:pt x="350675" y="770371"/>
                        </a:moveTo>
                        <a:cubicBezTo>
                          <a:pt x="158270" y="868796"/>
                          <a:pt x="-63536" y="698362"/>
                          <a:pt x="54193" y="490971"/>
                        </a:cubicBezTo>
                        <a:cubicBezTo>
                          <a:pt x="77371" y="438901"/>
                          <a:pt x="106010" y="388355"/>
                          <a:pt x="116804" y="331713"/>
                        </a:cubicBezTo>
                        <a:cubicBezTo>
                          <a:pt x="121885" y="263641"/>
                          <a:pt x="121122" y="204713"/>
                          <a:pt x="210721" y="223255"/>
                        </a:cubicBezTo>
                        <a:cubicBezTo>
                          <a:pt x="226723" y="301360"/>
                          <a:pt x="222278" y="385688"/>
                          <a:pt x="180939" y="456554"/>
                        </a:cubicBezTo>
                        <a:cubicBezTo>
                          <a:pt x="165001" y="485129"/>
                          <a:pt x="126457" y="522975"/>
                          <a:pt x="147030" y="558154"/>
                        </a:cubicBezTo>
                        <a:cubicBezTo>
                          <a:pt x="165636" y="587936"/>
                          <a:pt x="208752" y="581459"/>
                          <a:pt x="231739" y="560377"/>
                        </a:cubicBezTo>
                        <a:cubicBezTo>
                          <a:pt x="277777" y="613590"/>
                          <a:pt x="364772" y="561710"/>
                          <a:pt x="334482" y="495924"/>
                        </a:cubicBezTo>
                        <a:cubicBezTo>
                          <a:pt x="299240" y="409120"/>
                          <a:pt x="249964" y="319521"/>
                          <a:pt x="265267" y="222874"/>
                        </a:cubicBezTo>
                        <a:cubicBezTo>
                          <a:pt x="351310" y="205475"/>
                          <a:pt x="350675" y="267324"/>
                          <a:pt x="355438" y="332031"/>
                        </a:cubicBezTo>
                        <a:cubicBezTo>
                          <a:pt x="394553" y="482907"/>
                          <a:pt x="549557" y="659881"/>
                          <a:pt x="350929" y="770117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478" name="Google Shape;478;p5"/>
                <p:cNvSpPr/>
                <p:nvPr/>
              </p:nvSpPr>
              <p:spPr>
                <a:xfrm>
                  <a:off x="2046046" y="2433081"/>
                  <a:ext cx="17700" cy="5448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79" name="Google Shape;479;p5"/>
              <p:cNvSpPr/>
              <p:nvPr/>
            </p:nvSpPr>
            <p:spPr>
              <a:xfrm>
                <a:off x="2848289" y="2564652"/>
                <a:ext cx="130735" cy="158472"/>
              </a:xfrm>
              <a:custGeom>
                <a:avLst/>
                <a:gdLst/>
                <a:ahLst/>
                <a:cxnLst/>
                <a:rect l="l" t="t" r="r" b="b"/>
                <a:pathLst>
                  <a:path w="4784" h="5799" extrusionOk="0">
                    <a:moveTo>
                      <a:pt x="0" y="0"/>
                    </a:moveTo>
                    <a:cubicBezTo>
                      <a:pt x="0" y="2506"/>
                      <a:pt x="2375" y="5110"/>
                      <a:pt x="4784" y="5799"/>
                    </a:cubicBezTo>
                  </a:path>
                </a:pathLst>
              </a:custGeom>
              <a:noFill/>
              <a:ln w="3810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  <p:grpSp>
          <p:nvGrpSpPr>
            <p:cNvPr id="480" name="Google Shape;480;p5"/>
            <p:cNvGrpSpPr/>
            <p:nvPr/>
          </p:nvGrpSpPr>
          <p:grpSpPr>
            <a:xfrm>
              <a:off x="8330194" y="-10"/>
              <a:ext cx="852241" cy="2641273"/>
              <a:chOff x="3961868" y="-891976"/>
              <a:chExt cx="905291" cy="2805686"/>
            </a:xfrm>
          </p:grpSpPr>
          <p:grpSp>
            <p:nvGrpSpPr>
              <p:cNvPr id="481" name="Google Shape;481;p5"/>
              <p:cNvGrpSpPr/>
              <p:nvPr/>
            </p:nvGrpSpPr>
            <p:grpSpPr>
              <a:xfrm>
                <a:off x="3961868" y="1008419"/>
                <a:ext cx="905291" cy="905291"/>
                <a:chOff x="764100" y="3623300"/>
                <a:chExt cx="1046700" cy="1046700"/>
              </a:xfrm>
            </p:grpSpPr>
            <p:sp>
              <p:nvSpPr>
                <p:cNvPr id="482" name="Google Shape;482;p5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D8B8FF">
                    <a:alpha val="16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3" name="Google Shape;483;p5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D8B8FF">
                    <a:alpha val="16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84" name="Google Shape;484;p5"/>
              <p:cNvGrpSpPr/>
              <p:nvPr/>
            </p:nvGrpSpPr>
            <p:grpSpPr>
              <a:xfrm>
                <a:off x="4155315" y="-891976"/>
                <a:ext cx="522826" cy="2613070"/>
                <a:chOff x="2447534" y="1219291"/>
                <a:chExt cx="478297" cy="2390513"/>
              </a:xfrm>
            </p:grpSpPr>
            <p:grpSp>
              <p:nvGrpSpPr>
                <p:cNvPr id="485" name="Google Shape;485;p5"/>
                <p:cNvGrpSpPr/>
                <p:nvPr/>
              </p:nvGrpSpPr>
              <p:grpSpPr>
                <a:xfrm>
                  <a:off x="2447534" y="1219291"/>
                  <a:ext cx="478297" cy="2390513"/>
                  <a:chOff x="2447534" y="1219291"/>
                  <a:chExt cx="478297" cy="2390513"/>
                </a:xfrm>
              </p:grpSpPr>
              <p:grpSp>
                <p:nvGrpSpPr>
                  <p:cNvPr id="486" name="Google Shape;486;p5"/>
                  <p:cNvGrpSpPr/>
                  <p:nvPr/>
                </p:nvGrpSpPr>
                <p:grpSpPr>
                  <a:xfrm>
                    <a:off x="2447534" y="2971595"/>
                    <a:ext cx="478297" cy="638209"/>
                    <a:chOff x="2447534" y="3081786"/>
                    <a:chExt cx="478297" cy="638209"/>
                  </a:xfrm>
                </p:grpSpPr>
                <p:sp>
                  <p:nvSpPr>
                    <p:cNvPr id="487" name="Google Shape;487;p5"/>
                    <p:cNvSpPr/>
                    <p:nvPr/>
                  </p:nvSpPr>
                  <p:spPr>
                    <a:xfrm>
                      <a:off x="2591014" y="3097533"/>
                      <a:ext cx="179593" cy="16841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9593" h="168416" extrusionOk="0">
                          <a:moveTo>
                            <a:pt x="0" y="168417"/>
                          </a:moveTo>
                          <a:cubicBezTo>
                            <a:pt x="0" y="125745"/>
                            <a:pt x="5779" y="81168"/>
                            <a:pt x="2349" y="39004"/>
                          </a:cubicBezTo>
                          <a:cubicBezTo>
                            <a:pt x="8128" y="33924"/>
                            <a:pt x="29020" y="36527"/>
                            <a:pt x="37148" y="34622"/>
                          </a:cubicBezTo>
                          <a:cubicBezTo>
                            <a:pt x="48577" y="31575"/>
                            <a:pt x="35052" y="16652"/>
                            <a:pt x="41148" y="11254"/>
                          </a:cubicBezTo>
                          <a:cubicBezTo>
                            <a:pt x="60198" y="-10653"/>
                            <a:pt x="146685" y="1412"/>
                            <a:pt x="147320" y="30304"/>
                          </a:cubicBezTo>
                          <a:cubicBezTo>
                            <a:pt x="146577" y="33733"/>
                            <a:pt x="148761" y="37112"/>
                            <a:pt x="152184" y="37855"/>
                          </a:cubicBezTo>
                          <a:cubicBezTo>
                            <a:pt x="152527" y="37925"/>
                            <a:pt x="152876" y="37969"/>
                            <a:pt x="153226" y="37988"/>
                          </a:cubicBezTo>
                          <a:cubicBezTo>
                            <a:pt x="199009" y="46307"/>
                            <a:pt x="171196" y="124983"/>
                            <a:pt x="171514" y="162194"/>
                          </a:cubicBezTo>
                          <a:cubicBezTo>
                            <a:pt x="116268" y="155717"/>
                            <a:pt x="51435" y="152225"/>
                            <a:pt x="0" y="168417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488" name="Google Shape;488;p5"/>
                    <p:cNvSpPr/>
                    <p:nvPr/>
                  </p:nvSpPr>
                  <p:spPr>
                    <a:xfrm>
                      <a:off x="2458233" y="3250561"/>
                      <a:ext cx="453667" cy="46204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3667" h="462047" extrusionOk="0">
                          <a:moveTo>
                            <a:pt x="221935" y="462048"/>
                          </a:moveTo>
                          <a:cubicBezTo>
                            <a:pt x="-59306" y="460714"/>
                            <a:pt x="-82865" y="22373"/>
                            <a:pt x="206568" y="847"/>
                          </a:cubicBezTo>
                          <a:cubicBezTo>
                            <a:pt x="522671" y="-22712"/>
                            <a:pt x="543753" y="452904"/>
                            <a:pt x="221935" y="462048"/>
                          </a:cubicBezTo>
                          <a:close/>
                        </a:path>
                      </a:pathLst>
                    </a:custGeom>
                    <a:solidFill>
                      <a:srgbClr val="D9D2E9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489" name="Google Shape;489;p5"/>
                    <p:cNvSpPr/>
                    <p:nvPr/>
                  </p:nvSpPr>
                  <p:spPr>
                    <a:xfrm>
                      <a:off x="2447534" y="3081786"/>
                      <a:ext cx="478297" cy="6382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97" h="638209" extrusionOk="0">
                          <a:moveTo>
                            <a:pt x="474760" y="358979"/>
                          </a:moveTo>
                          <a:cubicBezTo>
                            <a:pt x="461679" y="274778"/>
                            <a:pt x="399195" y="202960"/>
                            <a:pt x="320201" y="173178"/>
                          </a:cubicBezTo>
                          <a:cubicBezTo>
                            <a:pt x="320201" y="137618"/>
                            <a:pt x="347824" y="40273"/>
                            <a:pt x="296008" y="38050"/>
                          </a:cubicBezTo>
                          <a:cubicBezTo>
                            <a:pt x="297722" y="5792"/>
                            <a:pt x="256955" y="7316"/>
                            <a:pt x="234286" y="3379"/>
                          </a:cubicBezTo>
                          <a:cubicBezTo>
                            <a:pt x="210981" y="-4749"/>
                            <a:pt x="165198" y="331"/>
                            <a:pt x="178406" y="34748"/>
                          </a:cubicBezTo>
                          <a:cubicBezTo>
                            <a:pt x="166277" y="37224"/>
                            <a:pt x="129765" y="31129"/>
                            <a:pt x="140306" y="52718"/>
                          </a:cubicBezTo>
                          <a:cubicBezTo>
                            <a:pt x="138210" y="96153"/>
                            <a:pt x="137448" y="139713"/>
                            <a:pt x="135797" y="183148"/>
                          </a:cubicBezTo>
                          <a:cubicBezTo>
                            <a:pt x="-17047" y="249949"/>
                            <a:pt x="-46892" y="468453"/>
                            <a:pt x="77123" y="577673"/>
                          </a:cubicBezTo>
                          <a:cubicBezTo>
                            <a:pt x="240636" y="727914"/>
                            <a:pt x="512416" y="577165"/>
                            <a:pt x="474760" y="358979"/>
                          </a:cubicBezTo>
                          <a:close/>
                          <a:moveTo>
                            <a:pt x="304771" y="167971"/>
                          </a:moveTo>
                          <a:cubicBezTo>
                            <a:pt x="286165" y="163081"/>
                            <a:pt x="266226" y="157748"/>
                            <a:pt x="246922" y="159144"/>
                          </a:cubicBezTo>
                          <a:cubicBezTo>
                            <a:pt x="215172" y="156033"/>
                            <a:pt x="182914" y="164288"/>
                            <a:pt x="153514" y="175273"/>
                          </a:cubicBezTo>
                          <a:cubicBezTo>
                            <a:pt x="153514" y="170829"/>
                            <a:pt x="153514" y="166320"/>
                            <a:pt x="153958" y="161875"/>
                          </a:cubicBezTo>
                          <a:cubicBezTo>
                            <a:pt x="206600" y="153398"/>
                            <a:pt x="258035" y="138666"/>
                            <a:pt x="307184" y="117997"/>
                          </a:cubicBezTo>
                          <a:cubicBezTo>
                            <a:pt x="306422" y="134634"/>
                            <a:pt x="305342" y="151334"/>
                            <a:pt x="304771" y="167971"/>
                          </a:cubicBezTo>
                          <a:close/>
                          <a:moveTo>
                            <a:pt x="292515" y="378092"/>
                          </a:moveTo>
                          <a:cubicBezTo>
                            <a:pt x="301278" y="393079"/>
                            <a:pt x="305215" y="416700"/>
                            <a:pt x="297087" y="432131"/>
                          </a:cubicBezTo>
                          <a:cubicBezTo>
                            <a:pt x="286356" y="434925"/>
                            <a:pt x="294928" y="387363"/>
                            <a:pt x="292515" y="378092"/>
                          </a:cubicBezTo>
                          <a:close/>
                          <a:moveTo>
                            <a:pt x="233524" y="360440"/>
                          </a:moveTo>
                          <a:cubicBezTo>
                            <a:pt x="220881" y="353181"/>
                            <a:pt x="206085" y="350622"/>
                            <a:pt x="191741" y="353200"/>
                          </a:cubicBezTo>
                          <a:cubicBezTo>
                            <a:pt x="193900" y="295606"/>
                            <a:pt x="196313" y="237948"/>
                            <a:pt x="198599" y="180354"/>
                          </a:cubicBezTo>
                          <a:cubicBezTo>
                            <a:pt x="213394" y="176480"/>
                            <a:pt x="265528" y="177750"/>
                            <a:pt x="276005" y="180354"/>
                          </a:cubicBezTo>
                          <a:cubicBezTo>
                            <a:pt x="275707" y="235389"/>
                            <a:pt x="275415" y="290418"/>
                            <a:pt x="275116" y="345454"/>
                          </a:cubicBezTo>
                          <a:cubicBezTo>
                            <a:pt x="259679" y="343733"/>
                            <a:pt x="244312" y="349263"/>
                            <a:pt x="233524" y="360440"/>
                          </a:cubicBezTo>
                          <a:close/>
                          <a:moveTo>
                            <a:pt x="244636" y="403619"/>
                          </a:moveTo>
                          <a:cubicBezTo>
                            <a:pt x="254860" y="460769"/>
                            <a:pt x="203615" y="463119"/>
                            <a:pt x="235365" y="386855"/>
                          </a:cubicBezTo>
                          <a:cubicBezTo>
                            <a:pt x="239537" y="391777"/>
                            <a:pt x="242687" y="397473"/>
                            <a:pt x="244636" y="403619"/>
                          </a:cubicBezTo>
                          <a:close/>
                          <a:moveTo>
                            <a:pt x="203234" y="18174"/>
                          </a:moveTo>
                          <a:cubicBezTo>
                            <a:pt x="226920" y="23191"/>
                            <a:pt x="260384" y="18174"/>
                            <a:pt x="278228" y="35383"/>
                          </a:cubicBezTo>
                          <a:cubicBezTo>
                            <a:pt x="250357" y="33268"/>
                            <a:pt x="222392" y="32805"/>
                            <a:pt x="194471" y="33986"/>
                          </a:cubicBezTo>
                          <a:cubicBezTo>
                            <a:pt x="198916" y="25413"/>
                            <a:pt x="186407" y="19063"/>
                            <a:pt x="203234" y="18174"/>
                          </a:cubicBezTo>
                          <a:close/>
                          <a:moveTo>
                            <a:pt x="157451" y="54369"/>
                          </a:moveTo>
                          <a:cubicBezTo>
                            <a:pt x="205711" y="53036"/>
                            <a:pt x="261591" y="43511"/>
                            <a:pt x="306358" y="62688"/>
                          </a:cubicBezTo>
                          <a:lnTo>
                            <a:pt x="156308" y="90501"/>
                          </a:lnTo>
                          <a:close/>
                          <a:moveTo>
                            <a:pt x="308136" y="80468"/>
                          </a:moveTo>
                          <a:cubicBezTo>
                            <a:pt x="308701" y="80385"/>
                            <a:pt x="309254" y="80239"/>
                            <a:pt x="309787" y="80023"/>
                          </a:cubicBezTo>
                          <a:cubicBezTo>
                            <a:pt x="309279" y="87135"/>
                            <a:pt x="308263" y="92723"/>
                            <a:pt x="308136" y="99073"/>
                          </a:cubicBezTo>
                          <a:cubicBezTo>
                            <a:pt x="258975" y="120276"/>
                            <a:pt x="207381" y="135338"/>
                            <a:pt x="154530" y="143904"/>
                          </a:cubicBezTo>
                          <a:lnTo>
                            <a:pt x="155673" y="109043"/>
                          </a:lnTo>
                          <a:close/>
                          <a:moveTo>
                            <a:pt x="378685" y="571513"/>
                          </a:moveTo>
                          <a:cubicBezTo>
                            <a:pt x="88871" y="776746"/>
                            <a:pt x="-158652" y="297384"/>
                            <a:pt x="181009" y="184735"/>
                          </a:cubicBezTo>
                          <a:cubicBezTo>
                            <a:pt x="178787" y="242774"/>
                            <a:pt x="176183" y="300749"/>
                            <a:pt x="174151" y="358788"/>
                          </a:cubicBezTo>
                          <a:cubicBezTo>
                            <a:pt x="71345" y="420066"/>
                            <a:pt x="191741" y="557798"/>
                            <a:pt x="191360" y="371488"/>
                          </a:cubicBezTo>
                          <a:cubicBezTo>
                            <a:pt x="201799" y="369437"/>
                            <a:pt x="212626" y="371031"/>
                            <a:pt x="222030" y="375997"/>
                          </a:cubicBezTo>
                          <a:cubicBezTo>
                            <a:pt x="159673" y="513474"/>
                            <a:pt x="315756" y="467310"/>
                            <a:pt x="246795" y="371107"/>
                          </a:cubicBezTo>
                          <a:cubicBezTo>
                            <a:pt x="254364" y="364078"/>
                            <a:pt x="265052" y="361500"/>
                            <a:pt x="274989" y="364313"/>
                          </a:cubicBezTo>
                          <a:cubicBezTo>
                            <a:pt x="279561" y="390666"/>
                            <a:pt x="263115" y="429528"/>
                            <a:pt x="284324" y="449276"/>
                          </a:cubicBezTo>
                          <a:cubicBezTo>
                            <a:pt x="335124" y="459118"/>
                            <a:pt x="324964" y="368631"/>
                            <a:pt x="292642" y="351804"/>
                          </a:cubicBezTo>
                          <a:lnTo>
                            <a:pt x="293531" y="184481"/>
                          </a:lnTo>
                          <a:cubicBezTo>
                            <a:pt x="465172" y="225438"/>
                            <a:pt x="517686" y="462167"/>
                            <a:pt x="378685" y="571513"/>
                          </a:cubicBezTo>
                          <a:close/>
                          <a:moveTo>
                            <a:pt x="173453" y="378537"/>
                          </a:moveTo>
                          <a:cubicBezTo>
                            <a:pt x="170786" y="400508"/>
                            <a:pt x="176882" y="430226"/>
                            <a:pt x="158848" y="446926"/>
                          </a:cubicBezTo>
                          <a:cubicBezTo>
                            <a:pt x="145830" y="424638"/>
                            <a:pt x="150085" y="391681"/>
                            <a:pt x="173453" y="378283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490" name="Google Shape;490;p5"/>
                  <p:cNvSpPr/>
                  <p:nvPr/>
                </p:nvSpPr>
                <p:spPr>
                  <a:xfrm>
                    <a:off x="2675610" y="1219291"/>
                    <a:ext cx="17700" cy="17586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491" name="Google Shape;491;p5"/>
                <p:cNvSpPr/>
                <p:nvPr/>
              </p:nvSpPr>
              <p:spPr>
                <a:xfrm>
                  <a:off x="2546350" y="3472450"/>
                  <a:ext cx="97850" cy="6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4" h="2465" extrusionOk="0">
                      <a:moveTo>
                        <a:pt x="0" y="0"/>
                      </a:moveTo>
                      <a:cubicBezTo>
                        <a:pt x="946" y="1217"/>
                        <a:pt x="2412" y="2117"/>
                        <a:pt x="3914" y="2465"/>
                      </a:cubicBezTo>
                    </a:path>
                  </a:pathLst>
                </a:custGeom>
                <a:noFill/>
                <a:ln w="38100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  <p:sp>
              <p:nvSpPr>
                <p:cNvPr id="492" name="Google Shape;492;p5"/>
                <p:cNvSpPr/>
                <p:nvPr/>
              </p:nvSpPr>
              <p:spPr>
                <a:xfrm>
                  <a:off x="2515525" y="3392700"/>
                  <a:ext cx="9075" cy="1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" h="798" extrusionOk="0">
                      <a:moveTo>
                        <a:pt x="0" y="0"/>
                      </a:moveTo>
                      <a:cubicBezTo>
                        <a:pt x="182" y="399"/>
                        <a:pt x="182" y="399"/>
                        <a:pt x="363" y="798"/>
                      </a:cubicBezTo>
                    </a:path>
                  </a:pathLst>
                </a:custGeom>
                <a:noFill/>
                <a:ln w="38100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493" name="Google Shape;493;p5"/>
            <p:cNvGrpSpPr/>
            <p:nvPr/>
          </p:nvGrpSpPr>
          <p:grpSpPr>
            <a:xfrm>
              <a:off x="7811773" y="-2"/>
              <a:ext cx="492189" cy="1837864"/>
              <a:chOff x="5194218" y="-536312"/>
              <a:chExt cx="522827" cy="1952267"/>
            </a:xfrm>
          </p:grpSpPr>
          <p:grpSp>
            <p:nvGrpSpPr>
              <p:cNvPr id="494" name="Google Shape;494;p5"/>
              <p:cNvGrpSpPr/>
              <p:nvPr/>
            </p:nvGrpSpPr>
            <p:grpSpPr>
              <a:xfrm>
                <a:off x="5194218" y="893129"/>
                <a:ext cx="522827" cy="522827"/>
                <a:chOff x="764100" y="3623300"/>
                <a:chExt cx="1046700" cy="1046700"/>
              </a:xfrm>
            </p:grpSpPr>
            <p:sp>
              <p:nvSpPr>
                <p:cNvPr id="495" name="Google Shape;495;p5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FF8900">
                    <a:alpha val="83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6" name="Google Shape;496;p5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FF8900">
                    <a:alpha val="83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97" name="Google Shape;497;p5"/>
              <p:cNvGrpSpPr/>
              <p:nvPr/>
            </p:nvGrpSpPr>
            <p:grpSpPr>
              <a:xfrm>
                <a:off x="5371921" y="-536312"/>
                <a:ext cx="182209" cy="1814066"/>
                <a:chOff x="3305183" y="1663032"/>
                <a:chExt cx="166690" cy="1659561"/>
              </a:xfrm>
            </p:grpSpPr>
            <p:grpSp>
              <p:nvGrpSpPr>
                <p:cNvPr id="498" name="Google Shape;498;p5"/>
                <p:cNvGrpSpPr/>
                <p:nvPr/>
              </p:nvGrpSpPr>
              <p:grpSpPr>
                <a:xfrm>
                  <a:off x="3305183" y="1663032"/>
                  <a:ext cx="166690" cy="1659561"/>
                  <a:chOff x="3305183" y="1663032"/>
                  <a:chExt cx="166690" cy="1659561"/>
                </a:xfrm>
              </p:grpSpPr>
              <p:grpSp>
                <p:nvGrpSpPr>
                  <p:cNvPr id="499" name="Google Shape;499;p5"/>
                  <p:cNvGrpSpPr/>
                  <p:nvPr/>
                </p:nvGrpSpPr>
                <p:grpSpPr>
                  <a:xfrm>
                    <a:off x="3305183" y="2971595"/>
                    <a:ext cx="166690" cy="350998"/>
                    <a:chOff x="3305183" y="3146560"/>
                    <a:chExt cx="166690" cy="350998"/>
                  </a:xfrm>
                </p:grpSpPr>
                <p:sp>
                  <p:nvSpPr>
                    <p:cNvPr id="500" name="Google Shape;500;p5"/>
                    <p:cNvSpPr/>
                    <p:nvPr/>
                  </p:nvSpPr>
                  <p:spPr>
                    <a:xfrm>
                      <a:off x="3324821" y="3152836"/>
                      <a:ext cx="119489" cy="117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9489" h="117177" extrusionOk="0">
                          <a:moveTo>
                            <a:pt x="5460" y="117177"/>
                          </a:moveTo>
                          <a:cubicBezTo>
                            <a:pt x="4508" y="91777"/>
                            <a:pt x="-9653" y="30373"/>
                            <a:pt x="11810" y="23896"/>
                          </a:cubicBezTo>
                          <a:cubicBezTo>
                            <a:pt x="18160" y="22118"/>
                            <a:pt x="14668" y="14561"/>
                            <a:pt x="19494" y="10688"/>
                          </a:cubicBezTo>
                          <a:cubicBezTo>
                            <a:pt x="31241" y="-2901"/>
                            <a:pt x="96456" y="-6838"/>
                            <a:pt x="96456" y="18879"/>
                          </a:cubicBezTo>
                          <a:cubicBezTo>
                            <a:pt x="95751" y="22315"/>
                            <a:pt x="97967" y="25668"/>
                            <a:pt x="101409" y="26373"/>
                          </a:cubicBezTo>
                          <a:cubicBezTo>
                            <a:pt x="101866" y="26467"/>
                            <a:pt x="102336" y="26506"/>
                            <a:pt x="102806" y="26499"/>
                          </a:cubicBezTo>
                          <a:cubicBezTo>
                            <a:pt x="133731" y="28849"/>
                            <a:pt x="111569" y="90507"/>
                            <a:pt x="114744" y="113939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501" name="Google Shape;501;p5"/>
                    <p:cNvSpPr/>
                    <p:nvPr/>
                  </p:nvSpPr>
                  <p:spPr>
                    <a:xfrm>
                      <a:off x="3312763" y="3270014"/>
                      <a:ext cx="150661" cy="22110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0661" h="221107" extrusionOk="0">
                          <a:moveTo>
                            <a:pt x="72636" y="221107"/>
                          </a:moveTo>
                          <a:cubicBezTo>
                            <a:pt x="-3564" y="204978"/>
                            <a:pt x="-15057" y="136779"/>
                            <a:pt x="16184" y="2477"/>
                          </a:cubicBezTo>
                          <a:cubicBezTo>
                            <a:pt x="54284" y="1207"/>
                            <a:pt x="87558" y="1270"/>
                            <a:pt x="125595" y="0"/>
                          </a:cubicBezTo>
                          <a:cubicBezTo>
                            <a:pt x="164330" y="92202"/>
                            <a:pt x="166299" y="206629"/>
                            <a:pt x="72636" y="221107"/>
                          </a:cubicBezTo>
                          <a:close/>
                        </a:path>
                      </a:pathLst>
                    </a:custGeom>
                    <a:solidFill>
                      <a:srgbClr val="F9CB9C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502" name="Google Shape;502;p5"/>
                    <p:cNvSpPr/>
                    <p:nvPr/>
                  </p:nvSpPr>
                  <p:spPr>
                    <a:xfrm>
                      <a:off x="3305183" y="3146560"/>
                      <a:ext cx="166690" cy="3509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6690" h="350998" extrusionOk="0">
                          <a:moveTo>
                            <a:pt x="140987" y="124596"/>
                          </a:moveTo>
                          <a:cubicBezTo>
                            <a:pt x="147337" y="122247"/>
                            <a:pt x="143336" y="59572"/>
                            <a:pt x="144542" y="54238"/>
                          </a:cubicBezTo>
                          <a:cubicBezTo>
                            <a:pt x="146828" y="39252"/>
                            <a:pt x="140097" y="24647"/>
                            <a:pt x="122571" y="26425"/>
                          </a:cubicBezTo>
                          <a:cubicBezTo>
                            <a:pt x="129683" y="-8309"/>
                            <a:pt x="29417" y="-8500"/>
                            <a:pt x="29925" y="24075"/>
                          </a:cubicBezTo>
                          <a:cubicBezTo>
                            <a:pt x="15891" y="25536"/>
                            <a:pt x="12399" y="39633"/>
                            <a:pt x="13478" y="51635"/>
                          </a:cubicBezTo>
                          <a:cubicBezTo>
                            <a:pt x="16145" y="75955"/>
                            <a:pt x="8335" y="105292"/>
                            <a:pt x="17034" y="127263"/>
                          </a:cubicBezTo>
                          <a:cubicBezTo>
                            <a:pt x="17034" y="127263"/>
                            <a:pt x="17034" y="127644"/>
                            <a:pt x="17034" y="127835"/>
                          </a:cubicBezTo>
                          <a:cubicBezTo>
                            <a:pt x="-77835" y="451748"/>
                            <a:pt x="259922" y="398789"/>
                            <a:pt x="140987" y="124596"/>
                          </a:cubicBezTo>
                          <a:close/>
                          <a:moveTo>
                            <a:pt x="126254" y="42427"/>
                          </a:moveTo>
                          <a:cubicBezTo>
                            <a:pt x="126699" y="51254"/>
                            <a:pt x="126699" y="64842"/>
                            <a:pt x="126889" y="74177"/>
                          </a:cubicBezTo>
                          <a:lnTo>
                            <a:pt x="31258" y="101736"/>
                          </a:lnTo>
                          <a:cubicBezTo>
                            <a:pt x="31258" y="96719"/>
                            <a:pt x="31258" y="91640"/>
                            <a:pt x="31258" y="86560"/>
                          </a:cubicBezTo>
                          <a:cubicBezTo>
                            <a:pt x="57865" y="73415"/>
                            <a:pt x="88408" y="58556"/>
                            <a:pt x="112348" y="40903"/>
                          </a:cubicBezTo>
                          <a:cubicBezTo>
                            <a:pt x="116793" y="41665"/>
                            <a:pt x="123778" y="38490"/>
                            <a:pt x="126254" y="42427"/>
                          </a:cubicBezTo>
                          <a:close/>
                          <a:moveTo>
                            <a:pt x="89044" y="212671"/>
                          </a:moveTo>
                          <a:cubicBezTo>
                            <a:pt x="81112" y="208784"/>
                            <a:pt x="71771" y="209070"/>
                            <a:pt x="64088" y="213433"/>
                          </a:cubicBezTo>
                          <a:cubicBezTo>
                            <a:pt x="67943" y="186762"/>
                            <a:pt x="70883" y="159947"/>
                            <a:pt x="72914" y="132978"/>
                          </a:cubicBezTo>
                          <a:lnTo>
                            <a:pt x="83964" y="132978"/>
                          </a:lnTo>
                          <a:cubicBezTo>
                            <a:pt x="83049" y="159642"/>
                            <a:pt x="84751" y="186337"/>
                            <a:pt x="89044" y="212671"/>
                          </a:cubicBezTo>
                          <a:close/>
                          <a:moveTo>
                            <a:pt x="50944" y="114118"/>
                          </a:moveTo>
                          <a:lnTo>
                            <a:pt x="127144" y="92148"/>
                          </a:lnTo>
                          <a:lnTo>
                            <a:pt x="127144" y="113420"/>
                          </a:lnTo>
                          <a:cubicBezTo>
                            <a:pt x="101299" y="114880"/>
                            <a:pt x="75899" y="115135"/>
                            <a:pt x="50626" y="114118"/>
                          </a:cubicBezTo>
                          <a:close/>
                          <a:moveTo>
                            <a:pt x="90695" y="39950"/>
                          </a:moveTo>
                          <a:cubicBezTo>
                            <a:pt x="74692" y="48269"/>
                            <a:pt x="47832" y="59826"/>
                            <a:pt x="31385" y="67255"/>
                          </a:cubicBezTo>
                          <a:cubicBezTo>
                            <a:pt x="31385" y="58937"/>
                            <a:pt x="31766" y="47634"/>
                            <a:pt x="31385" y="39379"/>
                          </a:cubicBezTo>
                          <a:cubicBezTo>
                            <a:pt x="33036" y="39379"/>
                            <a:pt x="75835" y="39442"/>
                            <a:pt x="90377" y="39950"/>
                          </a:cubicBezTo>
                          <a:close/>
                          <a:moveTo>
                            <a:pt x="45736" y="22361"/>
                          </a:moveTo>
                          <a:cubicBezTo>
                            <a:pt x="60214" y="644"/>
                            <a:pt x="112920" y="11122"/>
                            <a:pt x="111395" y="26616"/>
                          </a:cubicBezTo>
                          <a:cubicBezTo>
                            <a:pt x="92028" y="25854"/>
                            <a:pt x="63834" y="27314"/>
                            <a:pt x="44466" y="26616"/>
                          </a:cubicBezTo>
                          <a:cubicBezTo>
                            <a:pt x="44339" y="26171"/>
                            <a:pt x="45165" y="22742"/>
                            <a:pt x="45419" y="22361"/>
                          </a:cubicBezTo>
                          <a:close/>
                          <a:moveTo>
                            <a:pt x="125556" y="309127"/>
                          </a:moveTo>
                          <a:cubicBezTo>
                            <a:pt x="22686" y="406028"/>
                            <a:pt x="-873" y="195335"/>
                            <a:pt x="33798" y="131708"/>
                          </a:cubicBezTo>
                          <a:cubicBezTo>
                            <a:pt x="41101" y="132153"/>
                            <a:pt x="48467" y="132470"/>
                            <a:pt x="55833" y="132661"/>
                          </a:cubicBezTo>
                          <a:cubicBezTo>
                            <a:pt x="60913" y="148536"/>
                            <a:pt x="25734" y="268678"/>
                            <a:pt x="58500" y="243023"/>
                          </a:cubicBezTo>
                          <a:cubicBezTo>
                            <a:pt x="62310" y="237436"/>
                            <a:pt x="67708" y="228101"/>
                            <a:pt x="75454" y="228037"/>
                          </a:cubicBezTo>
                          <a:cubicBezTo>
                            <a:pt x="84979" y="228037"/>
                            <a:pt x="91076" y="238960"/>
                            <a:pt x="95394" y="245881"/>
                          </a:cubicBezTo>
                          <a:cubicBezTo>
                            <a:pt x="128985" y="268931"/>
                            <a:pt x="92536" y="150631"/>
                            <a:pt x="101744" y="132661"/>
                          </a:cubicBezTo>
                          <a:cubicBezTo>
                            <a:pt x="109173" y="132661"/>
                            <a:pt x="116602" y="132089"/>
                            <a:pt x="124032" y="131644"/>
                          </a:cubicBezTo>
                          <a:cubicBezTo>
                            <a:pt x="155591" y="183968"/>
                            <a:pt x="160671" y="257311"/>
                            <a:pt x="125239" y="309127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503" name="Google Shape;503;p5"/>
                  <p:cNvSpPr/>
                  <p:nvPr/>
                </p:nvSpPr>
                <p:spPr>
                  <a:xfrm>
                    <a:off x="3375902" y="1663032"/>
                    <a:ext cx="17700" cy="13149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504" name="Google Shape;504;p5"/>
                <p:cNvSpPr/>
                <p:nvPr/>
              </p:nvSpPr>
              <p:spPr>
                <a:xfrm>
                  <a:off x="3352825" y="3244100"/>
                  <a:ext cx="2720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8" h="1160" extrusionOk="0">
                      <a:moveTo>
                        <a:pt x="0" y="0"/>
                      </a:moveTo>
                      <a:cubicBezTo>
                        <a:pt x="294" y="441"/>
                        <a:pt x="670" y="834"/>
                        <a:pt x="1088" y="1160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505" name="Google Shape;505;p5"/>
            <p:cNvGrpSpPr/>
            <p:nvPr/>
          </p:nvGrpSpPr>
          <p:grpSpPr>
            <a:xfrm>
              <a:off x="8018879" y="-29"/>
              <a:ext cx="810166" cy="4470272"/>
              <a:chOff x="7824797" y="-1724181"/>
              <a:chExt cx="860597" cy="4748536"/>
            </a:xfrm>
          </p:grpSpPr>
          <p:grpSp>
            <p:nvGrpSpPr>
              <p:cNvPr id="506" name="Google Shape;506;p5"/>
              <p:cNvGrpSpPr/>
              <p:nvPr/>
            </p:nvGrpSpPr>
            <p:grpSpPr>
              <a:xfrm>
                <a:off x="7824797" y="1891931"/>
                <a:ext cx="860597" cy="1132425"/>
                <a:chOff x="764100" y="3623300"/>
                <a:chExt cx="1046700" cy="1046700"/>
              </a:xfrm>
            </p:grpSpPr>
            <p:sp>
              <p:nvSpPr>
                <p:cNvPr id="507" name="Google Shape;507;p5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10A3FF">
                    <a:alpha val="61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" name="Google Shape;508;p5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10A3FF">
                    <a:alpha val="61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9" name="Google Shape;509;p5"/>
              <p:cNvGrpSpPr/>
              <p:nvPr/>
            </p:nvGrpSpPr>
            <p:grpSpPr>
              <a:xfrm>
                <a:off x="8100547" y="-1724181"/>
                <a:ext cx="300376" cy="4529867"/>
                <a:chOff x="3792712" y="-322375"/>
                <a:chExt cx="274793" cy="4144055"/>
              </a:xfrm>
            </p:grpSpPr>
            <p:grpSp>
              <p:nvGrpSpPr>
                <p:cNvPr id="510" name="Google Shape;510;p5"/>
                <p:cNvGrpSpPr/>
                <p:nvPr/>
              </p:nvGrpSpPr>
              <p:grpSpPr>
                <a:xfrm>
                  <a:off x="3792712" y="-322375"/>
                  <a:ext cx="274793" cy="4144055"/>
                  <a:chOff x="3792712" y="-322375"/>
                  <a:chExt cx="274793" cy="4144055"/>
                </a:xfrm>
              </p:grpSpPr>
              <p:grpSp>
                <p:nvGrpSpPr>
                  <p:cNvPr id="511" name="Google Shape;511;p5"/>
                  <p:cNvGrpSpPr/>
                  <p:nvPr/>
                </p:nvGrpSpPr>
                <p:grpSpPr>
                  <a:xfrm>
                    <a:off x="3792712" y="2971595"/>
                    <a:ext cx="274793" cy="850085"/>
                    <a:chOff x="3792712" y="2879468"/>
                    <a:chExt cx="274793" cy="850085"/>
                  </a:xfrm>
                </p:grpSpPr>
                <p:sp>
                  <p:nvSpPr>
                    <p:cNvPr id="512" name="Google Shape;512;p5"/>
                    <p:cNvSpPr/>
                    <p:nvPr/>
                  </p:nvSpPr>
                  <p:spPr>
                    <a:xfrm>
                      <a:off x="3798083" y="3085793"/>
                      <a:ext cx="261578" cy="6373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1578" h="637356" extrusionOk="0">
                          <a:moveTo>
                            <a:pt x="126686" y="637357"/>
                          </a:moveTo>
                          <a:cubicBezTo>
                            <a:pt x="-60449" y="630435"/>
                            <a:pt x="18736" y="394850"/>
                            <a:pt x="6417" y="267723"/>
                          </a:cubicBezTo>
                          <a:cubicBezTo>
                            <a:pt x="12322" y="197048"/>
                            <a:pt x="-10665" y="53665"/>
                            <a:pt x="31817" y="8008"/>
                          </a:cubicBezTo>
                          <a:cubicBezTo>
                            <a:pt x="291595" y="-16566"/>
                            <a:pt x="262449" y="-1263"/>
                            <a:pt x="258829" y="299283"/>
                          </a:cubicBezTo>
                          <a:cubicBezTo>
                            <a:pt x="256988" y="426728"/>
                            <a:pt x="295024" y="626816"/>
                            <a:pt x="126686" y="637357"/>
                          </a:cubicBezTo>
                          <a:close/>
                        </a:path>
                      </a:pathLst>
                    </a:custGeom>
                    <a:solidFill>
                      <a:srgbClr val="CFE2F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513" name="Google Shape;513;p5"/>
                    <p:cNvSpPr/>
                    <p:nvPr/>
                  </p:nvSpPr>
                  <p:spPr>
                    <a:xfrm>
                      <a:off x="3849902" y="2886279"/>
                      <a:ext cx="160096" cy="1972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096" h="197298" extrusionOk="0">
                          <a:moveTo>
                            <a:pt x="0" y="197298"/>
                          </a:moveTo>
                          <a:cubicBezTo>
                            <a:pt x="14795" y="163453"/>
                            <a:pt x="-19495" y="39120"/>
                            <a:pt x="29908" y="37913"/>
                          </a:cubicBezTo>
                          <a:cubicBezTo>
                            <a:pt x="41275" y="35754"/>
                            <a:pt x="33401" y="17911"/>
                            <a:pt x="43053" y="12513"/>
                          </a:cubicBezTo>
                          <a:cubicBezTo>
                            <a:pt x="64008" y="-9902"/>
                            <a:pt x="129984" y="-1393"/>
                            <a:pt x="134239" y="31563"/>
                          </a:cubicBezTo>
                          <a:cubicBezTo>
                            <a:pt x="135826" y="40517"/>
                            <a:pt x="147891" y="34484"/>
                            <a:pt x="151955" y="41406"/>
                          </a:cubicBezTo>
                          <a:cubicBezTo>
                            <a:pt x="171640" y="64583"/>
                            <a:pt x="149479" y="158246"/>
                            <a:pt x="149161" y="196663"/>
                          </a:cubicBezTo>
                          <a:cubicBezTo>
                            <a:pt x="98234" y="196155"/>
                            <a:pt x="49847" y="189170"/>
                            <a:pt x="0" y="197298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514" name="Google Shape;514;p5"/>
                    <p:cNvSpPr/>
                    <p:nvPr/>
                  </p:nvSpPr>
                  <p:spPr>
                    <a:xfrm>
                      <a:off x="3792712" y="2879468"/>
                      <a:ext cx="274793" cy="85008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4793" h="850085" extrusionOk="0">
                          <a:moveTo>
                            <a:pt x="19916" y="786532"/>
                          </a:moveTo>
                          <a:cubicBezTo>
                            <a:pt x="39854" y="827489"/>
                            <a:pt x="67541" y="848572"/>
                            <a:pt x="131866" y="850032"/>
                          </a:cubicBezTo>
                          <a:cubicBezTo>
                            <a:pt x="255818" y="852953"/>
                            <a:pt x="279440" y="735732"/>
                            <a:pt x="271947" y="651213"/>
                          </a:cubicBezTo>
                          <a:cubicBezTo>
                            <a:pt x="272963" y="537612"/>
                            <a:pt x="275312" y="423947"/>
                            <a:pt x="274678" y="310345"/>
                          </a:cubicBezTo>
                          <a:cubicBezTo>
                            <a:pt x="276202" y="268245"/>
                            <a:pt x="263057" y="215095"/>
                            <a:pt x="217528" y="202395"/>
                          </a:cubicBezTo>
                          <a:cubicBezTo>
                            <a:pt x="213336" y="167343"/>
                            <a:pt x="246610" y="35073"/>
                            <a:pt x="197716" y="37295"/>
                          </a:cubicBezTo>
                          <a:cubicBezTo>
                            <a:pt x="191366" y="-10202"/>
                            <a:pt x="84495" y="-14965"/>
                            <a:pt x="87098" y="38311"/>
                          </a:cubicBezTo>
                          <a:cubicBezTo>
                            <a:pt x="75478" y="36978"/>
                            <a:pt x="60047" y="37041"/>
                            <a:pt x="58778" y="55583"/>
                          </a:cubicBezTo>
                          <a:cubicBezTo>
                            <a:pt x="55603" y="103081"/>
                            <a:pt x="55285" y="150833"/>
                            <a:pt x="49887" y="197760"/>
                          </a:cubicBezTo>
                          <a:cubicBezTo>
                            <a:pt x="-19010" y="224303"/>
                            <a:pt x="12613" y="404262"/>
                            <a:pt x="5437" y="474048"/>
                          </a:cubicBezTo>
                          <a:cubicBezTo>
                            <a:pt x="10264" y="577299"/>
                            <a:pt x="-17549" y="687980"/>
                            <a:pt x="19916" y="786532"/>
                          </a:cubicBezTo>
                          <a:close/>
                          <a:moveTo>
                            <a:pt x="102466" y="38248"/>
                          </a:moveTo>
                          <a:cubicBezTo>
                            <a:pt x="106148" y="7895"/>
                            <a:pt x="173585" y="17166"/>
                            <a:pt x="178983" y="37105"/>
                          </a:cubicBezTo>
                          <a:cubicBezTo>
                            <a:pt x="154281" y="37549"/>
                            <a:pt x="103101" y="39962"/>
                            <a:pt x="102592" y="38311"/>
                          </a:cubicBezTo>
                          <a:close/>
                          <a:moveTo>
                            <a:pt x="76177" y="56663"/>
                          </a:moveTo>
                          <a:lnTo>
                            <a:pt x="174983" y="55393"/>
                          </a:lnTo>
                          <a:cubicBezTo>
                            <a:pt x="190222" y="53361"/>
                            <a:pt x="211304" y="53298"/>
                            <a:pt x="206733" y="75459"/>
                          </a:cubicBezTo>
                          <a:lnTo>
                            <a:pt x="75287" y="111400"/>
                          </a:lnTo>
                          <a:cubicBezTo>
                            <a:pt x="75967" y="93194"/>
                            <a:pt x="76303" y="74970"/>
                            <a:pt x="76303" y="56726"/>
                          </a:cubicBezTo>
                          <a:close/>
                          <a:moveTo>
                            <a:pt x="73700" y="129879"/>
                          </a:moveTo>
                          <a:lnTo>
                            <a:pt x="205399" y="94382"/>
                          </a:lnTo>
                          <a:lnTo>
                            <a:pt x="203684" y="134069"/>
                          </a:lnTo>
                          <a:lnTo>
                            <a:pt x="71478" y="159469"/>
                          </a:lnTo>
                          <a:cubicBezTo>
                            <a:pt x="72430" y="149563"/>
                            <a:pt x="73192" y="139785"/>
                            <a:pt x="73827" y="129942"/>
                          </a:cubicBezTo>
                          <a:close/>
                          <a:moveTo>
                            <a:pt x="69191" y="177885"/>
                          </a:moveTo>
                          <a:lnTo>
                            <a:pt x="202541" y="152104"/>
                          </a:lnTo>
                          <a:cubicBezTo>
                            <a:pt x="201906" y="166391"/>
                            <a:pt x="201335" y="180615"/>
                            <a:pt x="200700" y="194839"/>
                          </a:cubicBezTo>
                          <a:lnTo>
                            <a:pt x="67350" y="193379"/>
                          </a:lnTo>
                          <a:cubicBezTo>
                            <a:pt x="68239" y="188298"/>
                            <a:pt x="68937" y="183282"/>
                            <a:pt x="69318" y="177948"/>
                          </a:cubicBezTo>
                          <a:close/>
                          <a:moveTo>
                            <a:pt x="19217" y="648102"/>
                          </a:moveTo>
                          <a:cubicBezTo>
                            <a:pt x="23154" y="519832"/>
                            <a:pt x="21947" y="391117"/>
                            <a:pt x="28171" y="263101"/>
                          </a:cubicBezTo>
                          <a:cubicBezTo>
                            <a:pt x="34965" y="198204"/>
                            <a:pt x="74589" y="211222"/>
                            <a:pt x="121960" y="210968"/>
                          </a:cubicBezTo>
                          <a:cubicBezTo>
                            <a:pt x="123103" y="217851"/>
                            <a:pt x="123674" y="224817"/>
                            <a:pt x="123674" y="231796"/>
                          </a:cubicBezTo>
                          <a:cubicBezTo>
                            <a:pt x="72874" y="256370"/>
                            <a:pt x="60174" y="344889"/>
                            <a:pt x="124246" y="360891"/>
                          </a:cubicBezTo>
                          <a:lnTo>
                            <a:pt x="124627" y="429281"/>
                          </a:lnTo>
                          <a:cubicBezTo>
                            <a:pt x="46966" y="432710"/>
                            <a:pt x="45951" y="548915"/>
                            <a:pt x="125135" y="549486"/>
                          </a:cubicBezTo>
                          <a:lnTo>
                            <a:pt x="125516" y="627083"/>
                          </a:lnTo>
                          <a:cubicBezTo>
                            <a:pt x="40" y="680677"/>
                            <a:pt x="157647" y="791422"/>
                            <a:pt x="143550" y="638069"/>
                          </a:cubicBezTo>
                          <a:cubicBezTo>
                            <a:pt x="209971" y="620416"/>
                            <a:pt x="220385" y="540533"/>
                            <a:pt x="142661" y="533675"/>
                          </a:cubicBezTo>
                          <a:lnTo>
                            <a:pt x="142280" y="444204"/>
                          </a:lnTo>
                          <a:cubicBezTo>
                            <a:pt x="216321" y="434298"/>
                            <a:pt x="216130" y="356764"/>
                            <a:pt x="141772" y="346604"/>
                          </a:cubicBezTo>
                          <a:cubicBezTo>
                            <a:pt x="141772" y="311425"/>
                            <a:pt x="141772" y="215413"/>
                            <a:pt x="140566" y="212429"/>
                          </a:cubicBezTo>
                          <a:cubicBezTo>
                            <a:pt x="140566" y="212429"/>
                            <a:pt x="194096" y="213762"/>
                            <a:pt x="198541" y="213381"/>
                          </a:cubicBezTo>
                          <a:cubicBezTo>
                            <a:pt x="218543" y="211666"/>
                            <a:pt x="234291" y="230589"/>
                            <a:pt x="243943" y="246845"/>
                          </a:cubicBezTo>
                          <a:cubicBezTo>
                            <a:pt x="271376" y="315997"/>
                            <a:pt x="250865" y="395880"/>
                            <a:pt x="255754" y="469095"/>
                          </a:cubicBezTo>
                          <a:cubicBezTo>
                            <a:pt x="240832" y="580093"/>
                            <a:pt x="308015" y="834538"/>
                            <a:pt x="136819" y="834855"/>
                          </a:cubicBezTo>
                          <a:cubicBezTo>
                            <a:pt x="35727" y="844063"/>
                            <a:pt x="10073" y="729382"/>
                            <a:pt x="19344" y="648166"/>
                          </a:cubicBezTo>
                          <a:close/>
                          <a:moveTo>
                            <a:pt x="125008" y="678137"/>
                          </a:moveTo>
                          <a:cubicBezTo>
                            <a:pt x="115928" y="731541"/>
                            <a:pt x="62968" y="668041"/>
                            <a:pt x="125643" y="645435"/>
                          </a:cubicBezTo>
                          <a:cubicBezTo>
                            <a:pt x="126272" y="656357"/>
                            <a:pt x="126100" y="667304"/>
                            <a:pt x="125135" y="678201"/>
                          </a:cubicBezTo>
                          <a:close/>
                          <a:moveTo>
                            <a:pt x="125008" y="531198"/>
                          </a:moveTo>
                          <a:cubicBezTo>
                            <a:pt x="69953" y="529293"/>
                            <a:pt x="68620" y="448966"/>
                            <a:pt x="124627" y="447315"/>
                          </a:cubicBezTo>
                          <a:close/>
                          <a:moveTo>
                            <a:pt x="124119" y="340698"/>
                          </a:moveTo>
                          <a:cubicBezTo>
                            <a:pt x="85193" y="326284"/>
                            <a:pt x="93004" y="270848"/>
                            <a:pt x="123674" y="251798"/>
                          </a:cubicBezTo>
                          <a:cubicBezTo>
                            <a:pt x="123973" y="281643"/>
                            <a:pt x="124183" y="311380"/>
                            <a:pt x="124309" y="341016"/>
                          </a:cubicBezTo>
                          <a:close/>
                          <a:moveTo>
                            <a:pt x="141835" y="365591"/>
                          </a:moveTo>
                          <a:cubicBezTo>
                            <a:pt x="190730" y="374798"/>
                            <a:pt x="194159" y="419057"/>
                            <a:pt x="141835" y="426106"/>
                          </a:cubicBezTo>
                          <a:close/>
                          <a:moveTo>
                            <a:pt x="142724" y="551899"/>
                          </a:moveTo>
                          <a:cubicBezTo>
                            <a:pt x="195493" y="559138"/>
                            <a:pt x="188127" y="605684"/>
                            <a:pt x="143296" y="619781"/>
                          </a:cubicBezTo>
                          <a:cubicBezTo>
                            <a:pt x="143042" y="601429"/>
                            <a:pt x="142978" y="571204"/>
                            <a:pt x="142915" y="552217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515" name="Google Shape;515;p5"/>
                  <p:cNvSpPr/>
                  <p:nvPr/>
                </p:nvSpPr>
                <p:spPr>
                  <a:xfrm>
                    <a:off x="3923169" y="-322375"/>
                    <a:ext cx="17700" cy="33003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516" name="Google Shape;516;p5"/>
                <p:cNvSpPr/>
                <p:nvPr/>
              </p:nvSpPr>
              <p:spPr>
                <a:xfrm>
                  <a:off x="3834925" y="3637375"/>
                  <a:ext cx="76100" cy="1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4" h="5437" extrusionOk="0">
                      <a:moveTo>
                        <a:pt x="0" y="0"/>
                      </a:moveTo>
                      <a:cubicBezTo>
                        <a:pt x="372" y="2043"/>
                        <a:pt x="1116" y="4666"/>
                        <a:pt x="3044" y="5437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  <p:sp>
              <p:nvSpPr>
                <p:cNvPr id="517" name="Google Shape;517;p5"/>
                <p:cNvSpPr/>
                <p:nvPr/>
              </p:nvSpPr>
              <p:spPr>
                <a:xfrm>
                  <a:off x="3834925" y="3552200"/>
                  <a:ext cx="1825" cy="2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" h="870" extrusionOk="0">
                      <a:moveTo>
                        <a:pt x="0" y="0"/>
                      </a:moveTo>
                      <a:cubicBezTo>
                        <a:pt x="37" y="435"/>
                        <a:pt x="37" y="435"/>
                        <a:pt x="73" y="870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518" name="Google Shape;518;p5"/>
            <p:cNvGrpSpPr/>
            <p:nvPr/>
          </p:nvGrpSpPr>
          <p:grpSpPr>
            <a:xfrm>
              <a:off x="7184797" y="-17"/>
              <a:ext cx="985363" cy="3905971"/>
              <a:chOff x="1192601" y="-1724180"/>
              <a:chExt cx="1046700" cy="4149108"/>
            </a:xfrm>
          </p:grpSpPr>
          <p:grpSp>
            <p:nvGrpSpPr>
              <p:cNvPr id="519" name="Google Shape;519;p5"/>
              <p:cNvGrpSpPr/>
              <p:nvPr/>
            </p:nvGrpSpPr>
            <p:grpSpPr>
              <a:xfrm>
                <a:off x="1192601" y="1378228"/>
                <a:ext cx="1046700" cy="1046700"/>
                <a:chOff x="764100" y="3623300"/>
                <a:chExt cx="1046700" cy="1046700"/>
              </a:xfrm>
            </p:grpSpPr>
            <p:sp>
              <p:nvSpPr>
                <p:cNvPr id="520" name="Google Shape;520;p5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18ECFF">
                    <a:alpha val="95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" name="Google Shape;521;p5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18ECFF">
                    <a:alpha val="95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22" name="Google Shape;522;p5"/>
              <p:cNvGrpSpPr/>
              <p:nvPr/>
            </p:nvGrpSpPr>
            <p:grpSpPr>
              <a:xfrm>
                <a:off x="1417979" y="-1724180"/>
                <a:ext cx="580390" cy="3855366"/>
                <a:chOff x="522260" y="372820"/>
                <a:chExt cx="530958" cy="3527002"/>
              </a:xfrm>
            </p:grpSpPr>
            <p:grpSp>
              <p:nvGrpSpPr>
                <p:cNvPr id="523" name="Google Shape;523;p5"/>
                <p:cNvGrpSpPr/>
                <p:nvPr/>
              </p:nvGrpSpPr>
              <p:grpSpPr>
                <a:xfrm>
                  <a:off x="522260" y="372820"/>
                  <a:ext cx="530958" cy="3527002"/>
                  <a:chOff x="522260" y="372820"/>
                  <a:chExt cx="530958" cy="3527002"/>
                </a:xfrm>
              </p:grpSpPr>
              <p:grpSp>
                <p:nvGrpSpPr>
                  <p:cNvPr id="524" name="Google Shape;524;p5"/>
                  <p:cNvGrpSpPr/>
                  <p:nvPr/>
                </p:nvGrpSpPr>
                <p:grpSpPr>
                  <a:xfrm>
                    <a:off x="522260" y="2971595"/>
                    <a:ext cx="530958" cy="928227"/>
                    <a:chOff x="522260" y="2971595"/>
                    <a:chExt cx="530958" cy="928227"/>
                  </a:xfrm>
                </p:grpSpPr>
                <p:sp>
                  <p:nvSpPr>
                    <p:cNvPr id="525" name="Google Shape;525;p5"/>
                    <p:cNvSpPr/>
                    <p:nvPr/>
                  </p:nvSpPr>
                  <p:spPr>
                    <a:xfrm>
                      <a:off x="531045" y="3193814"/>
                      <a:ext cx="510950" cy="50019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10950" h="500199" extrusionOk="0">
                          <a:moveTo>
                            <a:pt x="230344" y="500189"/>
                          </a:moveTo>
                          <a:cubicBezTo>
                            <a:pt x="153916" y="500507"/>
                            <a:pt x="77640" y="493446"/>
                            <a:pt x="2570" y="479108"/>
                          </a:cubicBezTo>
                          <a:cubicBezTo>
                            <a:pt x="-4606" y="452501"/>
                            <a:pt x="4348" y="418084"/>
                            <a:pt x="15841" y="404622"/>
                          </a:cubicBezTo>
                          <a:cubicBezTo>
                            <a:pt x="93" y="296672"/>
                            <a:pt x="174591" y="153479"/>
                            <a:pt x="126458" y="68770"/>
                          </a:cubicBezTo>
                          <a:cubicBezTo>
                            <a:pt x="128236" y="16510"/>
                            <a:pt x="219295" y="6350"/>
                            <a:pt x="261142" y="0"/>
                          </a:cubicBezTo>
                          <a:cubicBezTo>
                            <a:pt x="310926" y="4953"/>
                            <a:pt x="383443" y="12002"/>
                            <a:pt x="388777" y="70612"/>
                          </a:cubicBezTo>
                          <a:cubicBezTo>
                            <a:pt x="365980" y="191262"/>
                            <a:pt x="524603" y="342392"/>
                            <a:pt x="509998" y="472630"/>
                          </a:cubicBezTo>
                          <a:cubicBezTo>
                            <a:pt x="417936" y="491147"/>
                            <a:pt x="324248" y="500380"/>
                            <a:pt x="230344" y="500189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526" name="Google Shape;526;p5"/>
                    <p:cNvSpPr/>
                    <p:nvPr/>
                  </p:nvSpPr>
                  <p:spPr>
                    <a:xfrm>
                      <a:off x="551585" y="3672350"/>
                      <a:ext cx="488949" cy="21462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8949" h="214629" extrusionOk="0">
                          <a:moveTo>
                            <a:pt x="243395" y="214630"/>
                          </a:moveTo>
                          <a:cubicBezTo>
                            <a:pt x="147256" y="214630"/>
                            <a:pt x="26352" y="160401"/>
                            <a:pt x="0" y="8001"/>
                          </a:cubicBezTo>
                          <a:cubicBezTo>
                            <a:pt x="165925" y="39751"/>
                            <a:pt x="327279" y="29528"/>
                            <a:pt x="488950" y="0"/>
                          </a:cubicBezTo>
                          <a:cubicBezTo>
                            <a:pt x="471043" y="147384"/>
                            <a:pt x="350266" y="214630"/>
                            <a:pt x="243395" y="214630"/>
                          </a:cubicBezTo>
                          <a:close/>
                        </a:path>
                      </a:pathLst>
                    </a:custGeom>
                    <a:solidFill>
                      <a:srgbClr val="C8F3F7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527" name="Google Shape;527;p5"/>
                    <p:cNvSpPr/>
                    <p:nvPr/>
                  </p:nvSpPr>
                  <p:spPr>
                    <a:xfrm>
                      <a:off x="685838" y="2977833"/>
                      <a:ext cx="219884" cy="23464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9884" h="234649" extrusionOk="0">
                          <a:moveTo>
                            <a:pt x="2590" y="234649"/>
                          </a:moveTo>
                          <a:cubicBezTo>
                            <a:pt x="7987" y="210011"/>
                            <a:pt x="-12142" y="33672"/>
                            <a:pt x="12877" y="45419"/>
                          </a:cubicBezTo>
                          <a:cubicBezTo>
                            <a:pt x="33197" y="50182"/>
                            <a:pt x="23545" y="24210"/>
                            <a:pt x="35038" y="16590"/>
                          </a:cubicBezTo>
                          <a:cubicBezTo>
                            <a:pt x="50913" y="906"/>
                            <a:pt x="85394" y="1604"/>
                            <a:pt x="109714" y="1922"/>
                          </a:cubicBezTo>
                          <a:cubicBezTo>
                            <a:pt x="145528" y="-936"/>
                            <a:pt x="189026" y="-6841"/>
                            <a:pt x="188835" y="38879"/>
                          </a:cubicBezTo>
                          <a:cubicBezTo>
                            <a:pt x="250875" y="39895"/>
                            <a:pt x="199503" y="186770"/>
                            <a:pt x="206869" y="233824"/>
                          </a:cubicBezTo>
                          <a:cubicBezTo>
                            <a:pt x="139369" y="212361"/>
                            <a:pt x="71932" y="215091"/>
                            <a:pt x="2590" y="234649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528" name="Google Shape;528;p5"/>
                    <p:cNvSpPr/>
                    <p:nvPr/>
                  </p:nvSpPr>
                  <p:spPr>
                    <a:xfrm>
                      <a:off x="522260" y="2971595"/>
                      <a:ext cx="530958" cy="92822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30958" h="928227" extrusionOk="0">
                          <a:moveTo>
                            <a:pt x="516306" y="619347"/>
                          </a:moveTo>
                          <a:cubicBezTo>
                            <a:pt x="501638" y="504285"/>
                            <a:pt x="397942" y="417798"/>
                            <a:pt x="399530" y="298926"/>
                          </a:cubicBezTo>
                          <a:cubicBezTo>
                            <a:pt x="413182" y="300514"/>
                            <a:pt x="390830" y="254159"/>
                            <a:pt x="381178" y="244380"/>
                          </a:cubicBezTo>
                          <a:cubicBezTo>
                            <a:pt x="383210" y="187992"/>
                            <a:pt x="385369" y="132175"/>
                            <a:pt x="387528" y="75787"/>
                          </a:cubicBezTo>
                          <a:cubicBezTo>
                            <a:pt x="392481" y="54070"/>
                            <a:pt x="381559" y="34449"/>
                            <a:pt x="356731" y="40227"/>
                          </a:cubicBezTo>
                          <a:cubicBezTo>
                            <a:pt x="358255" y="-10573"/>
                            <a:pt x="307645" y="730"/>
                            <a:pt x="273609" y="1810"/>
                          </a:cubicBezTo>
                          <a:cubicBezTo>
                            <a:pt x="240780" y="1429"/>
                            <a:pt x="184074" y="-222"/>
                            <a:pt x="184328" y="45244"/>
                          </a:cubicBezTo>
                          <a:cubicBezTo>
                            <a:pt x="174803" y="45815"/>
                            <a:pt x="158928" y="42640"/>
                            <a:pt x="158928" y="56547"/>
                          </a:cubicBezTo>
                          <a:cubicBezTo>
                            <a:pt x="158928" y="118777"/>
                            <a:pt x="158039" y="180435"/>
                            <a:pt x="158357" y="242475"/>
                          </a:cubicBezTo>
                          <a:cubicBezTo>
                            <a:pt x="144260" y="248825"/>
                            <a:pt x="112383" y="292767"/>
                            <a:pt x="140577" y="307753"/>
                          </a:cubicBezTo>
                          <a:cubicBezTo>
                            <a:pt x="150102" y="385159"/>
                            <a:pt x="15736" y="506508"/>
                            <a:pt x="18784" y="626967"/>
                          </a:cubicBezTo>
                          <a:cubicBezTo>
                            <a:pt x="-3124" y="640493"/>
                            <a:pt x="-8013" y="706215"/>
                            <a:pt x="15672" y="712756"/>
                          </a:cubicBezTo>
                          <a:cubicBezTo>
                            <a:pt x="65075" y="1013238"/>
                            <a:pt x="505638" y="992854"/>
                            <a:pt x="526720" y="692753"/>
                          </a:cubicBezTo>
                          <a:cubicBezTo>
                            <a:pt x="534785" y="671862"/>
                            <a:pt x="531356" y="631984"/>
                            <a:pt x="516306" y="619347"/>
                          </a:cubicBezTo>
                          <a:close/>
                          <a:moveTo>
                            <a:pt x="498399" y="620300"/>
                          </a:moveTo>
                          <a:cubicBezTo>
                            <a:pt x="475749" y="621824"/>
                            <a:pt x="453079" y="623176"/>
                            <a:pt x="430391" y="624364"/>
                          </a:cubicBezTo>
                          <a:cubicBezTo>
                            <a:pt x="405708" y="518319"/>
                            <a:pt x="384842" y="411531"/>
                            <a:pt x="367780" y="304006"/>
                          </a:cubicBezTo>
                          <a:cubicBezTo>
                            <a:pt x="372606" y="303308"/>
                            <a:pt x="377432" y="302673"/>
                            <a:pt x="382194" y="301911"/>
                          </a:cubicBezTo>
                          <a:cubicBezTo>
                            <a:pt x="378511" y="420973"/>
                            <a:pt x="481889" y="506762"/>
                            <a:pt x="498399" y="620300"/>
                          </a:cubicBezTo>
                          <a:close/>
                          <a:moveTo>
                            <a:pt x="278689" y="312579"/>
                          </a:moveTo>
                          <a:cubicBezTo>
                            <a:pt x="287389" y="312198"/>
                            <a:pt x="296025" y="311690"/>
                            <a:pt x="304661" y="311118"/>
                          </a:cubicBezTo>
                          <a:cubicBezTo>
                            <a:pt x="318040" y="416738"/>
                            <a:pt x="331477" y="522383"/>
                            <a:pt x="344983" y="628047"/>
                          </a:cubicBezTo>
                          <a:cubicBezTo>
                            <a:pt x="322568" y="628809"/>
                            <a:pt x="300216" y="629507"/>
                            <a:pt x="277800" y="629952"/>
                          </a:cubicBezTo>
                          <a:cubicBezTo>
                            <a:pt x="271844" y="524237"/>
                            <a:pt x="272136" y="418262"/>
                            <a:pt x="278689" y="312579"/>
                          </a:cubicBezTo>
                          <a:close/>
                          <a:moveTo>
                            <a:pt x="322504" y="309531"/>
                          </a:moveTo>
                          <a:cubicBezTo>
                            <a:pt x="331775" y="308642"/>
                            <a:pt x="341046" y="307626"/>
                            <a:pt x="350317" y="306483"/>
                          </a:cubicBezTo>
                          <a:cubicBezTo>
                            <a:pt x="367253" y="413417"/>
                            <a:pt x="387928" y="519633"/>
                            <a:pt x="412357" y="625126"/>
                          </a:cubicBezTo>
                          <a:cubicBezTo>
                            <a:pt x="395910" y="625951"/>
                            <a:pt x="379400" y="626713"/>
                            <a:pt x="362954" y="627348"/>
                          </a:cubicBezTo>
                          <a:cubicBezTo>
                            <a:pt x="349111" y="521430"/>
                            <a:pt x="335541" y="415493"/>
                            <a:pt x="322250" y="309531"/>
                          </a:cubicBezTo>
                          <a:close/>
                          <a:moveTo>
                            <a:pt x="365684" y="58452"/>
                          </a:moveTo>
                          <a:cubicBezTo>
                            <a:pt x="375273" y="59277"/>
                            <a:pt x="368542" y="74581"/>
                            <a:pt x="369939" y="81248"/>
                          </a:cubicBezTo>
                          <a:lnTo>
                            <a:pt x="175946" y="137382"/>
                          </a:lnTo>
                          <a:cubicBezTo>
                            <a:pt x="175946" y="127984"/>
                            <a:pt x="175946" y="118332"/>
                            <a:pt x="175946" y="109125"/>
                          </a:cubicBezTo>
                          <a:cubicBezTo>
                            <a:pt x="212713" y="94837"/>
                            <a:pt x="258496" y="85947"/>
                            <a:pt x="287643" y="60547"/>
                          </a:cubicBezTo>
                          <a:cubicBezTo>
                            <a:pt x="313360" y="60611"/>
                            <a:pt x="339649" y="57309"/>
                            <a:pt x="365430" y="58452"/>
                          </a:cubicBezTo>
                          <a:close/>
                          <a:moveTo>
                            <a:pt x="175438" y="205454"/>
                          </a:moveTo>
                          <a:lnTo>
                            <a:pt x="366827" y="159671"/>
                          </a:lnTo>
                          <a:lnTo>
                            <a:pt x="364224" y="230791"/>
                          </a:lnTo>
                          <a:cubicBezTo>
                            <a:pt x="308090" y="199041"/>
                            <a:pt x="233033" y="208248"/>
                            <a:pt x="175311" y="231616"/>
                          </a:cubicBezTo>
                          <a:close/>
                          <a:moveTo>
                            <a:pt x="175438" y="187230"/>
                          </a:moveTo>
                          <a:cubicBezTo>
                            <a:pt x="175438" y="176688"/>
                            <a:pt x="175438" y="166084"/>
                            <a:pt x="175438" y="155480"/>
                          </a:cubicBezTo>
                          <a:lnTo>
                            <a:pt x="368796" y="99536"/>
                          </a:lnTo>
                          <a:lnTo>
                            <a:pt x="367272" y="141256"/>
                          </a:lnTo>
                          <a:close/>
                          <a:moveTo>
                            <a:pt x="229032" y="21622"/>
                          </a:moveTo>
                          <a:cubicBezTo>
                            <a:pt x="256401" y="25305"/>
                            <a:pt x="342570" y="-222"/>
                            <a:pt x="338760" y="40672"/>
                          </a:cubicBezTo>
                          <a:lnTo>
                            <a:pt x="201600" y="44418"/>
                          </a:lnTo>
                          <a:cubicBezTo>
                            <a:pt x="197155" y="28861"/>
                            <a:pt x="217793" y="22765"/>
                            <a:pt x="229096" y="21749"/>
                          </a:cubicBezTo>
                          <a:close/>
                          <a:moveTo>
                            <a:pt x="263830" y="59150"/>
                          </a:moveTo>
                          <a:cubicBezTo>
                            <a:pt x="235046" y="71260"/>
                            <a:pt x="205645" y="81858"/>
                            <a:pt x="175756" y="90900"/>
                          </a:cubicBezTo>
                          <a:lnTo>
                            <a:pt x="175756" y="63722"/>
                          </a:lnTo>
                          <a:cubicBezTo>
                            <a:pt x="201664" y="62897"/>
                            <a:pt x="238113" y="59976"/>
                            <a:pt x="263894" y="59404"/>
                          </a:cubicBezTo>
                          <a:close/>
                          <a:moveTo>
                            <a:pt x="260973" y="230600"/>
                          </a:moveTo>
                          <a:cubicBezTo>
                            <a:pt x="306439" y="226028"/>
                            <a:pt x="366891" y="233838"/>
                            <a:pt x="384036" y="283432"/>
                          </a:cubicBezTo>
                          <a:cubicBezTo>
                            <a:pt x="303873" y="296939"/>
                            <a:pt x="222193" y="298945"/>
                            <a:pt x="141466" y="289401"/>
                          </a:cubicBezTo>
                          <a:cubicBezTo>
                            <a:pt x="157404" y="243554"/>
                            <a:pt x="218110" y="233521"/>
                            <a:pt x="261036" y="230854"/>
                          </a:cubicBezTo>
                          <a:close/>
                          <a:moveTo>
                            <a:pt x="259639" y="630269"/>
                          </a:moveTo>
                          <a:cubicBezTo>
                            <a:pt x="238005" y="630606"/>
                            <a:pt x="216313" y="630796"/>
                            <a:pt x="194552" y="630841"/>
                          </a:cubicBezTo>
                          <a:cubicBezTo>
                            <a:pt x="210300" y="525005"/>
                            <a:pt x="226003" y="419176"/>
                            <a:pt x="241669" y="313341"/>
                          </a:cubicBezTo>
                          <a:cubicBezTo>
                            <a:pt x="248019" y="313341"/>
                            <a:pt x="254369" y="313341"/>
                            <a:pt x="260719" y="313341"/>
                          </a:cubicBezTo>
                          <a:cubicBezTo>
                            <a:pt x="254172" y="418871"/>
                            <a:pt x="253810" y="524694"/>
                            <a:pt x="259639" y="630269"/>
                          </a:cubicBezTo>
                          <a:close/>
                          <a:moveTo>
                            <a:pt x="177089" y="630904"/>
                          </a:moveTo>
                          <a:cubicBezTo>
                            <a:pt x="155309" y="630904"/>
                            <a:pt x="133528" y="630904"/>
                            <a:pt x="111748" y="630333"/>
                          </a:cubicBezTo>
                          <a:cubicBezTo>
                            <a:pt x="143498" y="524478"/>
                            <a:pt x="175248" y="418751"/>
                            <a:pt x="206490" y="312833"/>
                          </a:cubicBezTo>
                          <a:lnTo>
                            <a:pt x="224206" y="313277"/>
                          </a:lnTo>
                          <a:cubicBezTo>
                            <a:pt x="208630" y="419195"/>
                            <a:pt x="192920" y="525069"/>
                            <a:pt x="177089" y="630904"/>
                          </a:cubicBezTo>
                          <a:close/>
                          <a:moveTo>
                            <a:pt x="76759" y="501047"/>
                          </a:moveTo>
                          <a:cubicBezTo>
                            <a:pt x="112129" y="441801"/>
                            <a:pt x="157849" y="381857"/>
                            <a:pt x="157468" y="309721"/>
                          </a:cubicBezTo>
                          <a:cubicBezTo>
                            <a:pt x="168009" y="310737"/>
                            <a:pt x="178550" y="311499"/>
                            <a:pt x="189218" y="312071"/>
                          </a:cubicBezTo>
                          <a:cubicBezTo>
                            <a:pt x="157550" y="417906"/>
                            <a:pt x="125908" y="523887"/>
                            <a:pt x="94285" y="630015"/>
                          </a:cubicBezTo>
                          <a:cubicBezTo>
                            <a:pt x="74854" y="629571"/>
                            <a:pt x="55423" y="629126"/>
                            <a:pt x="35992" y="628491"/>
                          </a:cubicBezTo>
                          <a:cubicBezTo>
                            <a:pt x="33960" y="582454"/>
                            <a:pt x="54026" y="539591"/>
                            <a:pt x="76886" y="500920"/>
                          </a:cubicBezTo>
                          <a:close/>
                          <a:moveTo>
                            <a:pt x="356858" y="897604"/>
                          </a:moveTo>
                          <a:cubicBezTo>
                            <a:pt x="221222" y="951325"/>
                            <a:pt x="58725" y="859504"/>
                            <a:pt x="34024" y="716248"/>
                          </a:cubicBezTo>
                          <a:cubicBezTo>
                            <a:pt x="191294" y="742912"/>
                            <a:pt x="352178" y="739813"/>
                            <a:pt x="508305" y="707104"/>
                          </a:cubicBezTo>
                          <a:lnTo>
                            <a:pt x="509194" y="707549"/>
                          </a:lnTo>
                          <a:cubicBezTo>
                            <a:pt x="496145" y="793623"/>
                            <a:pt x="438030" y="866134"/>
                            <a:pt x="356858" y="897604"/>
                          </a:cubicBezTo>
                          <a:close/>
                          <a:moveTo>
                            <a:pt x="512560" y="681704"/>
                          </a:moveTo>
                          <a:cubicBezTo>
                            <a:pt x="511855" y="684092"/>
                            <a:pt x="510985" y="686422"/>
                            <a:pt x="509956" y="688689"/>
                          </a:cubicBezTo>
                          <a:cubicBezTo>
                            <a:pt x="348952" y="722706"/>
                            <a:pt x="182842" y="724865"/>
                            <a:pt x="21006" y="695039"/>
                          </a:cubicBezTo>
                          <a:cubicBezTo>
                            <a:pt x="14332" y="679355"/>
                            <a:pt x="14961" y="661511"/>
                            <a:pt x="22721" y="646335"/>
                          </a:cubicBezTo>
                          <a:cubicBezTo>
                            <a:pt x="183897" y="651967"/>
                            <a:pt x="345263" y="649148"/>
                            <a:pt x="506146" y="637889"/>
                          </a:cubicBezTo>
                          <a:cubicBezTo>
                            <a:pt x="514351" y="650945"/>
                            <a:pt x="516681" y="666845"/>
                            <a:pt x="512560" y="681704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529" name="Google Shape;529;p5"/>
                  <p:cNvSpPr/>
                  <p:nvPr/>
                </p:nvSpPr>
                <p:spPr>
                  <a:xfrm>
                    <a:off x="786939" y="372820"/>
                    <a:ext cx="17700" cy="26052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530" name="Google Shape;530;p5"/>
                <p:cNvSpPr/>
                <p:nvPr/>
              </p:nvSpPr>
              <p:spPr>
                <a:xfrm>
                  <a:off x="636125" y="3766050"/>
                  <a:ext cx="121425" cy="7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" h="2972" extrusionOk="0">
                      <a:moveTo>
                        <a:pt x="0" y="0"/>
                      </a:moveTo>
                      <a:cubicBezTo>
                        <a:pt x="1186" y="1482"/>
                        <a:pt x="3080" y="2306"/>
                        <a:pt x="4857" y="2972"/>
                      </a:cubicBezTo>
                    </a:path>
                  </a:pathLst>
                </a:custGeom>
                <a:noFill/>
                <a:ln w="38100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531" name="Google Shape;531;p5"/>
            <p:cNvGrpSpPr/>
            <p:nvPr/>
          </p:nvGrpSpPr>
          <p:grpSpPr>
            <a:xfrm>
              <a:off x="6196930" y="7"/>
              <a:ext cx="985363" cy="2629685"/>
              <a:chOff x="6010934" y="1"/>
              <a:chExt cx="1046700" cy="2793377"/>
            </a:xfrm>
          </p:grpSpPr>
          <p:grpSp>
            <p:nvGrpSpPr>
              <p:cNvPr id="532" name="Google Shape;532;p5"/>
              <p:cNvGrpSpPr/>
              <p:nvPr/>
            </p:nvGrpSpPr>
            <p:grpSpPr>
              <a:xfrm>
                <a:off x="6010934" y="1746678"/>
                <a:ext cx="1046700" cy="1046700"/>
                <a:chOff x="764100" y="3623300"/>
                <a:chExt cx="1046700" cy="1046700"/>
              </a:xfrm>
            </p:grpSpPr>
            <p:sp>
              <p:nvSpPr>
                <p:cNvPr id="533" name="Google Shape;533;p5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76DC35">
                    <a:alpha val="100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" name="Google Shape;534;p5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76DC35">
                    <a:alpha val="100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" name="Google Shape;535;p5"/>
              <p:cNvGrpSpPr/>
              <p:nvPr/>
            </p:nvGrpSpPr>
            <p:grpSpPr>
              <a:xfrm>
                <a:off x="6308747" y="1"/>
                <a:ext cx="441786" cy="2571886"/>
                <a:chOff x="1121941" y="1609666"/>
                <a:chExt cx="404159" cy="2352837"/>
              </a:xfrm>
            </p:grpSpPr>
            <p:grpSp>
              <p:nvGrpSpPr>
                <p:cNvPr id="536" name="Google Shape;536;p5"/>
                <p:cNvGrpSpPr/>
                <p:nvPr/>
              </p:nvGrpSpPr>
              <p:grpSpPr>
                <a:xfrm>
                  <a:off x="1121941" y="1609666"/>
                  <a:ext cx="404159" cy="2352837"/>
                  <a:chOff x="1121941" y="1609666"/>
                  <a:chExt cx="404159" cy="2352837"/>
                </a:xfrm>
              </p:grpSpPr>
              <p:grpSp>
                <p:nvGrpSpPr>
                  <p:cNvPr id="537" name="Google Shape;537;p5"/>
                  <p:cNvGrpSpPr/>
                  <p:nvPr/>
                </p:nvGrpSpPr>
                <p:grpSpPr>
                  <a:xfrm>
                    <a:off x="1121941" y="2971595"/>
                    <a:ext cx="404159" cy="990908"/>
                    <a:chOff x="1121941" y="2969319"/>
                    <a:chExt cx="404159" cy="990908"/>
                  </a:xfrm>
                </p:grpSpPr>
                <p:sp>
                  <p:nvSpPr>
                    <p:cNvPr id="538" name="Google Shape;538;p5"/>
                    <p:cNvSpPr/>
                    <p:nvPr/>
                  </p:nvSpPr>
                  <p:spPr>
                    <a:xfrm>
                      <a:off x="1210876" y="2975878"/>
                      <a:ext cx="215728" cy="2228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728" h="222824" extrusionOk="0">
                          <a:moveTo>
                            <a:pt x="14190" y="222824"/>
                          </a:moveTo>
                          <a:cubicBezTo>
                            <a:pt x="13301" y="174692"/>
                            <a:pt x="-21687" y="79251"/>
                            <a:pt x="21620" y="60582"/>
                          </a:cubicBezTo>
                          <a:cubicBezTo>
                            <a:pt x="36987" y="27244"/>
                            <a:pt x="55021" y="2797"/>
                            <a:pt x="105440" y="321"/>
                          </a:cubicBezTo>
                          <a:cubicBezTo>
                            <a:pt x="154017" y="-2156"/>
                            <a:pt x="177385" y="9655"/>
                            <a:pt x="182021" y="37976"/>
                          </a:cubicBezTo>
                          <a:cubicBezTo>
                            <a:pt x="233265" y="47692"/>
                            <a:pt x="210405" y="171326"/>
                            <a:pt x="211993" y="215776"/>
                          </a:cubicBezTo>
                          <a:cubicBezTo>
                            <a:pt x="143159" y="198060"/>
                            <a:pt x="79024" y="196790"/>
                            <a:pt x="14190" y="222824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539" name="Google Shape;539;p5"/>
                    <p:cNvSpPr/>
                    <p:nvPr/>
                  </p:nvSpPr>
                  <p:spPr>
                    <a:xfrm>
                      <a:off x="1160257" y="3179981"/>
                      <a:ext cx="324636" cy="22947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24636" h="229478" extrusionOk="0">
                          <a:moveTo>
                            <a:pt x="1626" y="229478"/>
                          </a:moveTo>
                          <a:cubicBezTo>
                            <a:pt x="-8216" y="108447"/>
                            <a:pt x="24042" y="-8456"/>
                            <a:pt x="169393" y="878"/>
                          </a:cubicBezTo>
                          <a:cubicBezTo>
                            <a:pt x="307379" y="-10678"/>
                            <a:pt x="337541" y="93334"/>
                            <a:pt x="320206" y="222176"/>
                          </a:cubicBezTo>
                          <a:cubicBezTo>
                            <a:pt x="210923" y="232019"/>
                            <a:pt x="109767" y="228018"/>
                            <a:pt x="1626" y="229478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540" name="Google Shape;540;p5"/>
                    <p:cNvSpPr/>
                    <p:nvPr/>
                  </p:nvSpPr>
                  <p:spPr>
                    <a:xfrm>
                      <a:off x="1128931" y="3411844"/>
                      <a:ext cx="389306" cy="5406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89306" h="540604" extrusionOk="0">
                          <a:moveTo>
                            <a:pt x="192718" y="540604"/>
                          </a:moveTo>
                          <a:cubicBezTo>
                            <a:pt x="42795" y="527142"/>
                            <a:pt x="232596" y="425161"/>
                            <a:pt x="116836" y="455260"/>
                          </a:cubicBezTo>
                          <a:cubicBezTo>
                            <a:pt x="83054" y="460150"/>
                            <a:pt x="19744" y="479835"/>
                            <a:pt x="7679" y="435512"/>
                          </a:cubicBezTo>
                          <a:cubicBezTo>
                            <a:pt x="-6227" y="397920"/>
                            <a:pt x="57844" y="371440"/>
                            <a:pt x="34857" y="364582"/>
                          </a:cubicBezTo>
                          <a:cubicBezTo>
                            <a:pt x="15807" y="363122"/>
                            <a:pt x="3107" y="353533"/>
                            <a:pt x="1393" y="338801"/>
                          </a:cubicBezTo>
                          <a:cubicBezTo>
                            <a:pt x="-3560" y="319434"/>
                            <a:pt x="17585" y="304638"/>
                            <a:pt x="35175" y="291748"/>
                          </a:cubicBezTo>
                          <a:cubicBezTo>
                            <a:pt x="33651" y="285398"/>
                            <a:pt x="30158" y="276762"/>
                            <a:pt x="28380" y="270412"/>
                          </a:cubicBezTo>
                          <a:cubicBezTo>
                            <a:pt x="-19689" y="256061"/>
                            <a:pt x="-258" y="192307"/>
                            <a:pt x="38985" y="180877"/>
                          </a:cubicBezTo>
                          <a:cubicBezTo>
                            <a:pt x="42490" y="180629"/>
                            <a:pt x="45138" y="177588"/>
                            <a:pt x="44890" y="174082"/>
                          </a:cubicBezTo>
                          <a:cubicBezTo>
                            <a:pt x="44643" y="170577"/>
                            <a:pt x="41601" y="167929"/>
                            <a:pt x="38096" y="168177"/>
                          </a:cubicBezTo>
                          <a:cubicBezTo>
                            <a:pt x="3044" y="163224"/>
                            <a:pt x="21776" y="119663"/>
                            <a:pt x="43303" y="106836"/>
                          </a:cubicBezTo>
                          <a:cubicBezTo>
                            <a:pt x="74418" y="82706"/>
                            <a:pt x="71370" y="31969"/>
                            <a:pt x="69020" y="5680"/>
                          </a:cubicBezTo>
                          <a:cubicBezTo>
                            <a:pt x="85911" y="5045"/>
                            <a:pt x="131758" y="4664"/>
                            <a:pt x="151570" y="4601"/>
                          </a:cubicBezTo>
                          <a:cubicBezTo>
                            <a:pt x="174303" y="59274"/>
                            <a:pt x="87499" y="134903"/>
                            <a:pt x="126170" y="158652"/>
                          </a:cubicBezTo>
                          <a:cubicBezTo>
                            <a:pt x="332545" y="108296"/>
                            <a:pt x="234120" y="166526"/>
                            <a:pt x="237422" y="1362"/>
                          </a:cubicBezTo>
                          <a:cubicBezTo>
                            <a:pt x="249741" y="-2130"/>
                            <a:pt x="299271" y="2378"/>
                            <a:pt x="325624" y="854"/>
                          </a:cubicBezTo>
                          <a:cubicBezTo>
                            <a:pt x="266823" y="105439"/>
                            <a:pt x="408174" y="108804"/>
                            <a:pt x="387155" y="185449"/>
                          </a:cubicBezTo>
                          <a:cubicBezTo>
                            <a:pt x="375090" y="210849"/>
                            <a:pt x="334958" y="200752"/>
                            <a:pt x="326830" y="215802"/>
                          </a:cubicBezTo>
                          <a:cubicBezTo>
                            <a:pt x="326830" y="221707"/>
                            <a:pt x="332101" y="222152"/>
                            <a:pt x="337054" y="222152"/>
                          </a:cubicBezTo>
                          <a:cubicBezTo>
                            <a:pt x="407539" y="236439"/>
                            <a:pt x="379472" y="299177"/>
                            <a:pt x="313876" y="302733"/>
                          </a:cubicBezTo>
                          <a:cubicBezTo>
                            <a:pt x="286508" y="321783"/>
                            <a:pt x="354897" y="305337"/>
                            <a:pt x="360866" y="348326"/>
                          </a:cubicBezTo>
                          <a:cubicBezTo>
                            <a:pt x="367661" y="376711"/>
                            <a:pt x="350135" y="382108"/>
                            <a:pt x="333307" y="403444"/>
                          </a:cubicBezTo>
                          <a:cubicBezTo>
                            <a:pt x="365565" y="417414"/>
                            <a:pt x="387663" y="440084"/>
                            <a:pt x="362200" y="476469"/>
                          </a:cubicBezTo>
                          <a:cubicBezTo>
                            <a:pt x="318321" y="516411"/>
                            <a:pt x="249868" y="528857"/>
                            <a:pt x="192718" y="540604"/>
                          </a:cubicBezTo>
                          <a:close/>
                        </a:path>
                      </a:pathLst>
                    </a:custGeom>
                    <a:solidFill>
                      <a:srgbClr val="CFE5BD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541" name="Google Shape;541;p5"/>
                    <p:cNvSpPr/>
                    <p:nvPr/>
                  </p:nvSpPr>
                  <p:spPr>
                    <a:xfrm>
                      <a:off x="1121941" y="2969319"/>
                      <a:ext cx="404159" cy="9909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4159" h="990908" extrusionOk="0">
                          <a:moveTo>
                            <a:pt x="396558" y="583905"/>
                          </a:moveTo>
                          <a:cubicBezTo>
                            <a:pt x="363665" y="545170"/>
                            <a:pt x="299149" y="524850"/>
                            <a:pt x="338075" y="447063"/>
                          </a:cubicBezTo>
                          <a:cubicBezTo>
                            <a:pt x="339535" y="444205"/>
                            <a:pt x="370904" y="448269"/>
                            <a:pt x="367920" y="426933"/>
                          </a:cubicBezTo>
                          <a:cubicBezTo>
                            <a:pt x="376619" y="356321"/>
                            <a:pt x="377762" y="266786"/>
                            <a:pt x="312865" y="222019"/>
                          </a:cubicBezTo>
                          <a:cubicBezTo>
                            <a:pt x="314326" y="182014"/>
                            <a:pt x="328359" y="29931"/>
                            <a:pt x="274257" y="35328"/>
                          </a:cubicBezTo>
                          <a:cubicBezTo>
                            <a:pt x="255207" y="-16234"/>
                            <a:pt x="119635" y="-11789"/>
                            <a:pt x="115888" y="51521"/>
                          </a:cubicBezTo>
                          <a:cubicBezTo>
                            <a:pt x="66358" y="56474"/>
                            <a:pt x="92711" y="194840"/>
                            <a:pt x="93600" y="232242"/>
                          </a:cubicBezTo>
                          <a:cubicBezTo>
                            <a:pt x="31814" y="278470"/>
                            <a:pt x="26607" y="363941"/>
                            <a:pt x="28766" y="435442"/>
                          </a:cubicBezTo>
                          <a:cubicBezTo>
                            <a:pt x="29211" y="460842"/>
                            <a:pt x="57849" y="448840"/>
                            <a:pt x="70740" y="450746"/>
                          </a:cubicBezTo>
                          <a:cubicBezTo>
                            <a:pt x="73851" y="483511"/>
                            <a:pt x="74994" y="521611"/>
                            <a:pt x="46991" y="544408"/>
                          </a:cubicBezTo>
                          <a:cubicBezTo>
                            <a:pt x="20829" y="559775"/>
                            <a:pt x="1906" y="611464"/>
                            <a:pt x="44133" y="617497"/>
                          </a:cubicBezTo>
                          <a:cubicBezTo>
                            <a:pt x="890" y="630197"/>
                            <a:pt x="-22097" y="700682"/>
                            <a:pt x="29973" y="716557"/>
                          </a:cubicBezTo>
                          <a:cubicBezTo>
                            <a:pt x="31179" y="718461"/>
                            <a:pt x="32132" y="730336"/>
                            <a:pt x="35878" y="733384"/>
                          </a:cubicBezTo>
                          <a:cubicBezTo>
                            <a:pt x="-9588" y="750021"/>
                            <a:pt x="-11620" y="809584"/>
                            <a:pt x="41276" y="813584"/>
                          </a:cubicBezTo>
                          <a:cubicBezTo>
                            <a:pt x="-3746" y="839747"/>
                            <a:pt x="-8318" y="908200"/>
                            <a:pt x="53150" y="912772"/>
                          </a:cubicBezTo>
                          <a:cubicBezTo>
                            <a:pt x="88837" y="913153"/>
                            <a:pt x="124016" y="903310"/>
                            <a:pt x="159259" y="898421"/>
                          </a:cubicBezTo>
                          <a:cubicBezTo>
                            <a:pt x="137224" y="913788"/>
                            <a:pt x="124270" y="946998"/>
                            <a:pt x="142368" y="970176"/>
                          </a:cubicBezTo>
                          <a:cubicBezTo>
                            <a:pt x="170879" y="1006688"/>
                            <a:pt x="222568" y="986051"/>
                            <a:pt x="258319" y="975319"/>
                          </a:cubicBezTo>
                          <a:cubicBezTo>
                            <a:pt x="297562" y="961285"/>
                            <a:pt x="346012" y="957857"/>
                            <a:pt x="374079" y="923821"/>
                          </a:cubicBezTo>
                          <a:cubicBezTo>
                            <a:pt x="397638" y="896008"/>
                            <a:pt x="385382" y="849653"/>
                            <a:pt x="346647" y="845652"/>
                          </a:cubicBezTo>
                          <a:cubicBezTo>
                            <a:pt x="371279" y="834501"/>
                            <a:pt x="382207" y="805495"/>
                            <a:pt x="371057" y="780857"/>
                          </a:cubicBezTo>
                          <a:cubicBezTo>
                            <a:pt x="362344" y="761610"/>
                            <a:pt x="342259" y="750123"/>
                            <a:pt x="321247" y="752371"/>
                          </a:cubicBezTo>
                          <a:cubicBezTo>
                            <a:pt x="385382" y="748434"/>
                            <a:pt x="427991" y="685505"/>
                            <a:pt x="350584" y="659597"/>
                          </a:cubicBezTo>
                          <a:cubicBezTo>
                            <a:pt x="302515" y="655787"/>
                            <a:pt x="436690" y="669821"/>
                            <a:pt x="396558" y="583905"/>
                          </a:cubicBezTo>
                          <a:close/>
                          <a:moveTo>
                            <a:pt x="291339" y="83525"/>
                          </a:moveTo>
                          <a:cubicBezTo>
                            <a:pt x="291847" y="98828"/>
                            <a:pt x="292418" y="114132"/>
                            <a:pt x="292926" y="129435"/>
                          </a:cubicBezTo>
                          <a:lnTo>
                            <a:pt x="105792" y="175981"/>
                          </a:lnTo>
                          <a:cubicBezTo>
                            <a:pt x="105030" y="163916"/>
                            <a:pt x="104776" y="151851"/>
                            <a:pt x="104776" y="139786"/>
                          </a:cubicBezTo>
                          <a:cubicBezTo>
                            <a:pt x="166307" y="129753"/>
                            <a:pt x="229172" y="100162"/>
                            <a:pt x="291085" y="83525"/>
                          </a:cubicBezTo>
                          <a:close/>
                          <a:moveTo>
                            <a:pt x="293561" y="147533"/>
                          </a:moveTo>
                          <a:lnTo>
                            <a:pt x="295847" y="212049"/>
                          </a:lnTo>
                          <a:cubicBezTo>
                            <a:pt x="235459" y="188897"/>
                            <a:pt x="168117" y="192212"/>
                            <a:pt x="110300" y="221193"/>
                          </a:cubicBezTo>
                          <a:cubicBezTo>
                            <a:pt x="109094" y="212113"/>
                            <a:pt x="108141" y="202969"/>
                            <a:pt x="107379" y="193824"/>
                          </a:cubicBezTo>
                          <a:close/>
                          <a:moveTo>
                            <a:pt x="194057" y="16152"/>
                          </a:moveTo>
                          <a:cubicBezTo>
                            <a:pt x="213869" y="14056"/>
                            <a:pt x="248984" y="13548"/>
                            <a:pt x="256096" y="36979"/>
                          </a:cubicBezTo>
                          <a:cubicBezTo>
                            <a:pt x="215139" y="41107"/>
                            <a:pt x="174181" y="45615"/>
                            <a:pt x="133224" y="49679"/>
                          </a:cubicBezTo>
                          <a:cubicBezTo>
                            <a:pt x="136208" y="21613"/>
                            <a:pt x="171768" y="18438"/>
                            <a:pt x="193803" y="16152"/>
                          </a:cubicBezTo>
                          <a:close/>
                          <a:moveTo>
                            <a:pt x="111507" y="70444"/>
                          </a:moveTo>
                          <a:cubicBezTo>
                            <a:pt x="137605" y="72095"/>
                            <a:pt x="295276" y="37170"/>
                            <a:pt x="290323" y="65554"/>
                          </a:cubicBezTo>
                          <a:cubicBezTo>
                            <a:pt x="228918" y="86446"/>
                            <a:pt x="165355" y="103083"/>
                            <a:pt x="105093" y="126197"/>
                          </a:cubicBezTo>
                          <a:cubicBezTo>
                            <a:pt x="106681" y="108417"/>
                            <a:pt x="102680" y="86065"/>
                            <a:pt x="111189" y="70444"/>
                          </a:cubicBezTo>
                          <a:close/>
                          <a:moveTo>
                            <a:pt x="46419" y="432902"/>
                          </a:moveTo>
                          <a:cubicBezTo>
                            <a:pt x="42609" y="356067"/>
                            <a:pt x="52769" y="256499"/>
                            <a:pt x="137034" y="227416"/>
                          </a:cubicBezTo>
                          <a:cubicBezTo>
                            <a:pt x="293561" y="176616"/>
                            <a:pt x="379921" y="271866"/>
                            <a:pt x="350521" y="426870"/>
                          </a:cubicBezTo>
                          <a:close/>
                          <a:moveTo>
                            <a:pt x="262319" y="567204"/>
                          </a:moveTo>
                          <a:lnTo>
                            <a:pt x="131636" y="595081"/>
                          </a:lnTo>
                          <a:cubicBezTo>
                            <a:pt x="113348" y="568538"/>
                            <a:pt x="184595" y="524850"/>
                            <a:pt x="164974" y="448459"/>
                          </a:cubicBezTo>
                          <a:lnTo>
                            <a:pt x="238443" y="446999"/>
                          </a:lnTo>
                          <a:cubicBezTo>
                            <a:pt x="232189" y="488604"/>
                            <a:pt x="240558" y="531086"/>
                            <a:pt x="262129" y="567204"/>
                          </a:cubicBezTo>
                          <a:close/>
                          <a:moveTo>
                            <a:pt x="36069" y="586890"/>
                          </a:moveTo>
                          <a:cubicBezTo>
                            <a:pt x="68771" y="527644"/>
                            <a:pt x="97854" y="542440"/>
                            <a:pt x="88456" y="450238"/>
                          </a:cubicBezTo>
                          <a:lnTo>
                            <a:pt x="147194" y="449031"/>
                          </a:lnTo>
                          <a:cubicBezTo>
                            <a:pt x="167514" y="524469"/>
                            <a:pt x="99442" y="554759"/>
                            <a:pt x="112269" y="599272"/>
                          </a:cubicBezTo>
                          <a:cubicBezTo>
                            <a:pt x="91758" y="603272"/>
                            <a:pt x="37466" y="620926"/>
                            <a:pt x="35878" y="586890"/>
                          </a:cubicBezTo>
                          <a:close/>
                          <a:moveTo>
                            <a:pt x="354521" y="867496"/>
                          </a:moveTo>
                          <a:cubicBezTo>
                            <a:pt x="402781" y="909914"/>
                            <a:pt x="318771" y="944458"/>
                            <a:pt x="283211" y="949347"/>
                          </a:cubicBezTo>
                          <a:cubicBezTo>
                            <a:pt x="248095" y="957158"/>
                            <a:pt x="212154" y="978875"/>
                            <a:pt x="175642" y="970239"/>
                          </a:cubicBezTo>
                          <a:cubicBezTo>
                            <a:pt x="158497" y="964588"/>
                            <a:pt x="146178" y="949094"/>
                            <a:pt x="153544" y="930805"/>
                          </a:cubicBezTo>
                          <a:cubicBezTo>
                            <a:pt x="160021" y="906612"/>
                            <a:pt x="304483" y="850160"/>
                            <a:pt x="354331" y="867496"/>
                          </a:cubicBezTo>
                          <a:close/>
                          <a:moveTo>
                            <a:pt x="354204" y="786153"/>
                          </a:moveTo>
                          <a:cubicBezTo>
                            <a:pt x="394399" y="853463"/>
                            <a:pt x="147765" y="877339"/>
                            <a:pt x="105157" y="889086"/>
                          </a:cubicBezTo>
                          <a:cubicBezTo>
                            <a:pt x="51372" y="908136"/>
                            <a:pt x="-12699" y="873592"/>
                            <a:pt x="53912" y="821966"/>
                          </a:cubicBezTo>
                          <a:cubicBezTo>
                            <a:pt x="113793" y="817648"/>
                            <a:pt x="325502" y="741766"/>
                            <a:pt x="354013" y="786153"/>
                          </a:cubicBezTo>
                          <a:close/>
                          <a:moveTo>
                            <a:pt x="293053" y="674392"/>
                          </a:moveTo>
                          <a:cubicBezTo>
                            <a:pt x="319977" y="665884"/>
                            <a:pt x="378143" y="666963"/>
                            <a:pt x="373000" y="710841"/>
                          </a:cubicBezTo>
                          <a:cubicBezTo>
                            <a:pt x="350838" y="738020"/>
                            <a:pt x="307214" y="742210"/>
                            <a:pt x="275972" y="753831"/>
                          </a:cubicBezTo>
                          <a:cubicBezTo>
                            <a:pt x="232030" y="758022"/>
                            <a:pt x="61977" y="815490"/>
                            <a:pt x="26988" y="789454"/>
                          </a:cubicBezTo>
                          <a:cubicBezTo>
                            <a:pt x="-10032" y="761896"/>
                            <a:pt x="65088" y="743608"/>
                            <a:pt x="53912" y="723859"/>
                          </a:cubicBezTo>
                          <a:cubicBezTo>
                            <a:pt x="132462" y="707666"/>
                            <a:pt x="214059" y="690648"/>
                            <a:pt x="292863" y="674392"/>
                          </a:cubicBezTo>
                          <a:close/>
                          <a:moveTo>
                            <a:pt x="354648" y="639531"/>
                          </a:moveTo>
                          <a:cubicBezTo>
                            <a:pt x="294323" y="652993"/>
                            <a:pt x="239840" y="662772"/>
                            <a:pt x="179515" y="676044"/>
                          </a:cubicBezTo>
                          <a:lnTo>
                            <a:pt x="47308" y="704555"/>
                          </a:lnTo>
                          <a:cubicBezTo>
                            <a:pt x="37021" y="705889"/>
                            <a:pt x="23750" y="694522"/>
                            <a:pt x="19241" y="685505"/>
                          </a:cubicBezTo>
                          <a:cubicBezTo>
                            <a:pt x="-15620" y="609813"/>
                            <a:pt x="264224" y="596160"/>
                            <a:pt x="316294" y="573745"/>
                          </a:cubicBezTo>
                          <a:cubicBezTo>
                            <a:pt x="326899" y="571459"/>
                            <a:pt x="326835" y="553298"/>
                            <a:pt x="314961" y="555838"/>
                          </a:cubicBezTo>
                          <a:lnTo>
                            <a:pt x="281687" y="563331"/>
                          </a:lnTo>
                          <a:cubicBezTo>
                            <a:pt x="258871" y="529206"/>
                            <a:pt x="249695" y="487760"/>
                            <a:pt x="255969" y="447190"/>
                          </a:cubicBezTo>
                          <a:lnTo>
                            <a:pt x="321946" y="445856"/>
                          </a:lnTo>
                          <a:cubicBezTo>
                            <a:pt x="294831" y="486433"/>
                            <a:pt x="311722" y="544154"/>
                            <a:pt x="352870" y="568347"/>
                          </a:cubicBezTo>
                          <a:cubicBezTo>
                            <a:pt x="382398" y="583334"/>
                            <a:pt x="401575" y="632483"/>
                            <a:pt x="354458" y="639531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542" name="Google Shape;542;p5"/>
                  <p:cNvSpPr/>
                  <p:nvPr/>
                </p:nvSpPr>
                <p:spPr>
                  <a:xfrm>
                    <a:off x="1308648" y="1609666"/>
                    <a:ext cx="17700" cy="13683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543" name="Google Shape;543;p5"/>
                <p:cNvSpPr/>
                <p:nvPr/>
              </p:nvSpPr>
              <p:spPr>
                <a:xfrm>
                  <a:off x="1183450" y="3621050"/>
                  <a:ext cx="7070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8" h="725" extrusionOk="0">
                      <a:moveTo>
                        <a:pt x="0" y="725"/>
                      </a:moveTo>
                      <a:cubicBezTo>
                        <a:pt x="930" y="439"/>
                        <a:pt x="1889" y="256"/>
                        <a:pt x="2828" y="0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  <p:sp>
              <p:nvSpPr>
                <p:cNvPr id="544" name="Google Shape;544;p5"/>
                <p:cNvSpPr/>
                <p:nvPr/>
              </p:nvSpPr>
              <p:spPr>
                <a:xfrm>
                  <a:off x="1188900" y="3717125"/>
                  <a:ext cx="76125" cy="1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5" h="724" extrusionOk="0">
                      <a:moveTo>
                        <a:pt x="0" y="724"/>
                      </a:moveTo>
                      <a:cubicBezTo>
                        <a:pt x="995" y="410"/>
                        <a:pt x="2019" y="187"/>
                        <a:pt x="3045" y="0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  <p:sp>
              <p:nvSpPr>
                <p:cNvPr id="545" name="Google Shape;545;p5"/>
                <p:cNvSpPr/>
                <p:nvPr/>
              </p:nvSpPr>
              <p:spPr>
                <a:xfrm>
                  <a:off x="1185275" y="3820425"/>
                  <a:ext cx="39875" cy="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5" h="362" extrusionOk="0">
                      <a:moveTo>
                        <a:pt x="0" y="362"/>
                      </a:moveTo>
                      <a:cubicBezTo>
                        <a:pt x="526" y="219"/>
                        <a:pt x="1059" y="97"/>
                        <a:pt x="1595" y="0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  <p:sp>
              <p:nvSpPr>
                <p:cNvPr id="546" name="Google Shape;546;p5"/>
                <p:cNvSpPr/>
                <p:nvPr/>
              </p:nvSpPr>
              <p:spPr>
                <a:xfrm>
                  <a:off x="1301250" y="3911025"/>
                  <a:ext cx="18125" cy="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" h="290" extrusionOk="0">
                      <a:moveTo>
                        <a:pt x="0" y="290"/>
                      </a:moveTo>
                      <a:cubicBezTo>
                        <a:pt x="363" y="145"/>
                        <a:pt x="363" y="145"/>
                        <a:pt x="725" y="0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547" name="Google Shape;547;p5"/>
            <p:cNvGrpSpPr/>
            <p:nvPr/>
          </p:nvGrpSpPr>
          <p:grpSpPr>
            <a:xfrm>
              <a:off x="7192739" y="3730341"/>
              <a:ext cx="148551" cy="170121"/>
              <a:chOff x="3462796" y="2555878"/>
              <a:chExt cx="157798" cy="180711"/>
            </a:xfrm>
          </p:grpSpPr>
          <p:sp>
            <p:nvSpPr>
              <p:cNvPr id="548" name="Google Shape;548;p5"/>
              <p:cNvSpPr/>
              <p:nvPr/>
            </p:nvSpPr>
            <p:spPr>
              <a:xfrm>
                <a:off x="3528860" y="2555878"/>
                <a:ext cx="20839" cy="53711"/>
              </a:xfrm>
              <a:custGeom>
                <a:avLst/>
                <a:gdLst/>
                <a:ahLst/>
                <a:cxnLst/>
                <a:rect l="l" t="t" r="r" b="b"/>
                <a:pathLst>
                  <a:path w="20839" h="53711" extrusionOk="0">
                    <a:moveTo>
                      <a:pt x="9741" y="60"/>
                    </a:moveTo>
                    <a:cubicBezTo>
                      <a:pt x="-2451" y="2600"/>
                      <a:pt x="-4483" y="55686"/>
                      <a:pt x="11074" y="53654"/>
                    </a:cubicBezTo>
                    <a:cubicBezTo>
                      <a:pt x="23266" y="51114"/>
                      <a:pt x="25362" y="-2035"/>
                      <a:pt x="9741" y="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9" name="Google Shape;549;p5"/>
              <p:cNvSpPr/>
              <p:nvPr/>
            </p:nvSpPr>
            <p:spPr>
              <a:xfrm>
                <a:off x="3528860" y="2682878"/>
                <a:ext cx="20839" cy="53711"/>
              </a:xfrm>
              <a:custGeom>
                <a:avLst/>
                <a:gdLst/>
                <a:ahLst/>
                <a:cxnLst/>
                <a:rect l="l" t="t" r="r" b="b"/>
                <a:pathLst>
                  <a:path w="20839" h="53711" extrusionOk="0">
                    <a:moveTo>
                      <a:pt x="9741" y="60"/>
                    </a:moveTo>
                    <a:cubicBezTo>
                      <a:pt x="-2451" y="2600"/>
                      <a:pt x="-4483" y="55686"/>
                      <a:pt x="11074" y="53654"/>
                    </a:cubicBezTo>
                    <a:cubicBezTo>
                      <a:pt x="23266" y="51114"/>
                      <a:pt x="25362" y="-2035"/>
                      <a:pt x="9741" y="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0" name="Google Shape;550;p5"/>
              <p:cNvSpPr/>
              <p:nvPr/>
            </p:nvSpPr>
            <p:spPr>
              <a:xfrm>
                <a:off x="3571315" y="2597137"/>
                <a:ext cx="47570" cy="33554"/>
              </a:xfrm>
              <a:custGeom>
                <a:avLst/>
                <a:gdLst/>
                <a:ahLst/>
                <a:cxnLst/>
                <a:rect l="l" t="t" r="r" b="b"/>
                <a:pathLst>
                  <a:path w="47570" h="33554" extrusionOk="0">
                    <a:moveTo>
                      <a:pt x="47423" y="3886"/>
                    </a:moveTo>
                    <a:cubicBezTo>
                      <a:pt x="36183" y="-9449"/>
                      <a:pt x="10910" y="15189"/>
                      <a:pt x="306" y="22936"/>
                    </a:cubicBezTo>
                    <a:cubicBezTo>
                      <a:pt x="-4584" y="50305"/>
                      <a:pt x="50788" y="17729"/>
                      <a:pt x="47423" y="38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1" name="Google Shape;551;p5"/>
              <p:cNvSpPr/>
              <p:nvPr/>
            </p:nvSpPr>
            <p:spPr>
              <a:xfrm>
                <a:off x="3572203" y="2660050"/>
                <a:ext cx="48391" cy="35006"/>
              </a:xfrm>
              <a:custGeom>
                <a:avLst/>
                <a:gdLst/>
                <a:ahLst/>
                <a:cxnLst/>
                <a:rect l="l" t="t" r="r" b="b"/>
                <a:pathLst>
                  <a:path w="48391" h="35006" extrusionOk="0">
                    <a:moveTo>
                      <a:pt x="45900" y="20221"/>
                    </a:moveTo>
                    <a:cubicBezTo>
                      <a:pt x="32120" y="15713"/>
                      <a:pt x="14849" y="-8608"/>
                      <a:pt x="1450" y="3203"/>
                    </a:cubicBezTo>
                    <a:cubicBezTo>
                      <a:pt x="-11123" y="21047"/>
                      <a:pt x="62664" y="54384"/>
                      <a:pt x="45900" y="202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" name="Google Shape;552;p5"/>
              <p:cNvSpPr/>
              <p:nvPr/>
            </p:nvSpPr>
            <p:spPr>
              <a:xfrm>
                <a:off x="3466564" y="2662661"/>
                <a:ext cx="42019" cy="33548"/>
              </a:xfrm>
              <a:custGeom>
                <a:avLst/>
                <a:gdLst/>
                <a:ahLst/>
                <a:cxnLst/>
                <a:rect l="l" t="t" r="r" b="b"/>
                <a:pathLst>
                  <a:path w="42019" h="33548" extrusionOk="0">
                    <a:moveTo>
                      <a:pt x="41239" y="1798"/>
                    </a:moveTo>
                    <a:cubicBezTo>
                      <a:pt x="31397" y="-7981"/>
                      <a:pt x="-17625" y="24912"/>
                      <a:pt x="6695" y="33548"/>
                    </a:cubicBezTo>
                    <a:cubicBezTo>
                      <a:pt x="17935" y="27452"/>
                      <a:pt x="47145" y="17991"/>
                      <a:pt x="41239" y="17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" name="Google Shape;553;p5"/>
              <p:cNvSpPr/>
              <p:nvPr/>
            </p:nvSpPr>
            <p:spPr>
              <a:xfrm>
                <a:off x="3462796" y="2597064"/>
                <a:ext cx="40843" cy="33781"/>
              </a:xfrm>
              <a:custGeom>
                <a:avLst/>
                <a:gdLst/>
                <a:ahLst/>
                <a:cxnLst/>
                <a:rect l="l" t="t" r="r" b="b"/>
                <a:pathLst>
                  <a:path w="40843" h="33781" extrusionOk="0">
                    <a:moveTo>
                      <a:pt x="38339" y="18755"/>
                    </a:moveTo>
                    <a:cubicBezTo>
                      <a:pt x="27163" y="13865"/>
                      <a:pt x="13447" y="-8614"/>
                      <a:pt x="1509" y="3578"/>
                    </a:cubicBezTo>
                    <a:cubicBezTo>
                      <a:pt x="-10556" y="21676"/>
                      <a:pt x="54151" y="52346"/>
                      <a:pt x="38339" y="187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554" name="Google Shape;554;p5"/>
          <p:cNvGrpSpPr/>
          <p:nvPr/>
        </p:nvGrpSpPr>
        <p:grpSpPr>
          <a:xfrm>
            <a:off x="371746" y="1098457"/>
            <a:ext cx="384501" cy="440356"/>
            <a:chOff x="3462796" y="2555878"/>
            <a:chExt cx="157798" cy="180711"/>
          </a:xfrm>
        </p:grpSpPr>
        <p:sp>
          <p:nvSpPr>
            <p:cNvPr id="555" name="Google Shape;555;p5"/>
            <p:cNvSpPr/>
            <p:nvPr/>
          </p:nvSpPr>
          <p:spPr>
            <a:xfrm>
              <a:off x="3528860" y="2555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3528860" y="2682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3571315" y="2597137"/>
              <a:ext cx="47570" cy="33554"/>
            </a:xfrm>
            <a:custGeom>
              <a:avLst/>
              <a:gdLst/>
              <a:ahLst/>
              <a:cxnLst/>
              <a:rect l="l" t="t" r="r" b="b"/>
              <a:pathLst>
                <a:path w="47570" h="33554" extrusionOk="0">
                  <a:moveTo>
                    <a:pt x="47423" y="3886"/>
                  </a:moveTo>
                  <a:cubicBezTo>
                    <a:pt x="36183" y="-9449"/>
                    <a:pt x="10910" y="15189"/>
                    <a:pt x="306" y="22936"/>
                  </a:cubicBezTo>
                  <a:cubicBezTo>
                    <a:pt x="-4584" y="50305"/>
                    <a:pt x="50788" y="17729"/>
                    <a:pt x="47423" y="388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3572203" y="2660050"/>
              <a:ext cx="48391" cy="35006"/>
            </a:xfrm>
            <a:custGeom>
              <a:avLst/>
              <a:gdLst/>
              <a:ahLst/>
              <a:cxnLst/>
              <a:rect l="l" t="t" r="r" b="b"/>
              <a:pathLst>
                <a:path w="48391" h="35006" extrusionOk="0">
                  <a:moveTo>
                    <a:pt x="45900" y="20221"/>
                  </a:moveTo>
                  <a:cubicBezTo>
                    <a:pt x="32120" y="15713"/>
                    <a:pt x="14849" y="-8608"/>
                    <a:pt x="1450" y="3203"/>
                  </a:cubicBezTo>
                  <a:cubicBezTo>
                    <a:pt x="-11123" y="21047"/>
                    <a:pt x="62664" y="54384"/>
                    <a:pt x="45900" y="202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3466564" y="2662661"/>
              <a:ext cx="42019" cy="33548"/>
            </a:xfrm>
            <a:custGeom>
              <a:avLst/>
              <a:gdLst/>
              <a:ahLst/>
              <a:cxnLst/>
              <a:rect l="l" t="t" r="r" b="b"/>
              <a:pathLst>
                <a:path w="42019" h="33548" extrusionOk="0">
                  <a:moveTo>
                    <a:pt x="41239" y="1798"/>
                  </a:moveTo>
                  <a:cubicBezTo>
                    <a:pt x="31397" y="-7981"/>
                    <a:pt x="-17625" y="24912"/>
                    <a:pt x="6695" y="33548"/>
                  </a:cubicBezTo>
                  <a:cubicBezTo>
                    <a:pt x="17935" y="27452"/>
                    <a:pt x="47145" y="17991"/>
                    <a:pt x="41239" y="17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3462796" y="2597064"/>
              <a:ext cx="40843" cy="33781"/>
            </a:xfrm>
            <a:custGeom>
              <a:avLst/>
              <a:gdLst/>
              <a:ahLst/>
              <a:cxnLst/>
              <a:rect l="l" t="t" r="r" b="b"/>
              <a:pathLst>
                <a:path w="40843" h="33781" extrusionOk="0">
                  <a:moveTo>
                    <a:pt x="38339" y="18755"/>
                  </a:moveTo>
                  <a:cubicBezTo>
                    <a:pt x="27163" y="13865"/>
                    <a:pt x="13447" y="-8614"/>
                    <a:pt x="1509" y="3578"/>
                  </a:cubicBezTo>
                  <a:cubicBezTo>
                    <a:pt x="-10556" y="21676"/>
                    <a:pt x="54151" y="52346"/>
                    <a:pt x="38339" y="187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001408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" name="Google Shape;562;p6"/>
          <p:cNvSpPr txBox="1">
            <a:spLocks noGrp="1"/>
          </p:cNvSpPr>
          <p:nvPr>
            <p:ph type="title"/>
          </p:nvPr>
        </p:nvSpPr>
        <p:spPr>
          <a:xfrm>
            <a:off x="937200" y="1014567"/>
            <a:ext cx="7546800" cy="62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563" name="Google Shape;563;p6"/>
          <p:cNvSpPr txBox="1">
            <a:spLocks noGrp="1"/>
          </p:cNvSpPr>
          <p:nvPr>
            <p:ph type="body" idx="1"/>
          </p:nvPr>
        </p:nvSpPr>
        <p:spPr>
          <a:xfrm>
            <a:off x="937200" y="1906867"/>
            <a:ext cx="3526000" cy="403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⊹"/>
              <a:defRPr sz="2667"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×"/>
              <a:defRPr sz="2667"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⬩"/>
              <a:defRPr sz="2667"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 sz="2667"/>
            </a:lvl9pPr>
          </a:lstStyle>
          <a:p>
            <a:endParaRPr/>
          </a:p>
        </p:txBody>
      </p:sp>
      <p:sp>
        <p:nvSpPr>
          <p:cNvPr id="564" name="Google Shape;564;p6"/>
          <p:cNvSpPr txBox="1">
            <a:spLocks noGrp="1"/>
          </p:cNvSpPr>
          <p:nvPr>
            <p:ph type="body" idx="2"/>
          </p:nvPr>
        </p:nvSpPr>
        <p:spPr>
          <a:xfrm>
            <a:off x="4957931" y="1906867"/>
            <a:ext cx="3526000" cy="403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0"/>
              </a:spcBef>
              <a:spcAft>
                <a:spcPts val="0"/>
              </a:spcAft>
              <a:buSzPts val="2000"/>
              <a:buChar char="⊹"/>
              <a:defRPr sz="2667"/>
            </a:lvl1pPr>
            <a:lvl2pPr marL="1219170" lvl="1" indent="-474121" rtl="0">
              <a:spcBef>
                <a:spcPts val="1067"/>
              </a:spcBef>
              <a:spcAft>
                <a:spcPts val="0"/>
              </a:spcAft>
              <a:buSzPts val="2000"/>
              <a:buChar char="×"/>
              <a:defRPr sz="2667"/>
            </a:lvl2pPr>
            <a:lvl3pPr marL="1828754" lvl="2" indent="-474121" rtl="0">
              <a:spcBef>
                <a:spcPts val="1067"/>
              </a:spcBef>
              <a:spcAft>
                <a:spcPts val="0"/>
              </a:spcAft>
              <a:buSzPts val="2000"/>
              <a:buChar char="⬩"/>
              <a:defRPr sz="2667"/>
            </a:lvl3pPr>
            <a:lvl4pPr marL="2438339" lvl="3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 rtl="0">
              <a:spcBef>
                <a:spcPts val="1067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 rtl="0">
              <a:spcBef>
                <a:spcPts val="1067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 rtl="0">
              <a:spcBef>
                <a:spcPts val="1067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 rtl="0">
              <a:spcBef>
                <a:spcPts val="1067"/>
              </a:spcBef>
              <a:spcAft>
                <a:spcPts val="1067"/>
              </a:spcAft>
              <a:buSzPts val="2000"/>
              <a:buChar char="■"/>
              <a:defRPr sz="2667"/>
            </a:lvl9pPr>
          </a:lstStyle>
          <a:p>
            <a:endParaRPr/>
          </a:p>
        </p:txBody>
      </p:sp>
      <p:sp>
        <p:nvSpPr>
          <p:cNvPr id="565" name="Google Shape;565;p6"/>
          <p:cNvSpPr txBox="1">
            <a:spLocks noGrp="1"/>
          </p:cNvSpPr>
          <p:nvPr>
            <p:ph type="sldNum" idx="12"/>
          </p:nvPr>
        </p:nvSpPr>
        <p:spPr>
          <a:xfrm>
            <a:off x="11595204" y="6231533"/>
            <a:ext cx="4440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566" name="Google Shape;566;p6"/>
          <p:cNvGrpSpPr/>
          <p:nvPr/>
        </p:nvGrpSpPr>
        <p:grpSpPr>
          <a:xfrm>
            <a:off x="371746" y="1098457"/>
            <a:ext cx="384501" cy="440356"/>
            <a:chOff x="3462796" y="2555878"/>
            <a:chExt cx="157798" cy="180711"/>
          </a:xfrm>
        </p:grpSpPr>
        <p:sp>
          <p:nvSpPr>
            <p:cNvPr id="567" name="Google Shape;567;p6"/>
            <p:cNvSpPr/>
            <p:nvPr/>
          </p:nvSpPr>
          <p:spPr>
            <a:xfrm>
              <a:off x="3528860" y="2555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" name="Google Shape;568;p6"/>
            <p:cNvSpPr/>
            <p:nvPr/>
          </p:nvSpPr>
          <p:spPr>
            <a:xfrm>
              <a:off x="3528860" y="2682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" name="Google Shape;569;p6"/>
            <p:cNvSpPr/>
            <p:nvPr/>
          </p:nvSpPr>
          <p:spPr>
            <a:xfrm>
              <a:off x="3571315" y="2597137"/>
              <a:ext cx="47570" cy="33554"/>
            </a:xfrm>
            <a:custGeom>
              <a:avLst/>
              <a:gdLst/>
              <a:ahLst/>
              <a:cxnLst/>
              <a:rect l="l" t="t" r="r" b="b"/>
              <a:pathLst>
                <a:path w="47570" h="33554" extrusionOk="0">
                  <a:moveTo>
                    <a:pt x="47423" y="3886"/>
                  </a:moveTo>
                  <a:cubicBezTo>
                    <a:pt x="36183" y="-9449"/>
                    <a:pt x="10910" y="15189"/>
                    <a:pt x="306" y="22936"/>
                  </a:cubicBezTo>
                  <a:cubicBezTo>
                    <a:pt x="-4584" y="50305"/>
                    <a:pt x="50788" y="17729"/>
                    <a:pt x="47423" y="388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" name="Google Shape;570;p6"/>
            <p:cNvSpPr/>
            <p:nvPr/>
          </p:nvSpPr>
          <p:spPr>
            <a:xfrm>
              <a:off x="3572203" y="2660050"/>
              <a:ext cx="48391" cy="35006"/>
            </a:xfrm>
            <a:custGeom>
              <a:avLst/>
              <a:gdLst/>
              <a:ahLst/>
              <a:cxnLst/>
              <a:rect l="l" t="t" r="r" b="b"/>
              <a:pathLst>
                <a:path w="48391" h="35006" extrusionOk="0">
                  <a:moveTo>
                    <a:pt x="45900" y="20221"/>
                  </a:moveTo>
                  <a:cubicBezTo>
                    <a:pt x="32120" y="15713"/>
                    <a:pt x="14849" y="-8608"/>
                    <a:pt x="1450" y="3203"/>
                  </a:cubicBezTo>
                  <a:cubicBezTo>
                    <a:pt x="-11123" y="21047"/>
                    <a:pt x="62664" y="54384"/>
                    <a:pt x="45900" y="202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" name="Google Shape;571;p6"/>
            <p:cNvSpPr/>
            <p:nvPr/>
          </p:nvSpPr>
          <p:spPr>
            <a:xfrm>
              <a:off x="3466564" y="2662661"/>
              <a:ext cx="42019" cy="33548"/>
            </a:xfrm>
            <a:custGeom>
              <a:avLst/>
              <a:gdLst/>
              <a:ahLst/>
              <a:cxnLst/>
              <a:rect l="l" t="t" r="r" b="b"/>
              <a:pathLst>
                <a:path w="42019" h="33548" extrusionOk="0">
                  <a:moveTo>
                    <a:pt x="41239" y="1798"/>
                  </a:moveTo>
                  <a:cubicBezTo>
                    <a:pt x="31397" y="-7981"/>
                    <a:pt x="-17625" y="24912"/>
                    <a:pt x="6695" y="33548"/>
                  </a:cubicBezTo>
                  <a:cubicBezTo>
                    <a:pt x="17935" y="27452"/>
                    <a:pt x="47145" y="17991"/>
                    <a:pt x="41239" y="17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" name="Google Shape;572;p6"/>
            <p:cNvSpPr/>
            <p:nvPr/>
          </p:nvSpPr>
          <p:spPr>
            <a:xfrm>
              <a:off x="3462796" y="2597064"/>
              <a:ext cx="40843" cy="33781"/>
            </a:xfrm>
            <a:custGeom>
              <a:avLst/>
              <a:gdLst/>
              <a:ahLst/>
              <a:cxnLst/>
              <a:rect l="l" t="t" r="r" b="b"/>
              <a:pathLst>
                <a:path w="40843" h="33781" extrusionOk="0">
                  <a:moveTo>
                    <a:pt x="38339" y="18755"/>
                  </a:moveTo>
                  <a:cubicBezTo>
                    <a:pt x="27163" y="13865"/>
                    <a:pt x="13447" y="-8614"/>
                    <a:pt x="1509" y="3578"/>
                  </a:cubicBezTo>
                  <a:cubicBezTo>
                    <a:pt x="-10556" y="21676"/>
                    <a:pt x="54151" y="52346"/>
                    <a:pt x="38339" y="187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73" name="Google Shape;573;p6"/>
          <p:cNvGrpSpPr/>
          <p:nvPr/>
        </p:nvGrpSpPr>
        <p:grpSpPr>
          <a:xfrm>
            <a:off x="8262574" y="-39"/>
            <a:ext cx="3980673" cy="6147288"/>
            <a:chOff x="6196930" y="-29"/>
            <a:chExt cx="2985505" cy="4610466"/>
          </a:xfrm>
        </p:grpSpPr>
        <p:grpSp>
          <p:nvGrpSpPr>
            <p:cNvPr id="574" name="Google Shape;574;p6"/>
            <p:cNvGrpSpPr/>
            <p:nvPr/>
          </p:nvGrpSpPr>
          <p:grpSpPr>
            <a:xfrm>
              <a:off x="7737776" y="-17"/>
              <a:ext cx="448629" cy="4610455"/>
              <a:chOff x="6798998" y="-1296139"/>
              <a:chExt cx="476555" cy="4897445"/>
            </a:xfrm>
          </p:grpSpPr>
          <p:sp>
            <p:nvSpPr>
              <p:cNvPr id="575" name="Google Shape;575;p6"/>
              <p:cNvSpPr/>
              <p:nvPr/>
            </p:nvSpPr>
            <p:spPr>
              <a:xfrm>
                <a:off x="6798998" y="2971595"/>
                <a:ext cx="476555" cy="629711"/>
              </a:xfrm>
              <a:custGeom>
                <a:avLst/>
                <a:gdLst/>
                <a:ahLst/>
                <a:cxnLst/>
                <a:rect l="l" t="t" r="r" b="b"/>
                <a:pathLst>
                  <a:path w="476555" h="629711" extrusionOk="0">
                    <a:moveTo>
                      <a:pt x="320201" y="161890"/>
                    </a:moveTo>
                    <a:cubicBezTo>
                      <a:pt x="320201" y="126330"/>
                      <a:pt x="347824" y="28984"/>
                      <a:pt x="296008" y="26762"/>
                    </a:cubicBezTo>
                    <a:cubicBezTo>
                      <a:pt x="297722" y="-5496"/>
                      <a:pt x="165198" y="-10957"/>
                      <a:pt x="178406" y="23460"/>
                    </a:cubicBezTo>
                    <a:cubicBezTo>
                      <a:pt x="166277" y="25936"/>
                      <a:pt x="129701" y="19840"/>
                      <a:pt x="140306" y="41430"/>
                    </a:cubicBezTo>
                    <a:cubicBezTo>
                      <a:pt x="138210" y="84864"/>
                      <a:pt x="137448" y="128425"/>
                      <a:pt x="135797" y="171859"/>
                    </a:cubicBezTo>
                    <a:cubicBezTo>
                      <a:pt x="-17047" y="238661"/>
                      <a:pt x="-46892" y="457165"/>
                      <a:pt x="77123" y="566385"/>
                    </a:cubicBezTo>
                    <a:cubicBezTo>
                      <a:pt x="364651" y="804827"/>
                      <a:pt x="669451" y="303241"/>
                      <a:pt x="320201" y="16189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6" name="Google Shape;576;p6"/>
              <p:cNvSpPr/>
              <p:nvPr/>
            </p:nvSpPr>
            <p:spPr>
              <a:xfrm>
                <a:off x="7026850" y="-1296139"/>
                <a:ext cx="17700" cy="42711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7" name="Google Shape;577;p6"/>
            <p:cNvGrpSpPr/>
            <p:nvPr/>
          </p:nvGrpSpPr>
          <p:grpSpPr>
            <a:xfrm>
              <a:off x="8636876" y="46"/>
              <a:ext cx="382387" cy="1450044"/>
              <a:chOff x="5578966" y="2422197"/>
              <a:chExt cx="406190" cy="1540306"/>
            </a:xfrm>
          </p:grpSpPr>
          <p:sp>
            <p:nvSpPr>
              <p:cNvPr id="578" name="Google Shape;578;p6"/>
              <p:cNvSpPr/>
              <p:nvPr/>
            </p:nvSpPr>
            <p:spPr>
              <a:xfrm>
                <a:off x="5578966" y="2971595"/>
                <a:ext cx="406190" cy="990908"/>
              </a:xfrm>
              <a:custGeom>
                <a:avLst/>
                <a:gdLst/>
                <a:ahLst/>
                <a:cxnLst/>
                <a:rect l="l" t="t" r="r" b="b"/>
                <a:pathLst>
                  <a:path w="406190" h="990908" extrusionOk="0">
                    <a:moveTo>
                      <a:pt x="340083" y="447063"/>
                    </a:moveTo>
                    <a:cubicBezTo>
                      <a:pt x="341480" y="444205"/>
                      <a:pt x="372913" y="448269"/>
                      <a:pt x="369865" y="426933"/>
                    </a:cubicBezTo>
                    <a:cubicBezTo>
                      <a:pt x="378628" y="356321"/>
                      <a:pt x="379771" y="266786"/>
                      <a:pt x="314811" y="222019"/>
                    </a:cubicBezTo>
                    <a:cubicBezTo>
                      <a:pt x="316334" y="182014"/>
                      <a:pt x="330368" y="29931"/>
                      <a:pt x="276266" y="35328"/>
                    </a:cubicBezTo>
                    <a:cubicBezTo>
                      <a:pt x="257216" y="-16234"/>
                      <a:pt x="121643" y="-11789"/>
                      <a:pt x="117897" y="51521"/>
                    </a:cubicBezTo>
                    <a:cubicBezTo>
                      <a:pt x="68303" y="56474"/>
                      <a:pt x="94719" y="194840"/>
                      <a:pt x="95608" y="232242"/>
                    </a:cubicBezTo>
                    <a:cubicBezTo>
                      <a:pt x="33823" y="278470"/>
                      <a:pt x="28616" y="363941"/>
                      <a:pt x="30775" y="435442"/>
                    </a:cubicBezTo>
                    <a:cubicBezTo>
                      <a:pt x="31219" y="460842"/>
                      <a:pt x="59794" y="448840"/>
                      <a:pt x="72685" y="450746"/>
                    </a:cubicBezTo>
                    <a:cubicBezTo>
                      <a:pt x="75860" y="483511"/>
                      <a:pt x="77003" y="521611"/>
                      <a:pt x="48999" y="544408"/>
                    </a:cubicBezTo>
                    <a:cubicBezTo>
                      <a:pt x="22774" y="559775"/>
                      <a:pt x="3851" y="611464"/>
                      <a:pt x="46078" y="617497"/>
                    </a:cubicBezTo>
                    <a:cubicBezTo>
                      <a:pt x="2835" y="630197"/>
                      <a:pt x="-17041" y="715159"/>
                      <a:pt x="37824" y="733384"/>
                    </a:cubicBezTo>
                    <a:cubicBezTo>
                      <a:pt x="-17041" y="742719"/>
                      <a:pt x="-9611" y="809584"/>
                      <a:pt x="43284" y="813584"/>
                    </a:cubicBezTo>
                    <a:cubicBezTo>
                      <a:pt x="-1801" y="839747"/>
                      <a:pt x="-6309" y="908200"/>
                      <a:pt x="55095" y="912772"/>
                    </a:cubicBezTo>
                    <a:cubicBezTo>
                      <a:pt x="90782" y="913153"/>
                      <a:pt x="126025" y="903310"/>
                      <a:pt x="161268" y="898421"/>
                    </a:cubicBezTo>
                    <a:cubicBezTo>
                      <a:pt x="139233" y="913788"/>
                      <a:pt x="126279" y="946998"/>
                      <a:pt x="144313" y="970176"/>
                    </a:cubicBezTo>
                    <a:cubicBezTo>
                      <a:pt x="172888" y="1006688"/>
                      <a:pt x="224577" y="986051"/>
                      <a:pt x="260327" y="975319"/>
                    </a:cubicBezTo>
                    <a:cubicBezTo>
                      <a:pt x="299570" y="961285"/>
                      <a:pt x="348021" y="957857"/>
                      <a:pt x="376088" y="923821"/>
                    </a:cubicBezTo>
                    <a:cubicBezTo>
                      <a:pt x="399646" y="896008"/>
                      <a:pt x="387327" y="849653"/>
                      <a:pt x="348656" y="845652"/>
                    </a:cubicBezTo>
                    <a:cubicBezTo>
                      <a:pt x="373288" y="834501"/>
                      <a:pt x="384216" y="805495"/>
                      <a:pt x="373065" y="780857"/>
                    </a:cubicBezTo>
                    <a:cubicBezTo>
                      <a:pt x="364353" y="761610"/>
                      <a:pt x="344268" y="750123"/>
                      <a:pt x="323256" y="752371"/>
                    </a:cubicBezTo>
                    <a:cubicBezTo>
                      <a:pt x="387455" y="748370"/>
                      <a:pt x="429999" y="685505"/>
                      <a:pt x="352656" y="659597"/>
                    </a:cubicBezTo>
                    <a:cubicBezTo>
                      <a:pt x="304650" y="655978"/>
                      <a:pt x="438889" y="670011"/>
                      <a:pt x="398503" y="584096"/>
                    </a:cubicBezTo>
                    <a:cubicBezTo>
                      <a:pt x="365928" y="545170"/>
                      <a:pt x="301412" y="524850"/>
                      <a:pt x="340083" y="44706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9" name="Google Shape;579;p6"/>
              <p:cNvSpPr/>
              <p:nvPr/>
            </p:nvSpPr>
            <p:spPr>
              <a:xfrm>
                <a:off x="5774600" y="2422197"/>
                <a:ext cx="17700" cy="5529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0" name="Google Shape;580;p6"/>
            <p:cNvGrpSpPr/>
            <p:nvPr/>
          </p:nvGrpSpPr>
          <p:grpSpPr>
            <a:xfrm>
              <a:off x="8035385" y="23"/>
              <a:ext cx="439174" cy="2683136"/>
              <a:chOff x="6176324" y="940075"/>
              <a:chExt cx="466512" cy="2850155"/>
            </a:xfrm>
          </p:grpSpPr>
          <p:sp>
            <p:nvSpPr>
              <p:cNvPr id="581" name="Google Shape;581;p6"/>
              <p:cNvSpPr/>
              <p:nvPr/>
            </p:nvSpPr>
            <p:spPr>
              <a:xfrm>
                <a:off x="6176324" y="2971595"/>
                <a:ext cx="466512" cy="818636"/>
              </a:xfrm>
              <a:custGeom>
                <a:avLst/>
                <a:gdLst/>
                <a:ahLst/>
                <a:cxnLst/>
                <a:rect l="l" t="t" r="r" b="b"/>
                <a:pathLst>
                  <a:path w="466512" h="818636" extrusionOk="0">
                    <a:moveTo>
                      <a:pt x="332323" y="212841"/>
                    </a:moveTo>
                    <a:cubicBezTo>
                      <a:pt x="341531" y="160708"/>
                      <a:pt x="342674" y="107476"/>
                      <a:pt x="335880" y="54980"/>
                    </a:cubicBezTo>
                    <a:cubicBezTo>
                      <a:pt x="332578" y="42280"/>
                      <a:pt x="316004" y="50599"/>
                      <a:pt x="306479" y="48630"/>
                    </a:cubicBezTo>
                    <a:cubicBezTo>
                      <a:pt x="306923" y="-17537"/>
                      <a:pt x="162779" y="-14870"/>
                      <a:pt x="159984" y="48630"/>
                    </a:cubicBezTo>
                    <a:cubicBezTo>
                      <a:pt x="98580" y="52250"/>
                      <a:pt x="140934" y="172709"/>
                      <a:pt x="140554" y="213159"/>
                    </a:cubicBezTo>
                    <a:cubicBezTo>
                      <a:pt x="105057" y="231383"/>
                      <a:pt x="103723" y="274563"/>
                      <a:pt x="102454" y="310060"/>
                    </a:cubicBezTo>
                    <a:cubicBezTo>
                      <a:pt x="97246" y="356427"/>
                      <a:pt x="82324" y="401182"/>
                      <a:pt x="58766" y="441441"/>
                    </a:cubicBezTo>
                    <a:cubicBezTo>
                      <a:pt x="-124178" y="764783"/>
                      <a:pt x="171287" y="823140"/>
                      <a:pt x="250027" y="818377"/>
                    </a:cubicBezTo>
                    <a:cubicBezTo>
                      <a:pt x="471579" y="804979"/>
                      <a:pt x="517362" y="615177"/>
                      <a:pt x="413476" y="441441"/>
                    </a:cubicBezTo>
                    <a:cubicBezTo>
                      <a:pt x="355628" y="353938"/>
                      <a:pt x="388838" y="243448"/>
                      <a:pt x="332323" y="21284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" name="Google Shape;582;p6"/>
              <p:cNvSpPr/>
              <p:nvPr/>
            </p:nvSpPr>
            <p:spPr>
              <a:xfrm>
                <a:off x="6400713" y="940075"/>
                <a:ext cx="17700" cy="20349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3" name="Google Shape;583;p6"/>
            <p:cNvGrpSpPr/>
            <p:nvPr/>
          </p:nvGrpSpPr>
          <p:grpSpPr>
            <a:xfrm>
              <a:off x="6363022" y="42"/>
              <a:ext cx="160482" cy="1242299"/>
              <a:chOff x="7576714" y="2009363"/>
              <a:chExt cx="170472" cy="1319629"/>
            </a:xfrm>
          </p:grpSpPr>
          <p:sp>
            <p:nvSpPr>
              <p:cNvPr id="584" name="Google Shape;584;p6"/>
              <p:cNvSpPr/>
              <p:nvPr/>
            </p:nvSpPr>
            <p:spPr>
              <a:xfrm>
                <a:off x="7576714" y="2971595"/>
                <a:ext cx="170472" cy="357397"/>
              </a:xfrm>
              <a:custGeom>
                <a:avLst/>
                <a:gdLst/>
                <a:ahLst/>
                <a:cxnLst/>
                <a:rect l="l" t="t" r="r" b="b"/>
                <a:pathLst>
                  <a:path w="170472" h="357397" extrusionOk="0">
                    <a:moveTo>
                      <a:pt x="127257" y="26425"/>
                    </a:moveTo>
                    <a:cubicBezTo>
                      <a:pt x="134369" y="-8309"/>
                      <a:pt x="34039" y="-8500"/>
                      <a:pt x="34611" y="24075"/>
                    </a:cubicBezTo>
                    <a:cubicBezTo>
                      <a:pt x="7052" y="26044"/>
                      <a:pt x="27879" y="109610"/>
                      <a:pt x="21911" y="127835"/>
                    </a:cubicBezTo>
                    <a:cubicBezTo>
                      <a:pt x="-89214" y="468004"/>
                      <a:pt x="264544" y="398789"/>
                      <a:pt x="145736" y="124596"/>
                    </a:cubicBezTo>
                    <a:cubicBezTo>
                      <a:pt x="152086" y="122247"/>
                      <a:pt x="157864" y="17281"/>
                      <a:pt x="127257" y="2642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5" name="Google Shape;585;p6"/>
              <p:cNvSpPr/>
              <p:nvPr/>
            </p:nvSpPr>
            <p:spPr>
              <a:xfrm>
                <a:off x="7652975" y="2009363"/>
                <a:ext cx="17700" cy="9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6" name="Google Shape;586;p6"/>
            <p:cNvGrpSpPr/>
            <p:nvPr/>
          </p:nvGrpSpPr>
          <p:grpSpPr>
            <a:xfrm>
              <a:off x="6999976" y="11"/>
              <a:ext cx="271476" cy="3307837"/>
              <a:chOff x="7883572" y="308161"/>
              <a:chExt cx="288375" cy="3513742"/>
            </a:xfrm>
          </p:grpSpPr>
          <p:sp>
            <p:nvSpPr>
              <p:cNvPr id="587" name="Google Shape;587;p6"/>
              <p:cNvSpPr/>
              <p:nvPr/>
            </p:nvSpPr>
            <p:spPr>
              <a:xfrm>
                <a:off x="7883572" y="2971595"/>
                <a:ext cx="288375" cy="850309"/>
              </a:xfrm>
              <a:custGeom>
                <a:avLst/>
                <a:gdLst/>
                <a:ahLst/>
                <a:cxnLst/>
                <a:rect l="l" t="t" r="r" b="b"/>
                <a:pathLst>
                  <a:path w="288375" h="850309" extrusionOk="0">
                    <a:moveTo>
                      <a:pt x="226863" y="202395"/>
                    </a:moveTo>
                    <a:cubicBezTo>
                      <a:pt x="222671" y="167343"/>
                      <a:pt x="255946" y="35010"/>
                      <a:pt x="207051" y="37295"/>
                    </a:cubicBezTo>
                    <a:cubicBezTo>
                      <a:pt x="200701" y="-10202"/>
                      <a:pt x="93830" y="-14965"/>
                      <a:pt x="96497" y="38311"/>
                    </a:cubicBezTo>
                    <a:cubicBezTo>
                      <a:pt x="44998" y="23897"/>
                      <a:pt x="95354" y="195792"/>
                      <a:pt x="59222" y="197824"/>
                    </a:cubicBezTo>
                    <a:cubicBezTo>
                      <a:pt x="-24216" y="202459"/>
                      <a:pt x="4930" y="466873"/>
                      <a:pt x="4930" y="713126"/>
                    </a:cubicBezTo>
                    <a:cubicBezTo>
                      <a:pt x="4930" y="781261"/>
                      <a:pt x="39093" y="845714"/>
                      <a:pt x="141201" y="850095"/>
                    </a:cubicBezTo>
                    <a:cubicBezTo>
                      <a:pt x="238420" y="854223"/>
                      <a:pt x="280901" y="798280"/>
                      <a:pt x="281283" y="718016"/>
                    </a:cubicBezTo>
                    <a:cubicBezTo>
                      <a:pt x="282172" y="443314"/>
                      <a:pt x="316208" y="200173"/>
                      <a:pt x="226863" y="2023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8" name="Google Shape;588;p6"/>
              <p:cNvSpPr/>
              <p:nvPr/>
            </p:nvSpPr>
            <p:spPr>
              <a:xfrm>
                <a:off x="8024899" y="308161"/>
                <a:ext cx="17700" cy="26670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9" name="Google Shape;589;p6"/>
            <p:cNvGrpSpPr/>
            <p:nvPr/>
          </p:nvGrpSpPr>
          <p:grpSpPr>
            <a:xfrm>
              <a:off x="6827964" y="636458"/>
              <a:ext cx="230791" cy="243118"/>
              <a:chOff x="3770248" y="2527300"/>
              <a:chExt cx="180404" cy="190055"/>
            </a:xfrm>
          </p:grpSpPr>
          <p:sp>
            <p:nvSpPr>
              <p:cNvPr id="590" name="Google Shape;590;p6"/>
              <p:cNvSpPr/>
              <p:nvPr/>
            </p:nvSpPr>
            <p:spPr>
              <a:xfrm>
                <a:off x="3775135" y="2655951"/>
                <a:ext cx="51441" cy="61404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404" extrusionOk="0">
                    <a:moveTo>
                      <a:pt x="50930" y="0"/>
                    </a:moveTo>
                    <a:cubicBezTo>
                      <a:pt x="32959" y="889"/>
                      <a:pt x="-4823" y="43497"/>
                      <a:pt x="511" y="61404"/>
                    </a:cubicBezTo>
                    <a:cubicBezTo>
                      <a:pt x="18545" y="60579"/>
                      <a:pt x="56264" y="17970"/>
                      <a:pt x="50930" y="0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1" name="Google Shape;591;p6"/>
              <p:cNvSpPr/>
              <p:nvPr/>
            </p:nvSpPr>
            <p:spPr>
              <a:xfrm>
                <a:off x="3894324" y="2527300"/>
                <a:ext cx="51441" cy="61341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341" extrusionOk="0">
                    <a:moveTo>
                      <a:pt x="50931" y="0"/>
                    </a:moveTo>
                    <a:cubicBezTo>
                      <a:pt x="32897" y="826"/>
                      <a:pt x="-4822" y="43434"/>
                      <a:pt x="512" y="61341"/>
                    </a:cubicBezTo>
                    <a:cubicBezTo>
                      <a:pt x="18482" y="60325"/>
                      <a:pt x="56265" y="17717"/>
                      <a:pt x="50931" y="0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2" name="Google Shape;592;p6"/>
              <p:cNvSpPr/>
              <p:nvPr/>
            </p:nvSpPr>
            <p:spPr>
              <a:xfrm>
                <a:off x="3770248" y="2531866"/>
                <a:ext cx="58420" cy="54430"/>
              </a:xfrm>
              <a:custGeom>
                <a:avLst/>
                <a:gdLst/>
                <a:ahLst/>
                <a:cxnLst/>
                <a:rect l="l" t="t" r="r" b="b"/>
                <a:pathLst>
                  <a:path w="58420" h="54430" extrusionOk="0">
                    <a:moveTo>
                      <a:pt x="58421" y="54107"/>
                    </a:moveTo>
                    <a:cubicBezTo>
                      <a:pt x="58421" y="36137"/>
                      <a:pt x="18225" y="-3995"/>
                      <a:pt x="1" y="323"/>
                    </a:cubicBezTo>
                    <a:cubicBezTo>
                      <a:pt x="-190" y="18357"/>
                      <a:pt x="40260" y="58425"/>
                      <a:pt x="58421" y="54107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3" name="Google Shape;593;p6"/>
              <p:cNvSpPr/>
              <p:nvPr/>
            </p:nvSpPr>
            <p:spPr>
              <a:xfrm>
                <a:off x="3892168" y="2658113"/>
                <a:ext cx="58484" cy="54484"/>
              </a:xfrm>
              <a:custGeom>
                <a:avLst/>
                <a:gdLst/>
                <a:ahLst/>
                <a:cxnLst/>
                <a:rect l="l" t="t" r="r" b="b"/>
                <a:pathLst>
                  <a:path w="58484" h="54484" extrusionOk="0">
                    <a:moveTo>
                      <a:pt x="58484" y="54162"/>
                    </a:moveTo>
                    <a:cubicBezTo>
                      <a:pt x="58484" y="36128"/>
                      <a:pt x="18225" y="-3940"/>
                      <a:pt x="1" y="314"/>
                    </a:cubicBezTo>
                    <a:cubicBezTo>
                      <a:pt x="-190" y="18348"/>
                      <a:pt x="40260" y="58480"/>
                      <a:pt x="58484" y="54162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94" name="Google Shape;594;p6"/>
            <p:cNvGrpSpPr/>
            <p:nvPr/>
          </p:nvGrpSpPr>
          <p:grpSpPr>
            <a:xfrm>
              <a:off x="8763367" y="2641902"/>
              <a:ext cx="230809" cy="243156"/>
              <a:chOff x="3770248" y="2527300"/>
              <a:chExt cx="180404" cy="190055"/>
            </a:xfrm>
          </p:grpSpPr>
          <p:sp>
            <p:nvSpPr>
              <p:cNvPr id="595" name="Google Shape;595;p6"/>
              <p:cNvSpPr/>
              <p:nvPr/>
            </p:nvSpPr>
            <p:spPr>
              <a:xfrm>
                <a:off x="3775135" y="2655951"/>
                <a:ext cx="51441" cy="61404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404" extrusionOk="0">
                    <a:moveTo>
                      <a:pt x="50930" y="0"/>
                    </a:moveTo>
                    <a:cubicBezTo>
                      <a:pt x="32959" y="889"/>
                      <a:pt x="-4823" y="43497"/>
                      <a:pt x="511" y="61404"/>
                    </a:cubicBezTo>
                    <a:cubicBezTo>
                      <a:pt x="18545" y="60579"/>
                      <a:pt x="56264" y="17970"/>
                      <a:pt x="50930" y="0"/>
                    </a:cubicBezTo>
                    <a:close/>
                  </a:path>
                </a:pathLst>
              </a:custGeom>
              <a:solidFill>
                <a:srgbClr val="D9D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6" name="Google Shape;596;p6"/>
              <p:cNvSpPr/>
              <p:nvPr/>
            </p:nvSpPr>
            <p:spPr>
              <a:xfrm>
                <a:off x="3894324" y="2527300"/>
                <a:ext cx="51441" cy="61341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341" extrusionOk="0">
                    <a:moveTo>
                      <a:pt x="50931" y="0"/>
                    </a:moveTo>
                    <a:cubicBezTo>
                      <a:pt x="32897" y="826"/>
                      <a:pt x="-4822" y="43434"/>
                      <a:pt x="512" y="61341"/>
                    </a:cubicBezTo>
                    <a:cubicBezTo>
                      <a:pt x="18482" y="60325"/>
                      <a:pt x="56265" y="17717"/>
                      <a:pt x="50931" y="0"/>
                    </a:cubicBezTo>
                    <a:close/>
                  </a:path>
                </a:pathLst>
              </a:custGeom>
              <a:solidFill>
                <a:srgbClr val="D9D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" name="Google Shape;597;p6"/>
              <p:cNvSpPr/>
              <p:nvPr/>
            </p:nvSpPr>
            <p:spPr>
              <a:xfrm>
                <a:off x="3770248" y="2531866"/>
                <a:ext cx="58420" cy="54430"/>
              </a:xfrm>
              <a:custGeom>
                <a:avLst/>
                <a:gdLst/>
                <a:ahLst/>
                <a:cxnLst/>
                <a:rect l="l" t="t" r="r" b="b"/>
                <a:pathLst>
                  <a:path w="58420" h="54430" extrusionOk="0">
                    <a:moveTo>
                      <a:pt x="58421" y="54107"/>
                    </a:moveTo>
                    <a:cubicBezTo>
                      <a:pt x="58421" y="36137"/>
                      <a:pt x="18225" y="-3995"/>
                      <a:pt x="1" y="323"/>
                    </a:cubicBezTo>
                    <a:cubicBezTo>
                      <a:pt x="-190" y="18357"/>
                      <a:pt x="40260" y="58425"/>
                      <a:pt x="58421" y="54107"/>
                    </a:cubicBezTo>
                    <a:close/>
                  </a:path>
                </a:pathLst>
              </a:custGeom>
              <a:solidFill>
                <a:srgbClr val="D9D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8" name="Google Shape;598;p6"/>
              <p:cNvSpPr/>
              <p:nvPr/>
            </p:nvSpPr>
            <p:spPr>
              <a:xfrm>
                <a:off x="3892168" y="2658113"/>
                <a:ext cx="58484" cy="54484"/>
              </a:xfrm>
              <a:custGeom>
                <a:avLst/>
                <a:gdLst/>
                <a:ahLst/>
                <a:cxnLst/>
                <a:rect l="l" t="t" r="r" b="b"/>
                <a:pathLst>
                  <a:path w="58484" h="54484" extrusionOk="0">
                    <a:moveTo>
                      <a:pt x="58484" y="54162"/>
                    </a:moveTo>
                    <a:cubicBezTo>
                      <a:pt x="58484" y="36128"/>
                      <a:pt x="18225" y="-3940"/>
                      <a:pt x="1" y="314"/>
                    </a:cubicBezTo>
                    <a:cubicBezTo>
                      <a:pt x="-190" y="18348"/>
                      <a:pt x="40260" y="58480"/>
                      <a:pt x="58484" y="54162"/>
                    </a:cubicBezTo>
                    <a:close/>
                  </a:path>
                </a:pathLst>
              </a:custGeom>
              <a:solidFill>
                <a:srgbClr val="D9D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99" name="Google Shape;599;p6"/>
            <p:cNvGrpSpPr/>
            <p:nvPr/>
          </p:nvGrpSpPr>
          <p:grpSpPr>
            <a:xfrm rot="5400000">
              <a:off x="8655427" y="4253521"/>
              <a:ext cx="201871" cy="231166"/>
              <a:chOff x="3462796" y="2555878"/>
              <a:chExt cx="157798" cy="180711"/>
            </a:xfrm>
          </p:grpSpPr>
          <p:sp>
            <p:nvSpPr>
              <p:cNvPr id="600" name="Google Shape;600;p6"/>
              <p:cNvSpPr/>
              <p:nvPr/>
            </p:nvSpPr>
            <p:spPr>
              <a:xfrm>
                <a:off x="3528860" y="2555878"/>
                <a:ext cx="20839" cy="53711"/>
              </a:xfrm>
              <a:custGeom>
                <a:avLst/>
                <a:gdLst/>
                <a:ahLst/>
                <a:cxnLst/>
                <a:rect l="l" t="t" r="r" b="b"/>
                <a:pathLst>
                  <a:path w="20839" h="53711" extrusionOk="0">
                    <a:moveTo>
                      <a:pt x="9741" y="60"/>
                    </a:moveTo>
                    <a:cubicBezTo>
                      <a:pt x="-2451" y="2600"/>
                      <a:pt x="-4483" y="55686"/>
                      <a:pt x="11074" y="53654"/>
                    </a:cubicBezTo>
                    <a:cubicBezTo>
                      <a:pt x="23266" y="51114"/>
                      <a:pt x="25362" y="-2035"/>
                      <a:pt x="9741" y="60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" name="Google Shape;601;p6"/>
              <p:cNvSpPr/>
              <p:nvPr/>
            </p:nvSpPr>
            <p:spPr>
              <a:xfrm>
                <a:off x="3528860" y="2682878"/>
                <a:ext cx="20839" cy="53711"/>
              </a:xfrm>
              <a:custGeom>
                <a:avLst/>
                <a:gdLst/>
                <a:ahLst/>
                <a:cxnLst/>
                <a:rect l="l" t="t" r="r" b="b"/>
                <a:pathLst>
                  <a:path w="20839" h="53711" extrusionOk="0">
                    <a:moveTo>
                      <a:pt x="9741" y="60"/>
                    </a:moveTo>
                    <a:cubicBezTo>
                      <a:pt x="-2451" y="2600"/>
                      <a:pt x="-4483" y="55686"/>
                      <a:pt x="11074" y="53654"/>
                    </a:cubicBezTo>
                    <a:cubicBezTo>
                      <a:pt x="23266" y="51114"/>
                      <a:pt x="25362" y="-2035"/>
                      <a:pt x="9741" y="60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" name="Google Shape;602;p6"/>
              <p:cNvSpPr/>
              <p:nvPr/>
            </p:nvSpPr>
            <p:spPr>
              <a:xfrm>
                <a:off x="3571315" y="2597137"/>
                <a:ext cx="47570" cy="33554"/>
              </a:xfrm>
              <a:custGeom>
                <a:avLst/>
                <a:gdLst/>
                <a:ahLst/>
                <a:cxnLst/>
                <a:rect l="l" t="t" r="r" b="b"/>
                <a:pathLst>
                  <a:path w="47570" h="33554" extrusionOk="0">
                    <a:moveTo>
                      <a:pt x="47423" y="3886"/>
                    </a:moveTo>
                    <a:cubicBezTo>
                      <a:pt x="36183" y="-9449"/>
                      <a:pt x="10910" y="15189"/>
                      <a:pt x="306" y="22936"/>
                    </a:cubicBezTo>
                    <a:cubicBezTo>
                      <a:pt x="-4584" y="50305"/>
                      <a:pt x="50788" y="17729"/>
                      <a:pt x="47423" y="3886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" name="Google Shape;603;p6"/>
              <p:cNvSpPr/>
              <p:nvPr/>
            </p:nvSpPr>
            <p:spPr>
              <a:xfrm>
                <a:off x="3572203" y="2660050"/>
                <a:ext cx="48391" cy="35006"/>
              </a:xfrm>
              <a:custGeom>
                <a:avLst/>
                <a:gdLst/>
                <a:ahLst/>
                <a:cxnLst/>
                <a:rect l="l" t="t" r="r" b="b"/>
                <a:pathLst>
                  <a:path w="48391" h="35006" extrusionOk="0">
                    <a:moveTo>
                      <a:pt x="45900" y="20221"/>
                    </a:moveTo>
                    <a:cubicBezTo>
                      <a:pt x="32120" y="15713"/>
                      <a:pt x="14849" y="-8608"/>
                      <a:pt x="1450" y="3203"/>
                    </a:cubicBezTo>
                    <a:cubicBezTo>
                      <a:pt x="-11123" y="21047"/>
                      <a:pt x="62664" y="54384"/>
                      <a:pt x="45900" y="20221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4" name="Google Shape;604;p6"/>
              <p:cNvSpPr/>
              <p:nvPr/>
            </p:nvSpPr>
            <p:spPr>
              <a:xfrm>
                <a:off x="3466564" y="2662661"/>
                <a:ext cx="42019" cy="33548"/>
              </a:xfrm>
              <a:custGeom>
                <a:avLst/>
                <a:gdLst/>
                <a:ahLst/>
                <a:cxnLst/>
                <a:rect l="l" t="t" r="r" b="b"/>
                <a:pathLst>
                  <a:path w="42019" h="33548" extrusionOk="0">
                    <a:moveTo>
                      <a:pt x="41239" y="1798"/>
                    </a:moveTo>
                    <a:cubicBezTo>
                      <a:pt x="31397" y="-7981"/>
                      <a:pt x="-17625" y="24912"/>
                      <a:pt x="6695" y="33548"/>
                    </a:cubicBezTo>
                    <a:cubicBezTo>
                      <a:pt x="17935" y="27452"/>
                      <a:pt x="47145" y="17991"/>
                      <a:pt x="41239" y="1798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5" name="Google Shape;605;p6"/>
              <p:cNvSpPr/>
              <p:nvPr/>
            </p:nvSpPr>
            <p:spPr>
              <a:xfrm>
                <a:off x="3462796" y="2597064"/>
                <a:ext cx="40843" cy="33781"/>
              </a:xfrm>
              <a:custGeom>
                <a:avLst/>
                <a:gdLst/>
                <a:ahLst/>
                <a:cxnLst/>
                <a:rect l="l" t="t" r="r" b="b"/>
                <a:pathLst>
                  <a:path w="40843" h="33781" extrusionOk="0">
                    <a:moveTo>
                      <a:pt x="38339" y="18755"/>
                    </a:moveTo>
                    <a:cubicBezTo>
                      <a:pt x="27163" y="13865"/>
                      <a:pt x="13447" y="-8614"/>
                      <a:pt x="1509" y="3578"/>
                    </a:cubicBezTo>
                    <a:cubicBezTo>
                      <a:pt x="-10556" y="21676"/>
                      <a:pt x="54151" y="52346"/>
                      <a:pt x="38339" y="18755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06" name="Google Shape;606;p6"/>
            <p:cNvGrpSpPr/>
            <p:nvPr/>
          </p:nvGrpSpPr>
          <p:grpSpPr>
            <a:xfrm rot="-2700000">
              <a:off x="7375305" y="1863439"/>
              <a:ext cx="169840" cy="178926"/>
              <a:chOff x="3770248" y="2527300"/>
              <a:chExt cx="180404" cy="190055"/>
            </a:xfrm>
          </p:grpSpPr>
          <p:sp>
            <p:nvSpPr>
              <p:cNvPr id="607" name="Google Shape;607;p6"/>
              <p:cNvSpPr/>
              <p:nvPr/>
            </p:nvSpPr>
            <p:spPr>
              <a:xfrm>
                <a:off x="3775135" y="2655951"/>
                <a:ext cx="51441" cy="61404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404" extrusionOk="0">
                    <a:moveTo>
                      <a:pt x="50930" y="0"/>
                    </a:moveTo>
                    <a:cubicBezTo>
                      <a:pt x="32959" y="889"/>
                      <a:pt x="-4823" y="43497"/>
                      <a:pt x="511" y="61404"/>
                    </a:cubicBezTo>
                    <a:cubicBezTo>
                      <a:pt x="18545" y="60579"/>
                      <a:pt x="56264" y="17970"/>
                      <a:pt x="50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" name="Google Shape;608;p6"/>
              <p:cNvSpPr/>
              <p:nvPr/>
            </p:nvSpPr>
            <p:spPr>
              <a:xfrm>
                <a:off x="3894324" y="2527300"/>
                <a:ext cx="51441" cy="61341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341" extrusionOk="0">
                    <a:moveTo>
                      <a:pt x="50931" y="0"/>
                    </a:moveTo>
                    <a:cubicBezTo>
                      <a:pt x="32897" y="826"/>
                      <a:pt x="-4822" y="43434"/>
                      <a:pt x="512" y="61341"/>
                    </a:cubicBezTo>
                    <a:cubicBezTo>
                      <a:pt x="18482" y="60325"/>
                      <a:pt x="56265" y="17717"/>
                      <a:pt x="509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9" name="Google Shape;609;p6"/>
              <p:cNvSpPr/>
              <p:nvPr/>
            </p:nvSpPr>
            <p:spPr>
              <a:xfrm>
                <a:off x="3770248" y="2531866"/>
                <a:ext cx="58420" cy="54430"/>
              </a:xfrm>
              <a:custGeom>
                <a:avLst/>
                <a:gdLst/>
                <a:ahLst/>
                <a:cxnLst/>
                <a:rect l="l" t="t" r="r" b="b"/>
                <a:pathLst>
                  <a:path w="58420" h="54430" extrusionOk="0">
                    <a:moveTo>
                      <a:pt x="58421" y="54107"/>
                    </a:moveTo>
                    <a:cubicBezTo>
                      <a:pt x="58421" y="36137"/>
                      <a:pt x="18225" y="-3995"/>
                      <a:pt x="1" y="323"/>
                    </a:cubicBezTo>
                    <a:cubicBezTo>
                      <a:pt x="-190" y="18357"/>
                      <a:pt x="40260" y="58425"/>
                      <a:pt x="58421" y="5410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0" name="Google Shape;610;p6"/>
              <p:cNvSpPr/>
              <p:nvPr/>
            </p:nvSpPr>
            <p:spPr>
              <a:xfrm>
                <a:off x="3892168" y="2658113"/>
                <a:ext cx="58484" cy="54484"/>
              </a:xfrm>
              <a:custGeom>
                <a:avLst/>
                <a:gdLst/>
                <a:ahLst/>
                <a:cxnLst/>
                <a:rect l="l" t="t" r="r" b="b"/>
                <a:pathLst>
                  <a:path w="58484" h="54484" extrusionOk="0">
                    <a:moveTo>
                      <a:pt x="58484" y="54162"/>
                    </a:moveTo>
                    <a:cubicBezTo>
                      <a:pt x="58484" y="36128"/>
                      <a:pt x="18225" y="-3940"/>
                      <a:pt x="1" y="314"/>
                    </a:cubicBezTo>
                    <a:cubicBezTo>
                      <a:pt x="-190" y="18348"/>
                      <a:pt x="40260" y="58480"/>
                      <a:pt x="58484" y="5416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11" name="Google Shape;611;p6"/>
            <p:cNvGrpSpPr/>
            <p:nvPr/>
          </p:nvGrpSpPr>
          <p:grpSpPr>
            <a:xfrm>
              <a:off x="6800134" y="23"/>
              <a:ext cx="985363" cy="1665685"/>
              <a:chOff x="2484475" y="1329455"/>
              <a:chExt cx="1046700" cy="1769370"/>
            </a:xfrm>
          </p:grpSpPr>
          <p:sp>
            <p:nvSpPr>
              <p:cNvPr id="612" name="Google Shape;612;p6"/>
              <p:cNvSpPr/>
              <p:nvPr/>
            </p:nvSpPr>
            <p:spPr>
              <a:xfrm>
                <a:off x="2484475" y="2052125"/>
                <a:ext cx="1046700" cy="1046700"/>
              </a:xfrm>
              <a:prstGeom prst="ellipse">
                <a:avLst/>
              </a:prstGeom>
              <a:solidFill>
                <a:srgbClr val="FFDE00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6"/>
              <p:cNvSpPr/>
              <p:nvPr/>
            </p:nvSpPr>
            <p:spPr>
              <a:xfrm>
                <a:off x="2643144" y="2210793"/>
                <a:ext cx="729300" cy="729300"/>
              </a:xfrm>
              <a:prstGeom prst="ellipse">
                <a:avLst/>
              </a:prstGeom>
              <a:solidFill>
                <a:srgbClr val="FFDE00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614" name="Google Shape;614;p6"/>
              <p:cNvGrpSpPr/>
              <p:nvPr/>
            </p:nvGrpSpPr>
            <p:grpSpPr>
              <a:xfrm>
                <a:off x="2769703" y="1329455"/>
                <a:ext cx="510180" cy="1483501"/>
                <a:chOff x="1818382" y="2433081"/>
                <a:chExt cx="466728" cy="1357150"/>
              </a:xfrm>
            </p:grpSpPr>
            <p:grpSp>
              <p:nvGrpSpPr>
                <p:cNvPr id="615" name="Google Shape;615;p6"/>
                <p:cNvGrpSpPr/>
                <p:nvPr/>
              </p:nvGrpSpPr>
              <p:grpSpPr>
                <a:xfrm>
                  <a:off x="1818382" y="2971595"/>
                  <a:ext cx="466728" cy="818636"/>
                  <a:chOff x="1818382" y="2942618"/>
                  <a:chExt cx="466728" cy="818636"/>
                </a:xfrm>
              </p:grpSpPr>
              <p:sp>
                <p:nvSpPr>
                  <p:cNvPr id="616" name="Google Shape;616;p6"/>
                  <p:cNvSpPr/>
                  <p:nvPr/>
                </p:nvSpPr>
                <p:spPr>
                  <a:xfrm>
                    <a:off x="1951772" y="2948396"/>
                    <a:ext cx="202080" cy="208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080" h="208143" extrusionOk="0">
                        <a:moveTo>
                          <a:pt x="15038" y="208143"/>
                        </a:moveTo>
                        <a:cubicBezTo>
                          <a:pt x="13132" y="168837"/>
                          <a:pt x="-13030" y="86033"/>
                          <a:pt x="8370" y="57521"/>
                        </a:cubicBezTo>
                        <a:cubicBezTo>
                          <a:pt x="12625" y="47552"/>
                          <a:pt x="30278" y="53140"/>
                          <a:pt x="32881" y="42726"/>
                        </a:cubicBezTo>
                        <a:cubicBezTo>
                          <a:pt x="35485" y="-11186"/>
                          <a:pt x="164834" y="-17218"/>
                          <a:pt x="166739" y="42726"/>
                        </a:cubicBezTo>
                        <a:cubicBezTo>
                          <a:pt x="166739" y="51679"/>
                          <a:pt x="176899" y="48123"/>
                          <a:pt x="182106" y="47679"/>
                        </a:cubicBezTo>
                        <a:cubicBezTo>
                          <a:pt x="221285" y="61458"/>
                          <a:pt x="190869" y="163884"/>
                          <a:pt x="190171" y="205921"/>
                        </a:cubicBezTo>
                        <a:cubicBezTo>
                          <a:pt x="129528" y="203254"/>
                          <a:pt x="70029" y="200523"/>
                          <a:pt x="15038" y="208143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617" name="Google Shape;617;p6"/>
                  <p:cNvSpPr/>
                  <p:nvPr/>
                </p:nvSpPr>
                <p:spPr>
                  <a:xfrm>
                    <a:off x="1833104" y="3156294"/>
                    <a:ext cx="444195" cy="5928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4195" h="592827" extrusionOk="0">
                        <a:moveTo>
                          <a:pt x="211556" y="592827"/>
                        </a:moveTo>
                        <a:cubicBezTo>
                          <a:pt x="2006" y="586922"/>
                          <a:pt x="-51715" y="421377"/>
                          <a:pt x="49695" y="230877"/>
                        </a:cubicBezTo>
                        <a:cubicBezTo>
                          <a:pt x="155993" y="12945"/>
                          <a:pt x="800" y="-5978"/>
                          <a:pt x="315315" y="1198"/>
                        </a:cubicBezTo>
                        <a:cubicBezTo>
                          <a:pt x="366115" y="53077"/>
                          <a:pt x="345160" y="156709"/>
                          <a:pt x="388277" y="228972"/>
                        </a:cubicBezTo>
                        <a:cubicBezTo>
                          <a:pt x="514134" y="439856"/>
                          <a:pt x="415645" y="578159"/>
                          <a:pt x="211556" y="592827"/>
                        </a:cubicBezTo>
                        <a:close/>
                      </a:path>
                    </a:pathLst>
                  </a:custGeom>
                  <a:solidFill>
                    <a:srgbClr val="FFE59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618" name="Google Shape;618;p6"/>
                  <p:cNvSpPr/>
                  <p:nvPr/>
                </p:nvSpPr>
                <p:spPr>
                  <a:xfrm>
                    <a:off x="1818382" y="2942618"/>
                    <a:ext cx="466728" cy="8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728" h="818636" extrusionOk="0">
                        <a:moveTo>
                          <a:pt x="413730" y="440997"/>
                        </a:moveTo>
                        <a:cubicBezTo>
                          <a:pt x="355564" y="353938"/>
                          <a:pt x="388838" y="243448"/>
                          <a:pt x="332323" y="212841"/>
                        </a:cubicBezTo>
                        <a:cubicBezTo>
                          <a:pt x="341474" y="160701"/>
                          <a:pt x="342668" y="107476"/>
                          <a:pt x="335879" y="54980"/>
                        </a:cubicBezTo>
                        <a:cubicBezTo>
                          <a:pt x="332577" y="42280"/>
                          <a:pt x="316004" y="50599"/>
                          <a:pt x="306479" y="48630"/>
                        </a:cubicBezTo>
                        <a:cubicBezTo>
                          <a:pt x="306860" y="-17537"/>
                          <a:pt x="162715" y="-14870"/>
                          <a:pt x="159921" y="48630"/>
                        </a:cubicBezTo>
                        <a:cubicBezTo>
                          <a:pt x="98580" y="52250"/>
                          <a:pt x="141252" y="172709"/>
                          <a:pt x="140553" y="213159"/>
                        </a:cubicBezTo>
                        <a:cubicBezTo>
                          <a:pt x="105057" y="231383"/>
                          <a:pt x="103723" y="274563"/>
                          <a:pt x="102453" y="310060"/>
                        </a:cubicBezTo>
                        <a:cubicBezTo>
                          <a:pt x="97234" y="356427"/>
                          <a:pt x="82349" y="401182"/>
                          <a:pt x="58765" y="441441"/>
                        </a:cubicBezTo>
                        <a:cubicBezTo>
                          <a:pt x="-124178" y="764783"/>
                          <a:pt x="171288" y="823140"/>
                          <a:pt x="250027" y="818377"/>
                        </a:cubicBezTo>
                        <a:cubicBezTo>
                          <a:pt x="471833" y="804535"/>
                          <a:pt x="517553" y="614542"/>
                          <a:pt x="413730" y="440997"/>
                        </a:cubicBezTo>
                        <a:close/>
                        <a:moveTo>
                          <a:pt x="322417" y="107431"/>
                        </a:moveTo>
                        <a:cubicBezTo>
                          <a:pt x="322862" y="119369"/>
                          <a:pt x="322862" y="131371"/>
                          <a:pt x="322417" y="143309"/>
                        </a:cubicBezTo>
                        <a:cubicBezTo>
                          <a:pt x="265788" y="153837"/>
                          <a:pt x="209934" y="168156"/>
                          <a:pt x="155222" y="186171"/>
                        </a:cubicBezTo>
                        <a:cubicBezTo>
                          <a:pt x="153825" y="175757"/>
                          <a:pt x="152555" y="165343"/>
                          <a:pt x="151348" y="154866"/>
                        </a:cubicBezTo>
                        <a:cubicBezTo>
                          <a:pt x="209191" y="142185"/>
                          <a:pt x="266302" y="126348"/>
                          <a:pt x="322417" y="107431"/>
                        </a:cubicBezTo>
                        <a:close/>
                        <a:moveTo>
                          <a:pt x="270538" y="514911"/>
                        </a:moveTo>
                        <a:cubicBezTo>
                          <a:pt x="290921" y="432742"/>
                          <a:pt x="171033" y="476811"/>
                          <a:pt x="221770" y="547423"/>
                        </a:cubicBezTo>
                        <a:cubicBezTo>
                          <a:pt x="201005" y="569394"/>
                          <a:pt x="150777" y="562726"/>
                          <a:pt x="161064" y="525135"/>
                        </a:cubicBezTo>
                        <a:cubicBezTo>
                          <a:pt x="172367" y="494210"/>
                          <a:pt x="197449" y="470143"/>
                          <a:pt x="209133" y="439028"/>
                        </a:cubicBezTo>
                        <a:cubicBezTo>
                          <a:pt x="238966" y="372588"/>
                          <a:pt x="245906" y="298128"/>
                          <a:pt x="228882" y="227319"/>
                        </a:cubicBezTo>
                        <a:cubicBezTo>
                          <a:pt x="235124" y="229339"/>
                          <a:pt x="241887" y="229040"/>
                          <a:pt x="247932" y="226494"/>
                        </a:cubicBezTo>
                        <a:cubicBezTo>
                          <a:pt x="236185" y="314949"/>
                          <a:pt x="272697" y="400547"/>
                          <a:pt x="308511" y="479605"/>
                        </a:cubicBezTo>
                        <a:cubicBezTo>
                          <a:pt x="345150" y="534913"/>
                          <a:pt x="303494" y="594603"/>
                          <a:pt x="246471" y="547804"/>
                        </a:cubicBezTo>
                        <a:cubicBezTo>
                          <a:pt x="256295" y="538253"/>
                          <a:pt x="264340" y="527027"/>
                          <a:pt x="270220" y="514657"/>
                        </a:cubicBezTo>
                        <a:close/>
                        <a:moveTo>
                          <a:pt x="235803" y="534596"/>
                        </a:moveTo>
                        <a:cubicBezTo>
                          <a:pt x="220436" y="518467"/>
                          <a:pt x="229072" y="474017"/>
                          <a:pt x="255235" y="493956"/>
                        </a:cubicBezTo>
                        <a:cubicBezTo>
                          <a:pt x="261394" y="509196"/>
                          <a:pt x="244439" y="523039"/>
                          <a:pt x="235486" y="534342"/>
                        </a:cubicBezTo>
                        <a:close/>
                        <a:moveTo>
                          <a:pt x="157317" y="205602"/>
                        </a:moveTo>
                        <a:cubicBezTo>
                          <a:pt x="157317" y="204904"/>
                          <a:pt x="157317" y="204205"/>
                          <a:pt x="157317" y="203507"/>
                        </a:cubicBezTo>
                        <a:cubicBezTo>
                          <a:pt x="210956" y="185962"/>
                          <a:pt x="265655" y="171839"/>
                          <a:pt x="321084" y="161216"/>
                        </a:cubicBezTo>
                        <a:cubicBezTo>
                          <a:pt x="320004" y="176138"/>
                          <a:pt x="318353" y="190997"/>
                          <a:pt x="315941" y="205666"/>
                        </a:cubicBezTo>
                        <a:cubicBezTo>
                          <a:pt x="298795" y="200713"/>
                          <a:pt x="178971" y="199443"/>
                          <a:pt x="157317" y="205602"/>
                        </a:cubicBezTo>
                        <a:close/>
                        <a:moveTo>
                          <a:pt x="318925" y="66537"/>
                        </a:moveTo>
                        <a:cubicBezTo>
                          <a:pt x="319750" y="74157"/>
                          <a:pt x="320449" y="81714"/>
                          <a:pt x="320957" y="89334"/>
                        </a:cubicBezTo>
                        <a:cubicBezTo>
                          <a:pt x="264493" y="108111"/>
                          <a:pt x="207095" y="123967"/>
                          <a:pt x="148999" y="136832"/>
                        </a:cubicBezTo>
                        <a:cubicBezTo>
                          <a:pt x="148173" y="129402"/>
                          <a:pt x="147602" y="121909"/>
                          <a:pt x="147094" y="114480"/>
                        </a:cubicBezTo>
                        <a:cubicBezTo>
                          <a:pt x="199367" y="108301"/>
                          <a:pt x="249945" y="92020"/>
                          <a:pt x="296001" y="66537"/>
                        </a:cubicBezTo>
                        <a:close/>
                        <a:moveTo>
                          <a:pt x="177002" y="47805"/>
                        </a:moveTo>
                        <a:cubicBezTo>
                          <a:pt x="177828" y="8498"/>
                          <a:pt x="287810" y="8625"/>
                          <a:pt x="288699" y="48313"/>
                        </a:cubicBezTo>
                        <a:cubicBezTo>
                          <a:pt x="251424" y="48313"/>
                          <a:pt x="214213" y="48694"/>
                          <a:pt x="176939" y="48313"/>
                        </a:cubicBezTo>
                        <a:cubicBezTo>
                          <a:pt x="177193" y="48059"/>
                          <a:pt x="177257" y="47932"/>
                          <a:pt x="177257" y="47805"/>
                        </a:cubicBezTo>
                        <a:close/>
                        <a:moveTo>
                          <a:pt x="146713" y="71871"/>
                        </a:moveTo>
                        <a:cubicBezTo>
                          <a:pt x="177002" y="57520"/>
                          <a:pt x="222532" y="70411"/>
                          <a:pt x="256949" y="66537"/>
                        </a:cubicBezTo>
                        <a:cubicBezTo>
                          <a:pt x="221592" y="81917"/>
                          <a:pt x="184178" y="92039"/>
                          <a:pt x="145888" y="96573"/>
                        </a:cubicBezTo>
                        <a:cubicBezTo>
                          <a:pt x="146141" y="88381"/>
                          <a:pt x="143792" y="79555"/>
                          <a:pt x="146967" y="71871"/>
                        </a:cubicBezTo>
                        <a:close/>
                        <a:moveTo>
                          <a:pt x="350675" y="770371"/>
                        </a:moveTo>
                        <a:cubicBezTo>
                          <a:pt x="158270" y="868796"/>
                          <a:pt x="-63536" y="698362"/>
                          <a:pt x="54193" y="490971"/>
                        </a:cubicBezTo>
                        <a:cubicBezTo>
                          <a:pt x="77371" y="438901"/>
                          <a:pt x="106010" y="388355"/>
                          <a:pt x="116804" y="331713"/>
                        </a:cubicBezTo>
                        <a:cubicBezTo>
                          <a:pt x="121885" y="263641"/>
                          <a:pt x="121122" y="204713"/>
                          <a:pt x="210721" y="223255"/>
                        </a:cubicBezTo>
                        <a:cubicBezTo>
                          <a:pt x="226723" y="301360"/>
                          <a:pt x="222278" y="385688"/>
                          <a:pt x="180939" y="456554"/>
                        </a:cubicBezTo>
                        <a:cubicBezTo>
                          <a:pt x="165001" y="485129"/>
                          <a:pt x="126457" y="522975"/>
                          <a:pt x="147030" y="558154"/>
                        </a:cubicBezTo>
                        <a:cubicBezTo>
                          <a:pt x="165636" y="587936"/>
                          <a:pt x="208752" y="581459"/>
                          <a:pt x="231739" y="560377"/>
                        </a:cubicBezTo>
                        <a:cubicBezTo>
                          <a:pt x="277777" y="613590"/>
                          <a:pt x="364772" y="561710"/>
                          <a:pt x="334482" y="495924"/>
                        </a:cubicBezTo>
                        <a:cubicBezTo>
                          <a:pt x="299240" y="409120"/>
                          <a:pt x="249964" y="319521"/>
                          <a:pt x="265267" y="222874"/>
                        </a:cubicBezTo>
                        <a:cubicBezTo>
                          <a:pt x="351310" y="205475"/>
                          <a:pt x="350675" y="267324"/>
                          <a:pt x="355438" y="332031"/>
                        </a:cubicBezTo>
                        <a:cubicBezTo>
                          <a:pt x="394553" y="482907"/>
                          <a:pt x="549557" y="659881"/>
                          <a:pt x="350929" y="770117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619" name="Google Shape;619;p6"/>
                <p:cNvSpPr/>
                <p:nvPr/>
              </p:nvSpPr>
              <p:spPr>
                <a:xfrm>
                  <a:off x="2046046" y="2433081"/>
                  <a:ext cx="17700" cy="5448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620" name="Google Shape;620;p6"/>
              <p:cNvSpPr/>
              <p:nvPr/>
            </p:nvSpPr>
            <p:spPr>
              <a:xfrm>
                <a:off x="2848289" y="2564652"/>
                <a:ext cx="130735" cy="158472"/>
              </a:xfrm>
              <a:custGeom>
                <a:avLst/>
                <a:gdLst/>
                <a:ahLst/>
                <a:cxnLst/>
                <a:rect l="l" t="t" r="r" b="b"/>
                <a:pathLst>
                  <a:path w="4784" h="5799" extrusionOk="0">
                    <a:moveTo>
                      <a:pt x="0" y="0"/>
                    </a:moveTo>
                    <a:cubicBezTo>
                      <a:pt x="0" y="2506"/>
                      <a:pt x="2375" y="5110"/>
                      <a:pt x="4784" y="5799"/>
                    </a:cubicBezTo>
                  </a:path>
                </a:pathLst>
              </a:custGeom>
              <a:noFill/>
              <a:ln w="3810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  <p:grpSp>
          <p:nvGrpSpPr>
            <p:cNvPr id="621" name="Google Shape;621;p6"/>
            <p:cNvGrpSpPr/>
            <p:nvPr/>
          </p:nvGrpSpPr>
          <p:grpSpPr>
            <a:xfrm>
              <a:off x="8330194" y="-10"/>
              <a:ext cx="852241" cy="2641273"/>
              <a:chOff x="3961868" y="-891976"/>
              <a:chExt cx="905291" cy="2805686"/>
            </a:xfrm>
          </p:grpSpPr>
          <p:grpSp>
            <p:nvGrpSpPr>
              <p:cNvPr id="622" name="Google Shape;622;p6"/>
              <p:cNvGrpSpPr/>
              <p:nvPr/>
            </p:nvGrpSpPr>
            <p:grpSpPr>
              <a:xfrm>
                <a:off x="3961868" y="1008419"/>
                <a:ext cx="905291" cy="905291"/>
                <a:chOff x="764100" y="3623300"/>
                <a:chExt cx="1046700" cy="1046700"/>
              </a:xfrm>
            </p:grpSpPr>
            <p:sp>
              <p:nvSpPr>
                <p:cNvPr id="623" name="Google Shape;623;p6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D8B8FF">
                    <a:alpha val="16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" name="Google Shape;624;p6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D8B8FF">
                    <a:alpha val="16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5" name="Google Shape;625;p6"/>
              <p:cNvGrpSpPr/>
              <p:nvPr/>
            </p:nvGrpSpPr>
            <p:grpSpPr>
              <a:xfrm>
                <a:off x="4155315" y="-891976"/>
                <a:ext cx="522826" cy="2613070"/>
                <a:chOff x="2447534" y="1219291"/>
                <a:chExt cx="478297" cy="2390513"/>
              </a:xfrm>
            </p:grpSpPr>
            <p:grpSp>
              <p:nvGrpSpPr>
                <p:cNvPr id="626" name="Google Shape;626;p6"/>
                <p:cNvGrpSpPr/>
                <p:nvPr/>
              </p:nvGrpSpPr>
              <p:grpSpPr>
                <a:xfrm>
                  <a:off x="2447534" y="1219291"/>
                  <a:ext cx="478297" cy="2390513"/>
                  <a:chOff x="2447534" y="1219291"/>
                  <a:chExt cx="478297" cy="2390513"/>
                </a:xfrm>
              </p:grpSpPr>
              <p:grpSp>
                <p:nvGrpSpPr>
                  <p:cNvPr id="627" name="Google Shape;627;p6"/>
                  <p:cNvGrpSpPr/>
                  <p:nvPr/>
                </p:nvGrpSpPr>
                <p:grpSpPr>
                  <a:xfrm>
                    <a:off x="2447534" y="2971595"/>
                    <a:ext cx="478297" cy="638209"/>
                    <a:chOff x="2447534" y="3081786"/>
                    <a:chExt cx="478297" cy="638209"/>
                  </a:xfrm>
                </p:grpSpPr>
                <p:sp>
                  <p:nvSpPr>
                    <p:cNvPr id="628" name="Google Shape;628;p6"/>
                    <p:cNvSpPr/>
                    <p:nvPr/>
                  </p:nvSpPr>
                  <p:spPr>
                    <a:xfrm>
                      <a:off x="2591014" y="3097533"/>
                      <a:ext cx="179593" cy="16841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9593" h="168416" extrusionOk="0">
                          <a:moveTo>
                            <a:pt x="0" y="168417"/>
                          </a:moveTo>
                          <a:cubicBezTo>
                            <a:pt x="0" y="125745"/>
                            <a:pt x="5779" y="81168"/>
                            <a:pt x="2349" y="39004"/>
                          </a:cubicBezTo>
                          <a:cubicBezTo>
                            <a:pt x="8128" y="33924"/>
                            <a:pt x="29020" y="36527"/>
                            <a:pt x="37148" y="34622"/>
                          </a:cubicBezTo>
                          <a:cubicBezTo>
                            <a:pt x="48577" y="31575"/>
                            <a:pt x="35052" y="16652"/>
                            <a:pt x="41148" y="11254"/>
                          </a:cubicBezTo>
                          <a:cubicBezTo>
                            <a:pt x="60198" y="-10653"/>
                            <a:pt x="146685" y="1412"/>
                            <a:pt x="147320" y="30304"/>
                          </a:cubicBezTo>
                          <a:cubicBezTo>
                            <a:pt x="146577" y="33733"/>
                            <a:pt x="148761" y="37112"/>
                            <a:pt x="152184" y="37855"/>
                          </a:cubicBezTo>
                          <a:cubicBezTo>
                            <a:pt x="152527" y="37925"/>
                            <a:pt x="152876" y="37969"/>
                            <a:pt x="153226" y="37988"/>
                          </a:cubicBezTo>
                          <a:cubicBezTo>
                            <a:pt x="199009" y="46307"/>
                            <a:pt x="171196" y="124983"/>
                            <a:pt x="171514" y="162194"/>
                          </a:cubicBezTo>
                          <a:cubicBezTo>
                            <a:pt x="116268" y="155717"/>
                            <a:pt x="51435" y="152225"/>
                            <a:pt x="0" y="168417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629" name="Google Shape;629;p6"/>
                    <p:cNvSpPr/>
                    <p:nvPr/>
                  </p:nvSpPr>
                  <p:spPr>
                    <a:xfrm>
                      <a:off x="2458233" y="3250561"/>
                      <a:ext cx="453667" cy="46204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3667" h="462047" extrusionOk="0">
                          <a:moveTo>
                            <a:pt x="221935" y="462048"/>
                          </a:moveTo>
                          <a:cubicBezTo>
                            <a:pt x="-59306" y="460714"/>
                            <a:pt x="-82865" y="22373"/>
                            <a:pt x="206568" y="847"/>
                          </a:cubicBezTo>
                          <a:cubicBezTo>
                            <a:pt x="522671" y="-22712"/>
                            <a:pt x="543753" y="452904"/>
                            <a:pt x="221935" y="462048"/>
                          </a:cubicBezTo>
                          <a:close/>
                        </a:path>
                      </a:pathLst>
                    </a:custGeom>
                    <a:solidFill>
                      <a:srgbClr val="D9D2E9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630" name="Google Shape;630;p6"/>
                    <p:cNvSpPr/>
                    <p:nvPr/>
                  </p:nvSpPr>
                  <p:spPr>
                    <a:xfrm>
                      <a:off x="2447534" y="3081786"/>
                      <a:ext cx="478297" cy="6382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97" h="638209" extrusionOk="0">
                          <a:moveTo>
                            <a:pt x="474760" y="358979"/>
                          </a:moveTo>
                          <a:cubicBezTo>
                            <a:pt x="461679" y="274778"/>
                            <a:pt x="399195" y="202960"/>
                            <a:pt x="320201" y="173178"/>
                          </a:cubicBezTo>
                          <a:cubicBezTo>
                            <a:pt x="320201" y="137618"/>
                            <a:pt x="347824" y="40273"/>
                            <a:pt x="296008" y="38050"/>
                          </a:cubicBezTo>
                          <a:cubicBezTo>
                            <a:pt x="297722" y="5792"/>
                            <a:pt x="256955" y="7316"/>
                            <a:pt x="234286" y="3379"/>
                          </a:cubicBezTo>
                          <a:cubicBezTo>
                            <a:pt x="210981" y="-4749"/>
                            <a:pt x="165198" y="331"/>
                            <a:pt x="178406" y="34748"/>
                          </a:cubicBezTo>
                          <a:cubicBezTo>
                            <a:pt x="166277" y="37224"/>
                            <a:pt x="129765" y="31129"/>
                            <a:pt x="140306" y="52718"/>
                          </a:cubicBezTo>
                          <a:cubicBezTo>
                            <a:pt x="138210" y="96153"/>
                            <a:pt x="137448" y="139713"/>
                            <a:pt x="135797" y="183148"/>
                          </a:cubicBezTo>
                          <a:cubicBezTo>
                            <a:pt x="-17047" y="249949"/>
                            <a:pt x="-46892" y="468453"/>
                            <a:pt x="77123" y="577673"/>
                          </a:cubicBezTo>
                          <a:cubicBezTo>
                            <a:pt x="240636" y="727914"/>
                            <a:pt x="512416" y="577165"/>
                            <a:pt x="474760" y="358979"/>
                          </a:cubicBezTo>
                          <a:close/>
                          <a:moveTo>
                            <a:pt x="304771" y="167971"/>
                          </a:moveTo>
                          <a:cubicBezTo>
                            <a:pt x="286165" y="163081"/>
                            <a:pt x="266226" y="157748"/>
                            <a:pt x="246922" y="159144"/>
                          </a:cubicBezTo>
                          <a:cubicBezTo>
                            <a:pt x="215172" y="156033"/>
                            <a:pt x="182914" y="164288"/>
                            <a:pt x="153514" y="175273"/>
                          </a:cubicBezTo>
                          <a:cubicBezTo>
                            <a:pt x="153514" y="170829"/>
                            <a:pt x="153514" y="166320"/>
                            <a:pt x="153958" y="161875"/>
                          </a:cubicBezTo>
                          <a:cubicBezTo>
                            <a:pt x="206600" y="153398"/>
                            <a:pt x="258035" y="138666"/>
                            <a:pt x="307184" y="117997"/>
                          </a:cubicBezTo>
                          <a:cubicBezTo>
                            <a:pt x="306422" y="134634"/>
                            <a:pt x="305342" y="151334"/>
                            <a:pt x="304771" y="167971"/>
                          </a:cubicBezTo>
                          <a:close/>
                          <a:moveTo>
                            <a:pt x="292515" y="378092"/>
                          </a:moveTo>
                          <a:cubicBezTo>
                            <a:pt x="301278" y="393079"/>
                            <a:pt x="305215" y="416700"/>
                            <a:pt x="297087" y="432131"/>
                          </a:cubicBezTo>
                          <a:cubicBezTo>
                            <a:pt x="286356" y="434925"/>
                            <a:pt x="294928" y="387363"/>
                            <a:pt x="292515" y="378092"/>
                          </a:cubicBezTo>
                          <a:close/>
                          <a:moveTo>
                            <a:pt x="233524" y="360440"/>
                          </a:moveTo>
                          <a:cubicBezTo>
                            <a:pt x="220881" y="353181"/>
                            <a:pt x="206085" y="350622"/>
                            <a:pt x="191741" y="353200"/>
                          </a:cubicBezTo>
                          <a:cubicBezTo>
                            <a:pt x="193900" y="295606"/>
                            <a:pt x="196313" y="237948"/>
                            <a:pt x="198599" y="180354"/>
                          </a:cubicBezTo>
                          <a:cubicBezTo>
                            <a:pt x="213394" y="176480"/>
                            <a:pt x="265528" y="177750"/>
                            <a:pt x="276005" y="180354"/>
                          </a:cubicBezTo>
                          <a:cubicBezTo>
                            <a:pt x="275707" y="235389"/>
                            <a:pt x="275415" y="290418"/>
                            <a:pt x="275116" y="345454"/>
                          </a:cubicBezTo>
                          <a:cubicBezTo>
                            <a:pt x="259679" y="343733"/>
                            <a:pt x="244312" y="349263"/>
                            <a:pt x="233524" y="360440"/>
                          </a:cubicBezTo>
                          <a:close/>
                          <a:moveTo>
                            <a:pt x="244636" y="403619"/>
                          </a:moveTo>
                          <a:cubicBezTo>
                            <a:pt x="254860" y="460769"/>
                            <a:pt x="203615" y="463119"/>
                            <a:pt x="235365" y="386855"/>
                          </a:cubicBezTo>
                          <a:cubicBezTo>
                            <a:pt x="239537" y="391777"/>
                            <a:pt x="242687" y="397473"/>
                            <a:pt x="244636" y="403619"/>
                          </a:cubicBezTo>
                          <a:close/>
                          <a:moveTo>
                            <a:pt x="203234" y="18174"/>
                          </a:moveTo>
                          <a:cubicBezTo>
                            <a:pt x="226920" y="23191"/>
                            <a:pt x="260384" y="18174"/>
                            <a:pt x="278228" y="35383"/>
                          </a:cubicBezTo>
                          <a:cubicBezTo>
                            <a:pt x="250357" y="33268"/>
                            <a:pt x="222392" y="32805"/>
                            <a:pt x="194471" y="33986"/>
                          </a:cubicBezTo>
                          <a:cubicBezTo>
                            <a:pt x="198916" y="25413"/>
                            <a:pt x="186407" y="19063"/>
                            <a:pt x="203234" y="18174"/>
                          </a:cubicBezTo>
                          <a:close/>
                          <a:moveTo>
                            <a:pt x="157451" y="54369"/>
                          </a:moveTo>
                          <a:cubicBezTo>
                            <a:pt x="205711" y="53036"/>
                            <a:pt x="261591" y="43511"/>
                            <a:pt x="306358" y="62688"/>
                          </a:cubicBezTo>
                          <a:lnTo>
                            <a:pt x="156308" y="90501"/>
                          </a:lnTo>
                          <a:close/>
                          <a:moveTo>
                            <a:pt x="308136" y="80468"/>
                          </a:moveTo>
                          <a:cubicBezTo>
                            <a:pt x="308701" y="80385"/>
                            <a:pt x="309254" y="80239"/>
                            <a:pt x="309787" y="80023"/>
                          </a:cubicBezTo>
                          <a:cubicBezTo>
                            <a:pt x="309279" y="87135"/>
                            <a:pt x="308263" y="92723"/>
                            <a:pt x="308136" y="99073"/>
                          </a:cubicBezTo>
                          <a:cubicBezTo>
                            <a:pt x="258975" y="120276"/>
                            <a:pt x="207381" y="135338"/>
                            <a:pt x="154530" y="143904"/>
                          </a:cubicBezTo>
                          <a:lnTo>
                            <a:pt x="155673" y="109043"/>
                          </a:lnTo>
                          <a:close/>
                          <a:moveTo>
                            <a:pt x="378685" y="571513"/>
                          </a:moveTo>
                          <a:cubicBezTo>
                            <a:pt x="88871" y="776746"/>
                            <a:pt x="-158652" y="297384"/>
                            <a:pt x="181009" y="184735"/>
                          </a:cubicBezTo>
                          <a:cubicBezTo>
                            <a:pt x="178787" y="242774"/>
                            <a:pt x="176183" y="300749"/>
                            <a:pt x="174151" y="358788"/>
                          </a:cubicBezTo>
                          <a:cubicBezTo>
                            <a:pt x="71345" y="420066"/>
                            <a:pt x="191741" y="557798"/>
                            <a:pt x="191360" y="371488"/>
                          </a:cubicBezTo>
                          <a:cubicBezTo>
                            <a:pt x="201799" y="369437"/>
                            <a:pt x="212626" y="371031"/>
                            <a:pt x="222030" y="375997"/>
                          </a:cubicBezTo>
                          <a:cubicBezTo>
                            <a:pt x="159673" y="513474"/>
                            <a:pt x="315756" y="467310"/>
                            <a:pt x="246795" y="371107"/>
                          </a:cubicBezTo>
                          <a:cubicBezTo>
                            <a:pt x="254364" y="364078"/>
                            <a:pt x="265052" y="361500"/>
                            <a:pt x="274989" y="364313"/>
                          </a:cubicBezTo>
                          <a:cubicBezTo>
                            <a:pt x="279561" y="390666"/>
                            <a:pt x="263115" y="429528"/>
                            <a:pt x="284324" y="449276"/>
                          </a:cubicBezTo>
                          <a:cubicBezTo>
                            <a:pt x="335124" y="459118"/>
                            <a:pt x="324964" y="368631"/>
                            <a:pt x="292642" y="351804"/>
                          </a:cubicBezTo>
                          <a:lnTo>
                            <a:pt x="293531" y="184481"/>
                          </a:lnTo>
                          <a:cubicBezTo>
                            <a:pt x="465172" y="225438"/>
                            <a:pt x="517686" y="462167"/>
                            <a:pt x="378685" y="571513"/>
                          </a:cubicBezTo>
                          <a:close/>
                          <a:moveTo>
                            <a:pt x="173453" y="378537"/>
                          </a:moveTo>
                          <a:cubicBezTo>
                            <a:pt x="170786" y="400508"/>
                            <a:pt x="176882" y="430226"/>
                            <a:pt x="158848" y="446926"/>
                          </a:cubicBezTo>
                          <a:cubicBezTo>
                            <a:pt x="145830" y="424638"/>
                            <a:pt x="150085" y="391681"/>
                            <a:pt x="173453" y="378283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631" name="Google Shape;631;p6"/>
                  <p:cNvSpPr/>
                  <p:nvPr/>
                </p:nvSpPr>
                <p:spPr>
                  <a:xfrm>
                    <a:off x="2675610" y="1219291"/>
                    <a:ext cx="17700" cy="17586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632" name="Google Shape;632;p6"/>
                <p:cNvSpPr/>
                <p:nvPr/>
              </p:nvSpPr>
              <p:spPr>
                <a:xfrm>
                  <a:off x="2546350" y="3472450"/>
                  <a:ext cx="97850" cy="6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4" h="2465" extrusionOk="0">
                      <a:moveTo>
                        <a:pt x="0" y="0"/>
                      </a:moveTo>
                      <a:cubicBezTo>
                        <a:pt x="946" y="1217"/>
                        <a:pt x="2412" y="2117"/>
                        <a:pt x="3914" y="2465"/>
                      </a:cubicBezTo>
                    </a:path>
                  </a:pathLst>
                </a:custGeom>
                <a:noFill/>
                <a:ln w="38100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  <p:sp>
              <p:nvSpPr>
                <p:cNvPr id="633" name="Google Shape;633;p6"/>
                <p:cNvSpPr/>
                <p:nvPr/>
              </p:nvSpPr>
              <p:spPr>
                <a:xfrm>
                  <a:off x="2515525" y="3392700"/>
                  <a:ext cx="9075" cy="1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" h="798" extrusionOk="0">
                      <a:moveTo>
                        <a:pt x="0" y="0"/>
                      </a:moveTo>
                      <a:cubicBezTo>
                        <a:pt x="182" y="399"/>
                        <a:pt x="182" y="399"/>
                        <a:pt x="363" y="798"/>
                      </a:cubicBezTo>
                    </a:path>
                  </a:pathLst>
                </a:custGeom>
                <a:noFill/>
                <a:ln w="38100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634" name="Google Shape;634;p6"/>
            <p:cNvGrpSpPr/>
            <p:nvPr/>
          </p:nvGrpSpPr>
          <p:grpSpPr>
            <a:xfrm>
              <a:off x="7811773" y="-2"/>
              <a:ext cx="492189" cy="1837864"/>
              <a:chOff x="5194218" y="-536312"/>
              <a:chExt cx="522827" cy="1952267"/>
            </a:xfrm>
          </p:grpSpPr>
          <p:grpSp>
            <p:nvGrpSpPr>
              <p:cNvPr id="635" name="Google Shape;635;p6"/>
              <p:cNvGrpSpPr/>
              <p:nvPr/>
            </p:nvGrpSpPr>
            <p:grpSpPr>
              <a:xfrm>
                <a:off x="5194218" y="893129"/>
                <a:ext cx="522827" cy="522827"/>
                <a:chOff x="764100" y="3623300"/>
                <a:chExt cx="1046700" cy="1046700"/>
              </a:xfrm>
            </p:grpSpPr>
            <p:sp>
              <p:nvSpPr>
                <p:cNvPr id="636" name="Google Shape;636;p6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FF8900">
                    <a:alpha val="83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" name="Google Shape;637;p6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FF8900">
                    <a:alpha val="83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8" name="Google Shape;638;p6"/>
              <p:cNvGrpSpPr/>
              <p:nvPr/>
            </p:nvGrpSpPr>
            <p:grpSpPr>
              <a:xfrm>
                <a:off x="5371921" y="-536312"/>
                <a:ext cx="182209" cy="1814066"/>
                <a:chOff x="3305183" y="1663032"/>
                <a:chExt cx="166690" cy="1659561"/>
              </a:xfrm>
            </p:grpSpPr>
            <p:grpSp>
              <p:nvGrpSpPr>
                <p:cNvPr id="639" name="Google Shape;639;p6"/>
                <p:cNvGrpSpPr/>
                <p:nvPr/>
              </p:nvGrpSpPr>
              <p:grpSpPr>
                <a:xfrm>
                  <a:off x="3305183" y="1663032"/>
                  <a:ext cx="166690" cy="1659561"/>
                  <a:chOff x="3305183" y="1663032"/>
                  <a:chExt cx="166690" cy="1659561"/>
                </a:xfrm>
              </p:grpSpPr>
              <p:grpSp>
                <p:nvGrpSpPr>
                  <p:cNvPr id="640" name="Google Shape;640;p6"/>
                  <p:cNvGrpSpPr/>
                  <p:nvPr/>
                </p:nvGrpSpPr>
                <p:grpSpPr>
                  <a:xfrm>
                    <a:off x="3305183" y="2971595"/>
                    <a:ext cx="166690" cy="350998"/>
                    <a:chOff x="3305183" y="3146560"/>
                    <a:chExt cx="166690" cy="350998"/>
                  </a:xfrm>
                </p:grpSpPr>
                <p:sp>
                  <p:nvSpPr>
                    <p:cNvPr id="641" name="Google Shape;641;p6"/>
                    <p:cNvSpPr/>
                    <p:nvPr/>
                  </p:nvSpPr>
                  <p:spPr>
                    <a:xfrm>
                      <a:off x="3324821" y="3152836"/>
                      <a:ext cx="119489" cy="117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9489" h="117177" extrusionOk="0">
                          <a:moveTo>
                            <a:pt x="5460" y="117177"/>
                          </a:moveTo>
                          <a:cubicBezTo>
                            <a:pt x="4508" y="91777"/>
                            <a:pt x="-9653" y="30373"/>
                            <a:pt x="11810" y="23896"/>
                          </a:cubicBezTo>
                          <a:cubicBezTo>
                            <a:pt x="18160" y="22118"/>
                            <a:pt x="14668" y="14561"/>
                            <a:pt x="19494" y="10688"/>
                          </a:cubicBezTo>
                          <a:cubicBezTo>
                            <a:pt x="31241" y="-2901"/>
                            <a:pt x="96456" y="-6838"/>
                            <a:pt x="96456" y="18879"/>
                          </a:cubicBezTo>
                          <a:cubicBezTo>
                            <a:pt x="95751" y="22315"/>
                            <a:pt x="97967" y="25668"/>
                            <a:pt x="101409" y="26373"/>
                          </a:cubicBezTo>
                          <a:cubicBezTo>
                            <a:pt x="101866" y="26467"/>
                            <a:pt x="102336" y="26506"/>
                            <a:pt x="102806" y="26499"/>
                          </a:cubicBezTo>
                          <a:cubicBezTo>
                            <a:pt x="133731" y="28849"/>
                            <a:pt x="111569" y="90507"/>
                            <a:pt x="114744" y="113939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642" name="Google Shape;642;p6"/>
                    <p:cNvSpPr/>
                    <p:nvPr/>
                  </p:nvSpPr>
                  <p:spPr>
                    <a:xfrm>
                      <a:off x="3312763" y="3270014"/>
                      <a:ext cx="150661" cy="22110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0661" h="221107" extrusionOk="0">
                          <a:moveTo>
                            <a:pt x="72636" y="221107"/>
                          </a:moveTo>
                          <a:cubicBezTo>
                            <a:pt x="-3564" y="204978"/>
                            <a:pt x="-15057" y="136779"/>
                            <a:pt x="16184" y="2477"/>
                          </a:cubicBezTo>
                          <a:cubicBezTo>
                            <a:pt x="54284" y="1207"/>
                            <a:pt x="87558" y="1270"/>
                            <a:pt x="125595" y="0"/>
                          </a:cubicBezTo>
                          <a:cubicBezTo>
                            <a:pt x="164330" y="92202"/>
                            <a:pt x="166299" y="206629"/>
                            <a:pt x="72636" y="221107"/>
                          </a:cubicBezTo>
                          <a:close/>
                        </a:path>
                      </a:pathLst>
                    </a:custGeom>
                    <a:solidFill>
                      <a:srgbClr val="F9CB9C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643" name="Google Shape;643;p6"/>
                    <p:cNvSpPr/>
                    <p:nvPr/>
                  </p:nvSpPr>
                  <p:spPr>
                    <a:xfrm>
                      <a:off x="3305183" y="3146560"/>
                      <a:ext cx="166690" cy="3509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6690" h="350998" extrusionOk="0">
                          <a:moveTo>
                            <a:pt x="140987" y="124596"/>
                          </a:moveTo>
                          <a:cubicBezTo>
                            <a:pt x="147337" y="122247"/>
                            <a:pt x="143336" y="59572"/>
                            <a:pt x="144542" y="54238"/>
                          </a:cubicBezTo>
                          <a:cubicBezTo>
                            <a:pt x="146828" y="39252"/>
                            <a:pt x="140097" y="24647"/>
                            <a:pt x="122571" y="26425"/>
                          </a:cubicBezTo>
                          <a:cubicBezTo>
                            <a:pt x="129683" y="-8309"/>
                            <a:pt x="29417" y="-8500"/>
                            <a:pt x="29925" y="24075"/>
                          </a:cubicBezTo>
                          <a:cubicBezTo>
                            <a:pt x="15891" y="25536"/>
                            <a:pt x="12399" y="39633"/>
                            <a:pt x="13478" y="51635"/>
                          </a:cubicBezTo>
                          <a:cubicBezTo>
                            <a:pt x="16145" y="75955"/>
                            <a:pt x="8335" y="105292"/>
                            <a:pt x="17034" y="127263"/>
                          </a:cubicBezTo>
                          <a:cubicBezTo>
                            <a:pt x="17034" y="127263"/>
                            <a:pt x="17034" y="127644"/>
                            <a:pt x="17034" y="127835"/>
                          </a:cubicBezTo>
                          <a:cubicBezTo>
                            <a:pt x="-77835" y="451748"/>
                            <a:pt x="259922" y="398789"/>
                            <a:pt x="140987" y="124596"/>
                          </a:cubicBezTo>
                          <a:close/>
                          <a:moveTo>
                            <a:pt x="126254" y="42427"/>
                          </a:moveTo>
                          <a:cubicBezTo>
                            <a:pt x="126699" y="51254"/>
                            <a:pt x="126699" y="64842"/>
                            <a:pt x="126889" y="74177"/>
                          </a:cubicBezTo>
                          <a:lnTo>
                            <a:pt x="31258" y="101736"/>
                          </a:lnTo>
                          <a:cubicBezTo>
                            <a:pt x="31258" y="96719"/>
                            <a:pt x="31258" y="91640"/>
                            <a:pt x="31258" y="86560"/>
                          </a:cubicBezTo>
                          <a:cubicBezTo>
                            <a:pt x="57865" y="73415"/>
                            <a:pt x="88408" y="58556"/>
                            <a:pt x="112348" y="40903"/>
                          </a:cubicBezTo>
                          <a:cubicBezTo>
                            <a:pt x="116793" y="41665"/>
                            <a:pt x="123778" y="38490"/>
                            <a:pt x="126254" y="42427"/>
                          </a:cubicBezTo>
                          <a:close/>
                          <a:moveTo>
                            <a:pt x="89044" y="212671"/>
                          </a:moveTo>
                          <a:cubicBezTo>
                            <a:pt x="81112" y="208784"/>
                            <a:pt x="71771" y="209070"/>
                            <a:pt x="64088" y="213433"/>
                          </a:cubicBezTo>
                          <a:cubicBezTo>
                            <a:pt x="67943" y="186762"/>
                            <a:pt x="70883" y="159947"/>
                            <a:pt x="72914" y="132978"/>
                          </a:cubicBezTo>
                          <a:lnTo>
                            <a:pt x="83964" y="132978"/>
                          </a:lnTo>
                          <a:cubicBezTo>
                            <a:pt x="83049" y="159642"/>
                            <a:pt x="84751" y="186337"/>
                            <a:pt x="89044" y="212671"/>
                          </a:cubicBezTo>
                          <a:close/>
                          <a:moveTo>
                            <a:pt x="50944" y="114118"/>
                          </a:moveTo>
                          <a:lnTo>
                            <a:pt x="127144" y="92148"/>
                          </a:lnTo>
                          <a:lnTo>
                            <a:pt x="127144" y="113420"/>
                          </a:lnTo>
                          <a:cubicBezTo>
                            <a:pt x="101299" y="114880"/>
                            <a:pt x="75899" y="115135"/>
                            <a:pt x="50626" y="114118"/>
                          </a:cubicBezTo>
                          <a:close/>
                          <a:moveTo>
                            <a:pt x="90695" y="39950"/>
                          </a:moveTo>
                          <a:cubicBezTo>
                            <a:pt x="74692" y="48269"/>
                            <a:pt x="47832" y="59826"/>
                            <a:pt x="31385" y="67255"/>
                          </a:cubicBezTo>
                          <a:cubicBezTo>
                            <a:pt x="31385" y="58937"/>
                            <a:pt x="31766" y="47634"/>
                            <a:pt x="31385" y="39379"/>
                          </a:cubicBezTo>
                          <a:cubicBezTo>
                            <a:pt x="33036" y="39379"/>
                            <a:pt x="75835" y="39442"/>
                            <a:pt x="90377" y="39950"/>
                          </a:cubicBezTo>
                          <a:close/>
                          <a:moveTo>
                            <a:pt x="45736" y="22361"/>
                          </a:moveTo>
                          <a:cubicBezTo>
                            <a:pt x="60214" y="644"/>
                            <a:pt x="112920" y="11122"/>
                            <a:pt x="111395" y="26616"/>
                          </a:cubicBezTo>
                          <a:cubicBezTo>
                            <a:pt x="92028" y="25854"/>
                            <a:pt x="63834" y="27314"/>
                            <a:pt x="44466" y="26616"/>
                          </a:cubicBezTo>
                          <a:cubicBezTo>
                            <a:pt x="44339" y="26171"/>
                            <a:pt x="45165" y="22742"/>
                            <a:pt x="45419" y="22361"/>
                          </a:cubicBezTo>
                          <a:close/>
                          <a:moveTo>
                            <a:pt x="125556" y="309127"/>
                          </a:moveTo>
                          <a:cubicBezTo>
                            <a:pt x="22686" y="406028"/>
                            <a:pt x="-873" y="195335"/>
                            <a:pt x="33798" y="131708"/>
                          </a:cubicBezTo>
                          <a:cubicBezTo>
                            <a:pt x="41101" y="132153"/>
                            <a:pt x="48467" y="132470"/>
                            <a:pt x="55833" y="132661"/>
                          </a:cubicBezTo>
                          <a:cubicBezTo>
                            <a:pt x="60913" y="148536"/>
                            <a:pt x="25734" y="268678"/>
                            <a:pt x="58500" y="243023"/>
                          </a:cubicBezTo>
                          <a:cubicBezTo>
                            <a:pt x="62310" y="237436"/>
                            <a:pt x="67708" y="228101"/>
                            <a:pt x="75454" y="228037"/>
                          </a:cubicBezTo>
                          <a:cubicBezTo>
                            <a:pt x="84979" y="228037"/>
                            <a:pt x="91076" y="238960"/>
                            <a:pt x="95394" y="245881"/>
                          </a:cubicBezTo>
                          <a:cubicBezTo>
                            <a:pt x="128985" y="268931"/>
                            <a:pt x="92536" y="150631"/>
                            <a:pt x="101744" y="132661"/>
                          </a:cubicBezTo>
                          <a:cubicBezTo>
                            <a:pt x="109173" y="132661"/>
                            <a:pt x="116602" y="132089"/>
                            <a:pt x="124032" y="131644"/>
                          </a:cubicBezTo>
                          <a:cubicBezTo>
                            <a:pt x="155591" y="183968"/>
                            <a:pt x="160671" y="257311"/>
                            <a:pt x="125239" y="309127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644" name="Google Shape;644;p6"/>
                  <p:cNvSpPr/>
                  <p:nvPr/>
                </p:nvSpPr>
                <p:spPr>
                  <a:xfrm>
                    <a:off x="3375902" y="1663032"/>
                    <a:ext cx="17700" cy="13149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645" name="Google Shape;645;p6"/>
                <p:cNvSpPr/>
                <p:nvPr/>
              </p:nvSpPr>
              <p:spPr>
                <a:xfrm>
                  <a:off x="3352825" y="3244100"/>
                  <a:ext cx="2720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8" h="1160" extrusionOk="0">
                      <a:moveTo>
                        <a:pt x="0" y="0"/>
                      </a:moveTo>
                      <a:cubicBezTo>
                        <a:pt x="294" y="441"/>
                        <a:pt x="670" y="834"/>
                        <a:pt x="1088" y="1160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646" name="Google Shape;646;p6"/>
            <p:cNvGrpSpPr/>
            <p:nvPr/>
          </p:nvGrpSpPr>
          <p:grpSpPr>
            <a:xfrm>
              <a:off x="8018879" y="-29"/>
              <a:ext cx="810166" cy="4470272"/>
              <a:chOff x="7824797" y="-1724181"/>
              <a:chExt cx="860597" cy="4748536"/>
            </a:xfrm>
          </p:grpSpPr>
          <p:grpSp>
            <p:nvGrpSpPr>
              <p:cNvPr id="647" name="Google Shape;647;p6"/>
              <p:cNvGrpSpPr/>
              <p:nvPr/>
            </p:nvGrpSpPr>
            <p:grpSpPr>
              <a:xfrm>
                <a:off x="7824797" y="1891931"/>
                <a:ext cx="860597" cy="1132425"/>
                <a:chOff x="764100" y="3623300"/>
                <a:chExt cx="1046700" cy="1046700"/>
              </a:xfrm>
            </p:grpSpPr>
            <p:sp>
              <p:nvSpPr>
                <p:cNvPr id="648" name="Google Shape;648;p6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10A3FF">
                    <a:alpha val="61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9" name="Google Shape;649;p6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10A3FF">
                    <a:alpha val="61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50" name="Google Shape;650;p6"/>
              <p:cNvGrpSpPr/>
              <p:nvPr/>
            </p:nvGrpSpPr>
            <p:grpSpPr>
              <a:xfrm>
                <a:off x="8100547" y="-1724181"/>
                <a:ext cx="300376" cy="4529867"/>
                <a:chOff x="3792712" y="-322375"/>
                <a:chExt cx="274793" cy="4144055"/>
              </a:xfrm>
            </p:grpSpPr>
            <p:grpSp>
              <p:nvGrpSpPr>
                <p:cNvPr id="651" name="Google Shape;651;p6"/>
                <p:cNvGrpSpPr/>
                <p:nvPr/>
              </p:nvGrpSpPr>
              <p:grpSpPr>
                <a:xfrm>
                  <a:off x="3792712" y="-322375"/>
                  <a:ext cx="274793" cy="4144055"/>
                  <a:chOff x="3792712" y="-322375"/>
                  <a:chExt cx="274793" cy="4144055"/>
                </a:xfrm>
              </p:grpSpPr>
              <p:grpSp>
                <p:nvGrpSpPr>
                  <p:cNvPr id="652" name="Google Shape;652;p6"/>
                  <p:cNvGrpSpPr/>
                  <p:nvPr/>
                </p:nvGrpSpPr>
                <p:grpSpPr>
                  <a:xfrm>
                    <a:off x="3792712" y="2971595"/>
                    <a:ext cx="274793" cy="850085"/>
                    <a:chOff x="3792712" y="2879468"/>
                    <a:chExt cx="274793" cy="850085"/>
                  </a:xfrm>
                </p:grpSpPr>
                <p:sp>
                  <p:nvSpPr>
                    <p:cNvPr id="653" name="Google Shape;653;p6"/>
                    <p:cNvSpPr/>
                    <p:nvPr/>
                  </p:nvSpPr>
                  <p:spPr>
                    <a:xfrm>
                      <a:off x="3798083" y="3085793"/>
                      <a:ext cx="261578" cy="6373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1578" h="637356" extrusionOk="0">
                          <a:moveTo>
                            <a:pt x="126686" y="637357"/>
                          </a:moveTo>
                          <a:cubicBezTo>
                            <a:pt x="-60449" y="630435"/>
                            <a:pt x="18736" y="394850"/>
                            <a:pt x="6417" y="267723"/>
                          </a:cubicBezTo>
                          <a:cubicBezTo>
                            <a:pt x="12322" y="197048"/>
                            <a:pt x="-10665" y="53665"/>
                            <a:pt x="31817" y="8008"/>
                          </a:cubicBezTo>
                          <a:cubicBezTo>
                            <a:pt x="291595" y="-16566"/>
                            <a:pt x="262449" y="-1263"/>
                            <a:pt x="258829" y="299283"/>
                          </a:cubicBezTo>
                          <a:cubicBezTo>
                            <a:pt x="256988" y="426728"/>
                            <a:pt x="295024" y="626816"/>
                            <a:pt x="126686" y="637357"/>
                          </a:cubicBezTo>
                          <a:close/>
                        </a:path>
                      </a:pathLst>
                    </a:custGeom>
                    <a:solidFill>
                      <a:srgbClr val="CFE2F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654" name="Google Shape;654;p6"/>
                    <p:cNvSpPr/>
                    <p:nvPr/>
                  </p:nvSpPr>
                  <p:spPr>
                    <a:xfrm>
                      <a:off x="3849902" y="2886279"/>
                      <a:ext cx="160096" cy="1972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096" h="197298" extrusionOk="0">
                          <a:moveTo>
                            <a:pt x="0" y="197298"/>
                          </a:moveTo>
                          <a:cubicBezTo>
                            <a:pt x="14795" y="163453"/>
                            <a:pt x="-19495" y="39120"/>
                            <a:pt x="29908" y="37913"/>
                          </a:cubicBezTo>
                          <a:cubicBezTo>
                            <a:pt x="41275" y="35754"/>
                            <a:pt x="33401" y="17911"/>
                            <a:pt x="43053" y="12513"/>
                          </a:cubicBezTo>
                          <a:cubicBezTo>
                            <a:pt x="64008" y="-9902"/>
                            <a:pt x="129984" y="-1393"/>
                            <a:pt x="134239" y="31563"/>
                          </a:cubicBezTo>
                          <a:cubicBezTo>
                            <a:pt x="135826" y="40517"/>
                            <a:pt x="147891" y="34484"/>
                            <a:pt x="151955" y="41406"/>
                          </a:cubicBezTo>
                          <a:cubicBezTo>
                            <a:pt x="171640" y="64583"/>
                            <a:pt x="149479" y="158246"/>
                            <a:pt x="149161" y="196663"/>
                          </a:cubicBezTo>
                          <a:cubicBezTo>
                            <a:pt x="98234" y="196155"/>
                            <a:pt x="49847" y="189170"/>
                            <a:pt x="0" y="197298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655" name="Google Shape;655;p6"/>
                    <p:cNvSpPr/>
                    <p:nvPr/>
                  </p:nvSpPr>
                  <p:spPr>
                    <a:xfrm>
                      <a:off x="3792712" y="2879468"/>
                      <a:ext cx="274793" cy="85008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4793" h="850085" extrusionOk="0">
                          <a:moveTo>
                            <a:pt x="19916" y="786532"/>
                          </a:moveTo>
                          <a:cubicBezTo>
                            <a:pt x="39854" y="827489"/>
                            <a:pt x="67541" y="848572"/>
                            <a:pt x="131866" y="850032"/>
                          </a:cubicBezTo>
                          <a:cubicBezTo>
                            <a:pt x="255818" y="852953"/>
                            <a:pt x="279440" y="735732"/>
                            <a:pt x="271947" y="651213"/>
                          </a:cubicBezTo>
                          <a:cubicBezTo>
                            <a:pt x="272963" y="537612"/>
                            <a:pt x="275312" y="423947"/>
                            <a:pt x="274678" y="310345"/>
                          </a:cubicBezTo>
                          <a:cubicBezTo>
                            <a:pt x="276202" y="268245"/>
                            <a:pt x="263057" y="215095"/>
                            <a:pt x="217528" y="202395"/>
                          </a:cubicBezTo>
                          <a:cubicBezTo>
                            <a:pt x="213336" y="167343"/>
                            <a:pt x="246610" y="35073"/>
                            <a:pt x="197716" y="37295"/>
                          </a:cubicBezTo>
                          <a:cubicBezTo>
                            <a:pt x="191366" y="-10202"/>
                            <a:pt x="84495" y="-14965"/>
                            <a:pt x="87098" y="38311"/>
                          </a:cubicBezTo>
                          <a:cubicBezTo>
                            <a:pt x="75478" y="36978"/>
                            <a:pt x="60047" y="37041"/>
                            <a:pt x="58778" y="55583"/>
                          </a:cubicBezTo>
                          <a:cubicBezTo>
                            <a:pt x="55603" y="103081"/>
                            <a:pt x="55285" y="150833"/>
                            <a:pt x="49887" y="197760"/>
                          </a:cubicBezTo>
                          <a:cubicBezTo>
                            <a:pt x="-19010" y="224303"/>
                            <a:pt x="12613" y="404262"/>
                            <a:pt x="5437" y="474048"/>
                          </a:cubicBezTo>
                          <a:cubicBezTo>
                            <a:pt x="10264" y="577299"/>
                            <a:pt x="-17549" y="687980"/>
                            <a:pt x="19916" y="786532"/>
                          </a:cubicBezTo>
                          <a:close/>
                          <a:moveTo>
                            <a:pt x="102466" y="38248"/>
                          </a:moveTo>
                          <a:cubicBezTo>
                            <a:pt x="106148" y="7895"/>
                            <a:pt x="173585" y="17166"/>
                            <a:pt x="178983" y="37105"/>
                          </a:cubicBezTo>
                          <a:cubicBezTo>
                            <a:pt x="154281" y="37549"/>
                            <a:pt x="103101" y="39962"/>
                            <a:pt x="102592" y="38311"/>
                          </a:cubicBezTo>
                          <a:close/>
                          <a:moveTo>
                            <a:pt x="76177" y="56663"/>
                          </a:moveTo>
                          <a:lnTo>
                            <a:pt x="174983" y="55393"/>
                          </a:lnTo>
                          <a:cubicBezTo>
                            <a:pt x="190222" y="53361"/>
                            <a:pt x="211304" y="53298"/>
                            <a:pt x="206733" y="75459"/>
                          </a:cubicBezTo>
                          <a:lnTo>
                            <a:pt x="75287" y="111400"/>
                          </a:lnTo>
                          <a:cubicBezTo>
                            <a:pt x="75967" y="93194"/>
                            <a:pt x="76303" y="74970"/>
                            <a:pt x="76303" y="56726"/>
                          </a:cubicBezTo>
                          <a:close/>
                          <a:moveTo>
                            <a:pt x="73700" y="129879"/>
                          </a:moveTo>
                          <a:lnTo>
                            <a:pt x="205399" y="94382"/>
                          </a:lnTo>
                          <a:lnTo>
                            <a:pt x="203684" y="134069"/>
                          </a:lnTo>
                          <a:lnTo>
                            <a:pt x="71478" y="159469"/>
                          </a:lnTo>
                          <a:cubicBezTo>
                            <a:pt x="72430" y="149563"/>
                            <a:pt x="73192" y="139785"/>
                            <a:pt x="73827" y="129942"/>
                          </a:cubicBezTo>
                          <a:close/>
                          <a:moveTo>
                            <a:pt x="69191" y="177885"/>
                          </a:moveTo>
                          <a:lnTo>
                            <a:pt x="202541" y="152104"/>
                          </a:lnTo>
                          <a:cubicBezTo>
                            <a:pt x="201906" y="166391"/>
                            <a:pt x="201335" y="180615"/>
                            <a:pt x="200700" y="194839"/>
                          </a:cubicBezTo>
                          <a:lnTo>
                            <a:pt x="67350" y="193379"/>
                          </a:lnTo>
                          <a:cubicBezTo>
                            <a:pt x="68239" y="188298"/>
                            <a:pt x="68937" y="183282"/>
                            <a:pt x="69318" y="177948"/>
                          </a:cubicBezTo>
                          <a:close/>
                          <a:moveTo>
                            <a:pt x="19217" y="648102"/>
                          </a:moveTo>
                          <a:cubicBezTo>
                            <a:pt x="23154" y="519832"/>
                            <a:pt x="21947" y="391117"/>
                            <a:pt x="28171" y="263101"/>
                          </a:cubicBezTo>
                          <a:cubicBezTo>
                            <a:pt x="34965" y="198204"/>
                            <a:pt x="74589" y="211222"/>
                            <a:pt x="121960" y="210968"/>
                          </a:cubicBezTo>
                          <a:cubicBezTo>
                            <a:pt x="123103" y="217851"/>
                            <a:pt x="123674" y="224817"/>
                            <a:pt x="123674" y="231796"/>
                          </a:cubicBezTo>
                          <a:cubicBezTo>
                            <a:pt x="72874" y="256370"/>
                            <a:pt x="60174" y="344889"/>
                            <a:pt x="124246" y="360891"/>
                          </a:cubicBezTo>
                          <a:lnTo>
                            <a:pt x="124627" y="429281"/>
                          </a:lnTo>
                          <a:cubicBezTo>
                            <a:pt x="46966" y="432710"/>
                            <a:pt x="45951" y="548915"/>
                            <a:pt x="125135" y="549486"/>
                          </a:cubicBezTo>
                          <a:lnTo>
                            <a:pt x="125516" y="627083"/>
                          </a:lnTo>
                          <a:cubicBezTo>
                            <a:pt x="40" y="680677"/>
                            <a:pt x="157647" y="791422"/>
                            <a:pt x="143550" y="638069"/>
                          </a:cubicBezTo>
                          <a:cubicBezTo>
                            <a:pt x="209971" y="620416"/>
                            <a:pt x="220385" y="540533"/>
                            <a:pt x="142661" y="533675"/>
                          </a:cubicBezTo>
                          <a:lnTo>
                            <a:pt x="142280" y="444204"/>
                          </a:lnTo>
                          <a:cubicBezTo>
                            <a:pt x="216321" y="434298"/>
                            <a:pt x="216130" y="356764"/>
                            <a:pt x="141772" y="346604"/>
                          </a:cubicBezTo>
                          <a:cubicBezTo>
                            <a:pt x="141772" y="311425"/>
                            <a:pt x="141772" y="215413"/>
                            <a:pt x="140566" y="212429"/>
                          </a:cubicBezTo>
                          <a:cubicBezTo>
                            <a:pt x="140566" y="212429"/>
                            <a:pt x="194096" y="213762"/>
                            <a:pt x="198541" y="213381"/>
                          </a:cubicBezTo>
                          <a:cubicBezTo>
                            <a:pt x="218543" y="211666"/>
                            <a:pt x="234291" y="230589"/>
                            <a:pt x="243943" y="246845"/>
                          </a:cubicBezTo>
                          <a:cubicBezTo>
                            <a:pt x="271376" y="315997"/>
                            <a:pt x="250865" y="395880"/>
                            <a:pt x="255754" y="469095"/>
                          </a:cubicBezTo>
                          <a:cubicBezTo>
                            <a:pt x="240832" y="580093"/>
                            <a:pt x="308015" y="834538"/>
                            <a:pt x="136819" y="834855"/>
                          </a:cubicBezTo>
                          <a:cubicBezTo>
                            <a:pt x="35727" y="844063"/>
                            <a:pt x="10073" y="729382"/>
                            <a:pt x="19344" y="648166"/>
                          </a:cubicBezTo>
                          <a:close/>
                          <a:moveTo>
                            <a:pt x="125008" y="678137"/>
                          </a:moveTo>
                          <a:cubicBezTo>
                            <a:pt x="115928" y="731541"/>
                            <a:pt x="62968" y="668041"/>
                            <a:pt x="125643" y="645435"/>
                          </a:cubicBezTo>
                          <a:cubicBezTo>
                            <a:pt x="126272" y="656357"/>
                            <a:pt x="126100" y="667304"/>
                            <a:pt x="125135" y="678201"/>
                          </a:cubicBezTo>
                          <a:close/>
                          <a:moveTo>
                            <a:pt x="125008" y="531198"/>
                          </a:moveTo>
                          <a:cubicBezTo>
                            <a:pt x="69953" y="529293"/>
                            <a:pt x="68620" y="448966"/>
                            <a:pt x="124627" y="447315"/>
                          </a:cubicBezTo>
                          <a:close/>
                          <a:moveTo>
                            <a:pt x="124119" y="340698"/>
                          </a:moveTo>
                          <a:cubicBezTo>
                            <a:pt x="85193" y="326284"/>
                            <a:pt x="93004" y="270848"/>
                            <a:pt x="123674" y="251798"/>
                          </a:cubicBezTo>
                          <a:cubicBezTo>
                            <a:pt x="123973" y="281643"/>
                            <a:pt x="124183" y="311380"/>
                            <a:pt x="124309" y="341016"/>
                          </a:cubicBezTo>
                          <a:close/>
                          <a:moveTo>
                            <a:pt x="141835" y="365591"/>
                          </a:moveTo>
                          <a:cubicBezTo>
                            <a:pt x="190730" y="374798"/>
                            <a:pt x="194159" y="419057"/>
                            <a:pt x="141835" y="426106"/>
                          </a:cubicBezTo>
                          <a:close/>
                          <a:moveTo>
                            <a:pt x="142724" y="551899"/>
                          </a:moveTo>
                          <a:cubicBezTo>
                            <a:pt x="195493" y="559138"/>
                            <a:pt x="188127" y="605684"/>
                            <a:pt x="143296" y="619781"/>
                          </a:cubicBezTo>
                          <a:cubicBezTo>
                            <a:pt x="143042" y="601429"/>
                            <a:pt x="142978" y="571204"/>
                            <a:pt x="142915" y="552217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656" name="Google Shape;656;p6"/>
                  <p:cNvSpPr/>
                  <p:nvPr/>
                </p:nvSpPr>
                <p:spPr>
                  <a:xfrm>
                    <a:off x="3923169" y="-322375"/>
                    <a:ext cx="17700" cy="33003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657" name="Google Shape;657;p6"/>
                <p:cNvSpPr/>
                <p:nvPr/>
              </p:nvSpPr>
              <p:spPr>
                <a:xfrm>
                  <a:off x="3834925" y="3637375"/>
                  <a:ext cx="76100" cy="1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4" h="5437" extrusionOk="0">
                      <a:moveTo>
                        <a:pt x="0" y="0"/>
                      </a:moveTo>
                      <a:cubicBezTo>
                        <a:pt x="372" y="2043"/>
                        <a:pt x="1116" y="4666"/>
                        <a:pt x="3044" y="5437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  <p:sp>
              <p:nvSpPr>
                <p:cNvPr id="658" name="Google Shape;658;p6"/>
                <p:cNvSpPr/>
                <p:nvPr/>
              </p:nvSpPr>
              <p:spPr>
                <a:xfrm>
                  <a:off x="3834925" y="3552200"/>
                  <a:ext cx="1825" cy="2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" h="870" extrusionOk="0">
                      <a:moveTo>
                        <a:pt x="0" y="0"/>
                      </a:moveTo>
                      <a:cubicBezTo>
                        <a:pt x="37" y="435"/>
                        <a:pt x="37" y="435"/>
                        <a:pt x="73" y="870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659" name="Google Shape;659;p6"/>
            <p:cNvGrpSpPr/>
            <p:nvPr/>
          </p:nvGrpSpPr>
          <p:grpSpPr>
            <a:xfrm>
              <a:off x="7184797" y="-17"/>
              <a:ext cx="985363" cy="3905971"/>
              <a:chOff x="1192601" y="-1724180"/>
              <a:chExt cx="1046700" cy="4149108"/>
            </a:xfrm>
          </p:grpSpPr>
          <p:grpSp>
            <p:nvGrpSpPr>
              <p:cNvPr id="660" name="Google Shape;660;p6"/>
              <p:cNvGrpSpPr/>
              <p:nvPr/>
            </p:nvGrpSpPr>
            <p:grpSpPr>
              <a:xfrm>
                <a:off x="1192601" y="1378228"/>
                <a:ext cx="1046700" cy="1046700"/>
                <a:chOff x="764100" y="3623300"/>
                <a:chExt cx="1046700" cy="1046700"/>
              </a:xfrm>
            </p:grpSpPr>
            <p:sp>
              <p:nvSpPr>
                <p:cNvPr id="661" name="Google Shape;661;p6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18ECFF">
                    <a:alpha val="95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2" name="Google Shape;662;p6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18ECFF">
                    <a:alpha val="95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63" name="Google Shape;663;p6"/>
              <p:cNvGrpSpPr/>
              <p:nvPr/>
            </p:nvGrpSpPr>
            <p:grpSpPr>
              <a:xfrm>
                <a:off x="1417979" y="-1724180"/>
                <a:ext cx="580390" cy="3855366"/>
                <a:chOff x="522260" y="372820"/>
                <a:chExt cx="530958" cy="3527002"/>
              </a:xfrm>
            </p:grpSpPr>
            <p:grpSp>
              <p:nvGrpSpPr>
                <p:cNvPr id="664" name="Google Shape;664;p6"/>
                <p:cNvGrpSpPr/>
                <p:nvPr/>
              </p:nvGrpSpPr>
              <p:grpSpPr>
                <a:xfrm>
                  <a:off x="522260" y="372820"/>
                  <a:ext cx="530958" cy="3527002"/>
                  <a:chOff x="522260" y="372820"/>
                  <a:chExt cx="530958" cy="3527002"/>
                </a:xfrm>
              </p:grpSpPr>
              <p:grpSp>
                <p:nvGrpSpPr>
                  <p:cNvPr id="665" name="Google Shape;665;p6"/>
                  <p:cNvGrpSpPr/>
                  <p:nvPr/>
                </p:nvGrpSpPr>
                <p:grpSpPr>
                  <a:xfrm>
                    <a:off x="522260" y="2971595"/>
                    <a:ext cx="530958" cy="928227"/>
                    <a:chOff x="522260" y="2971595"/>
                    <a:chExt cx="530958" cy="928227"/>
                  </a:xfrm>
                </p:grpSpPr>
                <p:sp>
                  <p:nvSpPr>
                    <p:cNvPr id="666" name="Google Shape;666;p6"/>
                    <p:cNvSpPr/>
                    <p:nvPr/>
                  </p:nvSpPr>
                  <p:spPr>
                    <a:xfrm>
                      <a:off x="531045" y="3193814"/>
                      <a:ext cx="510950" cy="50019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10950" h="500199" extrusionOk="0">
                          <a:moveTo>
                            <a:pt x="230344" y="500189"/>
                          </a:moveTo>
                          <a:cubicBezTo>
                            <a:pt x="153916" y="500507"/>
                            <a:pt x="77640" y="493446"/>
                            <a:pt x="2570" y="479108"/>
                          </a:cubicBezTo>
                          <a:cubicBezTo>
                            <a:pt x="-4606" y="452501"/>
                            <a:pt x="4348" y="418084"/>
                            <a:pt x="15841" y="404622"/>
                          </a:cubicBezTo>
                          <a:cubicBezTo>
                            <a:pt x="93" y="296672"/>
                            <a:pt x="174591" y="153479"/>
                            <a:pt x="126458" y="68770"/>
                          </a:cubicBezTo>
                          <a:cubicBezTo>
                            <a:pt x="128236" y="16510"/>
                            <a:pt x="219295" y="6350"/>
                            <a:pt x="261142" y="0"/>
                          </a:cubicBezTo>
                          <a:cubicBezTo>
                            <a:pt x="310926" y="4953"/>
                            <a:pt x="383443" y="12002"/>
                            <a:pt x="388777" y="70612"/>
                          </a:cubicBezTo>
                          <a:cubicBezTo>
                            <a:pt x="365980" y="191262"/>
                            <a:pt x="524603" y="342392"/>
                            <a:pt x="509998" y="472630"/>
                          </a:cubicBezTo>
                          <a:cubicBezTo>
                            <a:pt x="417936" y="491147"/>
                            <a:pt x="324248" y="500380"/>
                            <a:pt x="230344" y="500189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667" name="Google Shape;667;p6"/>
                    <p:cNvSpPr/>
                    <p:nvPr/>
                  </p:nvSpPr>
                  <p:spPr>
                    <a:xfrm>
                      <a:off x="551585" y="3672350"/>
                      <a:ext cx="488949" cy="21462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8949" h="214629" extrusionOk="0">
                          <a:moveTo>
                            <a:pt x="243395" y="214630"/>
                          </a:moveTo>
                          <a:cubicBezTo>
                            <a:pt x="147256" y="214630"/>
                            <a:pt x="26352" y="160401"/>
                            <a:pt x="0" y="8001"/>
                          </a:cubicBezTo>
                          <a:cubicBezTo>
                            <a:pt x="165925" y="39751"/>
                            <a:pt x="327279" y="29528"/>
                            <a:pt x="488950" y="0"/>
                          </a:cubicBezTo>
                          <a:cubicBezTo>
                            <a:pt x="471043" y="147384"/>
                            <a:pt x="350266" y="214630"/>
                            <a:pt x="243395" y="214630"/>
                          </a:cubicBezTo>
                          <a:close/>
                        </a:path>
                      </a:pathLst>
                    </a:custGeom>
                    <a:solidFill>
                      <a:srgbClr val="C8F3F7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668" name="Google Shape;668;p6"/>
                    <p:cNvSpPr/>
                    <p:nvPr/>
                  </p:nvSpPr>
                  <p:spPr>
                    <a:xfrm>
                      <a:off x="685838" y="2977833"/>
                      <a:ext cx="219884" cy="23464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9884" h="234649" extrusionOk="0">
                          <a:moveTo>
                            <a:pt x="2590" y="234649"/>
                          </a:moveTo>
                          <a:cubicBezTo>
                            <a:pt x="7987" y="210011"/>
                            <a:pt x="-12142" y="33672"/>
                            <a:pt x="12877" y="45419"/>
                          </a:cubicBezTo>
                          <a:cubicBezTo>
                            <a:pt x="33197" y="50182"/>
                            <a:pt x="23545" y="24210"/>
                            <a:pt x="35038" y="16590"/>
                          </a:cubicBezTo>
                          <a:cubicBezTo>
                            <a:pt x="50913" y="906"/>
                            <a:pt x="85394" y="1604"/>
                            <a:pt x="109714" y="1922"/>
                          </a:cubicBezTo>
                          <a:cubicBezTo>
                            <a:pt x="145528" y="-936"/>
                            <a:pt x="189026" y="-6841"/>
                            <a:pt x="188835" y="38879"/>
                          </a:cubicBezTo>
                          <a:cubicBezTo>
                            <a:pt x="250875" y="39895"/>
                            <a:pt x="199503" y="186770"/>
                            <a:pt x="206869" y="233824"/>
                          </a:cubicBezTo>
                          <a:cubicBezTo>
                            <a:pt x="139369" y="212361"/>
                            <a:pt x="71932" y="215091"/>
                            <a:pt x="2590" y="234649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669" name="Google Shape;669;p6"/>
                    <p:cNvSpPr/>
                    <p:nvPr/>
                  </p:nvSpPr>
                  <p:spPr>
                    <a:xfrm>
                      <a:off x="522260" y="2971595"/>
                      <a:ext cx="530958" cy="92822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30958" h="928227" extrusionOk="0">
                          <a:moveTo>
                            <a:pt x="516306" y="619347"/>
                          </a:moveTo>
                          <a:cubicBezTo>
                            <a:pt x="501638" y="504285"/>
                            <a:pt x="397942" y="417798"/>
                            <a:pt x="399530" y="298926"/>
                          </a:cubicBezTo>
                          <a:cubicBezTo>
                            <a:pt x="413182" y="300514"/>
                            <a:pt x="390830" y="254159"/>
                            <a:pt x="381178" y="244380"/>
                          </a:cubicBezTo>
                          <a:cubicBezTo>
                            <a:pt x="383210" y="187992"/>
                            <a:pt x="385369" y="132175"/>
                            <a:pt x="387528" y="75787"/>
                          </a:cubicBezTo>
                          <a:cubicBezTo>
                            <a:pt x="392481" y="54070"/>
                            <a:pt x="381559" y="34449"/>
                            <a:pt x="356731" y="40227"/>
                          </a:cubicBezTo>
                          <a:cubicBezTo>
                            <a:pt x="358255" y="-10573"/>
                            <a:pt x="307645" y="730"/>
                            <a:pt x="273609" y="1810"/>
                          </a:cubicBezTo>
                          <a:cubicBezTo>
                            <a:pt x="240780" y="1429"/>
                            <a:pt x="184074" y="-222"/>
                            <a:pt x="184328" y="45244"/>
                          </a:cubicBezTo>
                          <a:cubicBezTo>
                            <a:pt x="174803" y="45815"/>
                            <a:pt x="158928" y="42640"/>
                            <a:pt x="158928" y="56547"/>
                          </a:cubicBezTo>
                          <a:cubicBezTo>
                            <a:pt x="158928" y="118777"/>
                            <a:pt x="158039" y="180435"/>
                            <a:pt x="158357" y="242475"/>
                          </a:cubicBezTo>
                          <a:cubicBezTo>
                            <a:pt x="144260" y="248825"/>
                            <a:pt x="112383" y="292767"/>
                            <a:pt x="140577" y="307753"/>
                          </a:cubicBezTo>
                          <a:cubicBezTo>
                            <a:pt x="150102" y="385159"/>
                            <a:pt x="15736" y="506508"/>
                            <a:pt x="18784" y="626967"/>
                          </a:cubicBezTo>
                          <a:cubicBezTo>
                            <a:pt x="-3124" y="640493"/>
                            <a:pt x="-8013" y="706215"/>
                            <a:pt x="15672" y="712756"/>
                          </a:cubicBezTo>
                          <a:cubicBezTo>
                            <a:pt x="65075" y="1013238"/>
                            <a:pt x="505638" y="992854"/>
                            <a:pt x="526720" y="692753"/>
                          </a:cubicBezTo>
                          <a:cubicBezTo>
                            <a:pt x="534785" y="671862"/>
                            <a:pt x="531356" y="631984"/>
                            <a:pt x="516306" y="619347"/>
                          </a:cubicBezTo>
                          <a:close/>
                          <a:moveTo>
                            <a:pt x="498399" y="620300"/>
                          </a:moveTo>
                          <a:cubicBezTo>
                            <a:pt x="475749" y="621824"/>
                            <a:pt x="453079" y="623176"/>
                            <a:pt x="430391" y="624364"/>
                          </a:cubicBezTo>
                          <a:cubicBezTo>
                            <a:pt x="405708" y="518319"/>
                            <a:pt x="384842" y="411531"/>
                            <a:pt x="367780" y="304006"/>
                          </a:cubicBezTo>
                          <a:cubicBezTo>
                            <a:pt x="372606" y="303308"/>
                            <a:pt x="377432" y="302673"/>
                            <a:pt x="382194" y="301911"/>
                          </a:cubicBezTo>
                          <a:cubicBezTo>
                            <a:pt x="378511" y="420973"/>
                            <a:pt x="481889" y="506762"/>
                            <a:pt x="498399" y="620300"/>
                          </a:cubicBezTo>
                          <a:close/>
                          <a:moveTo>
                            <a:pt x="278689" y="312579"/>
                          </a:moveTo>
                          <a:cubicBezTo>
                            <a:pt x="287389" y="312198"/>
                            <a:pt x="296025" y="311690"/>
                            <a:pt x="304661" y="311118"/>
                          </a:cubicBezTo>
                          <a:cubicBezTo>
                            <a:pt x="318040" y="416738"/>
                            <a:pt x="331477" y="522383"/>
                            <a:pt x="344983" y="628047"/>
                          </a:cubicBezTo>
                          <a:cubicBezTo>
                            <a:pt x="322568" y="628809"/>
                            <a:pt x="300216" y="629507"/>
                            <a:pt x="277800" y="629952"/>
                          </a:cubicBezTo>
                          <a:cubicBezTo>
                            <a:pt x="271844" y="524237"/>
                            <a:pt x="272136" y="418262"/>
                            <a:pt x="278689" y="312579"/>
                          </a:cubicBezTo>
                          <a:close/>
                          <a:moveTo>
                            <a:pt x="322504" y="309531"/>
                          </a:moveTo>
                          <a:cubicBezTo>
                            <a:pt x="331775" y="308642"/>
                            <a:pt x="341046" y="307626"/>
                            <a:pt x="350317" y="306483"/>
                          </a:cubicBezTo>
                          <a:cubicBezTo>
                            <a:pt x="367253" y="413417"/>
                            <a:pt x="387928" y="519633"/>
                            <a:pt x="412357" y="625126"/>
                          </a:cubicBezTo>
                          <a:cubicBezTo>
                            <a:pt x="395910" y="625951"/>
                            <a:pt x="379400" y="626713"/>
                            <a:pt x="362954" y="627348"/>
                          </a:cubicBezTo>
                          <a:cubicBezTo>
                            <a:pt x="349111" y="521430"/>
                            <a:pt x="335541" y="415493"/>
                            <a:pt x="322250" y="309531"/>
                          </a:cubicBezTo>
                          <a:close/>
                          <a:moveTo>
                            <a:pt x="365684" y="58452"/>
                          </a:moveTo>
                          <a:cubicBezTo>
                            <a:pt x="375273" y="59277"/>
                            <a:pt x="368542" y="74581"/>
                            <a:pt x="369939" y="81248"/>
                          </a:cubicBezTo>
                          <a:lnTo>
                            <a:pt x="175946" y="137382"/>
                          </a:lnTo>
                          <a:cubicBezTo>
                            <a:pt x="175946" y="127984"/>
                            <a:pt x="175946" y="118332"/>
                            <a:pt x="175946" y="109125"/>
                          </a:cubicBezTo>
                          <a:cubicBezTo>
                            <a:pt x="212713" y="94837"/>
                            <a:pt x="258496" y="85947"/>
                            <a:pt x="287643" y="60547"/>
                          </a:cubicBezTo>
                          <a:cubicBezTo>
                            <a:pt x="313360" y="60611"/>
                            <a:pt x="339649" y="57309"/>
                            <a:pt x="365430" y="58452"/>
                          </a:cubicBezTo>
                          <a:close/>
                          <a:moveTo>
                            <a:pt x="175438" y="205454"/>
                          </a:moveTo>
                          <a:lnTo>
                            <a:pt x="366827" y="159671"/>
                          </a:lnTo>
                          <a:lnTo>
                            <a:pt x="364224" y="230791"/>
                          </a:lnTo>
                          <a:cubicBezTo>
                            <a:pt x="308090" y="199041"/>
                            <a:pt x="233033" y="208248"/>
                            <a:pt x="175311" y="231616"/>
                          </a:cubicBezTo>
                          <a:close/>
                          <a:moveTo>
                            <a:pt x="175438" y="187230"/>
                          </a:moveTo>
                          <a:cubicBezTo>
                            <a:pt x="175438" y="176688"/>
                            <a:pt x="175438" y="166084"/>
                            <a:pt x="175438" y="155480"/>
                          </a:cubicBezTo>
                          <a:lnTo>
                            <a:pt x="368796" y="99536"/>
                          </a:lnTo>
                          <a:lnTo>
                            <a:pt x="367272" y="141256"/>
                          </a:lnTo>
                          <a:close/>
                          <a:moveTo>
                            <a:pt x="229032" y="21622"/>
                          </a:moveTo>
                          <a:cubicBezTo>
                            <a:pt x="256401" y="25305"/>
                            <a:pt x="342570" y="-222"/>
                            <a:pt x="338760" y="40672"/>
                          </a:cubicBezTo>
                          <a:lnTo>
                            <a:pt x="201600" y="44418"/>
                          </a:lnTo>
                          <a:cubicBezTo>
                            <a:pt x="197155" y="28861"/>
                            <a:pt x="217793" y="22765"/>
                            <a:pt x="229096" y="21749"/>
                          </a:cubicBezTo>
                          <a:close/>
                          <a:moveTo>
                            <a:pt x="263830" y="59150"/>
                          </a:moveTo>
                          <a:cubicBezTo>
                            <a:pt x="235046" y="71260"/>
                            <a:pt x="205645" y="81858"/>
                            <a:pt x="175756" y="90900"/>
                          </a:cubicBezTo>
                          <a:lnTo>
                            <a:pt x="175756" y="63722"/>
                          </a:lnTo>
                          <a:cubicBezTo>
                            <a:pt x="201664" y="62897"/>
                            <a:pt x="238113" y="59976"/>
                            <a:pt x="263894" y="59404"/>
                          </a:cubicBezTo>
                          <a:close/>
                          <a:moveTo>
                            <a:pt x="260973" y="230600"/>
                          </a:moveTo>
                          <a:cubicBezTo>
                            <a:pt x="306439" y="226028"/>
                            <a:pt x="366891" y="233838"/>
                            <a:pt x="384036" y="283432"/>
                          </a:cubicBezTo>
                          <a:cubicBezTo>
                            <a:pt x="303873" y="296939"/>
                            <a:pt x="222193" y="298945"/>
                            <a:pt x="141466" y="289401"/>
                          </a:cubicBezTo>
                          <a:cubicBezTo>
                            <a:pt x="157404" y="243554"/>
                            <a:pt x="218110" y="233521"/>
                            <a:pt x="261036" y="230854"/>
                          </a:cubicBezTo>
                          <a:close/>
                          <a:moveTo>
                            <a:pt x="259639" y="630269"/>
                          </a:moveTo>
                          <a:cubicBezTo>
                            <a:pt x="238005" y="630606"/>
                            <a:pt x="216313" y="630796"/>
                            <a:pt x="194552" y="630841"/>
                          </a:cubicBezTo>
                          <a:cubicBezTo>
                            <a:pt x="210300" y="525005"/>
                            <a:pt x="226003" y="419176"/>
                            <a:pt x="241669" y="313341"/>
                          </a:cubicBezTo>
                          <a:cubicBezTo>
                            <a:pt x="248019" y="313341"/>
                            <a:pt x="254369" y="313341"/>
                            <a:pt x="260719" y="313341"/>
                          </a:cubicBezTo>
                          <a:cubicBezTo>
                            <a:pt x="254172" y="418871"/>
                            <a:pt x="253810" y="524694"/>
                            <a:pt x="259639" y="630269"/>
                          </a:cubicBezTo>
                          <a:close/>
                          <a:moveTo>
                            <a:pt x="177089" y="630904"/>
                          </a:moveTo>
                          <a:cubicBezTo>
                            <a:pt x="155309" y="630904"/>
                            <a:pt x="133528" y="630904"/>
                            <a:pt x="111748" y="630333"/>
                          </a:cubicBezTo>
                          <a:cubicBezTo>
                            <a:pt x="143498" y="524478"/>
                            <a:pt x="175248" y="418751"/>
                            <a:pt x="206490" y="312833"/>
                          </a:cubicBezTo>
                          <a:lnTo>
                            <a:pt x="224206" y="313277"/>
                          </a:lnTo>
                          <a:cubicBezTo>
                            <a:pt x="208630" y="419195"/>
                            <a:pt x="192920" y="525069"/>
                            <a:pt x="177089" y="630904"/>
                          </a:cubicBezTo>
                          <a:close/>
                          <a:moveTo>
                            <a:pt x="76759" y="501047"/>
                          </a:moveTo>
                          <a:cubicBezTo>
                            <a:pt x="112129" y="441801"/>
                            <a:pt x="157849" y="381857"/>
                            <a:pt x="157468" y="309721"/>
                          </a:cubicBezTo>
                          <a:cubicBezTo>
                            <a:pt x="168009" y="310737"/>
                            <a:pt x="178550" y="311499"/>
                            <a:pt x="189218" y="312071"/>
                          </a:cubicBezTo>
                          <a:cubicBezTo>
                            <a:pt x="157550" y="417906"/>
                            <a:pt x="125908" y="523887"/>
                            <a:pt x="94285" y="630015"/>
                          </a:cubicBezTo>
                          <a:cubicBezTo>
                            <a:pt x="74854" y="629571"/>
                            <a:pt x="55423" y="629126"/>
                            <a:pt x="35992" y="628491"/>
                          </a:cubicBezTo>
                          <a:cubicBezTo>
                            <a:pt x="33960" y="582454"/>
                            <a:pt x="54026" y="539591"/>
                            <a:pt x="76886" y="500920"/>
                          </a:cubicBezTo>
                          <a:close/>
                          <a:moveTo>
                            <a:pt x="356858" y="897604"/>
                          </a:moveTo>
                          <a:cubicBezTo>
                            <a:pt x="221222" y="951325"/>
                            <a:pt x="58725" y="859504"/>
                            <a:pt x="34024" y="716248"/>
                          </a:cubicBezTo>
                          <a:cubicBezTo>
                            <a:pt x="191294" y="742912"/>
                            <a:pt x="352178" y="739813"/>
                            <a:pt x="508305" y="707104"/>
                          </a:cubicBezTo>
                          <a:lnTo>
                            <a:pt x="509194" y="707549"/>
                          </a:lnTo>
                          <a:cubicBezTo>
                            <a:pt x="496145" y="793623"/>
                            <a:pt x="438030" y="866134"/>
                            <a:pt x="356858" y="897604"/>
                          </a:cubicBezTo>
                          <a:close/>
                          <a:moveTo>
                            <a:pt x="512560" y="681704"/>
                          </a:moveTo>
                          <a:cubicBezTo>
                            <a:pt x="511855" y="684092"/>
                            <a:pt x="510985" y="686422"/>
                            <a:pt x="509956" y="688689"/>
                          </a:cubicBezTo>
                          <a:cubicBezTo>
                            <a:pt x="348952" y="722706"/>
                            <a:pt x="182842" y="724865"/>
                            <a:pt x="21006" y="695039"/>
                          </a:cubicBezTo>
                          <a:cubicBezTo>
                            <a:pt x="14332" y="679355"/>
                            <a:pt x="14961" y="661511"/>
                            <a:pt x="22721" y="646335"/>
                          </a:cubicBezTo>
                          <a:cubicBezTo>
                            <a:pt x="183897" y="651967"/>
                            <a:pt x="345263" y="649148"/>
                            <a:pt x="506146" y="637889"/>
                          </a:cubicBezTo>
                          <a:cubicBezTo>
                            <a:pt x="514351" y="650945"/>
                            <a:pt x="516681" y="666845"/>
                            <a:pt x="512560" y="681704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670" name="Google Shape;670;p6"/>
                  <p:cNvSpPr/>
                  <p:nvPr/>
                </p:nvSpPr>
                <p:spPr>
                  <a:xfrm>
                    <a:off x="786939" y="372820"/>
                    <a:ext cx="17700" cy="26052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671" name="Google Shape;671;p6"/>
                <p:cNvSpPr/>
                <p:nvPr/>
              </p:nvSpPr>
              <p:spPr>
                <a:xfrm>
                  <a:off x="636125" y="3766050"/>
                  <a:ext cx="121425" cy="7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" h="2972" extrusionOk="0">
                      <a:moveTo>
                        <a:pt x="0" y="0"/>
                      </a:moveTo>
                      <a:cubicBezTo>
                        <a:pt x="1186" y="1482"/>
                        <a:pt x="3080" y="2306"/>
                        <a:pt x="4857" y="2972"/>
                      </a:cubicBezTo>
                    </a:path>
                  </a:pathLst>
                </a:custGeom>
                <a:noFill/>
                <a:ln w="38100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672" name="Google Shape;672;p6"/>
            <p:cNvGrpSpPr/>
            <p:nvPr/>
          </p:nvGrpSpPr>
          <p:grpSpPr>
            <a:xfrm>
              <a:off x="6196930" y="7"/>
              <a:ext cx="985363" cy="2629685"/>
              <a:chOff x="6010934" y="1"/>
              <a:chExt cx="1046700" cy="2793377"/>
            </a:xfrm>
          </p:grpSpPr>
          <p:grpSp>
            <p:nvGrpSpPr>
              <p:cNvPr id="673" name="Google Shape;673;p6"/>
              <p:cNvGrpSpPr/>
              <p:nvPr/>
            </p:nvGrpSpPr>
            <p:grpSpPr>
              <a:xfrm>
                <a:off x="6010934" y="1746678"/>
                <a:ext cx="1046700" cy="1046700"/>
                <a:chOff x="764100" y="3623300"/>
                <a:chExt cx="1046700" cy="1046700"/>
              </a:xfrm>
            </p:grpSpPr>
            <p:sp>
              <p:nvSpPr>
                <p:cNvPr id="674" name="Google Shape;674;p6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76DC35">
                    <a:alpha val="100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75" name="Google Shape;675;p6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76DC35">
                    <a:alpha val="100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76" name="Google Shape;676;p6"/>
              <p:cNvGrpSpPr/>
              <p:nvPr/>
            </p:nvGrpSpPr>
            <p:grpSpPr>
              <a:xfrm>
                <a:off x="6308747" y="1"/>
                <a:ext cx="441786" cy="2571886"/>
                <a:chOff x="1121941" y="1609666"/>
                <a:chExt cx="404159" cy="2352837"/>
              </a:xfrm>
            </p:grpSpPr>
            <p:grpSp>
              <p:nvGrpSpPr>
                <p:cNvPr id="677" name="Google Shape;677;p6"/>
                <p:cNvGrpSpPr/>
                <p:nvPr/>
              </p:nvGrpSpPr>
              <p:grpSpPr>
                <a:xfrm>
                  <a:off x="1121941" y="1609666"/>
                  <a:ext cx="404159" cy="2352837"/>
                  <a:chOff x="1121941" y="1609666"/>
                  <a:chExt cx="404159" cy="2352837"/>
                </a:xfrm>
              </p:grpSpPr>
              <p:grpSp>
                <p:nvGrpSpPr>
                  <p:cNvPr id="678" name="Google Shape;678;p6"/>
                  <p:cNvGrpSpPr/>
                  <p:nvPr/>
                </p:nvGrpSpPr>
                <p:grpSpPr>
                  <a:xfrm>
                    <a:off x="1121941" y="2971595"/>
                    <a:ext cx="404159" cy="990908"/>
                    <a:chOff x="1121941" y="2969319"/>
                    <a:chExt cx="404159" cy="990908"/>
                  </a:xfrm>
                </p:grpSpPr>
                <p:sp>
                  <p:nvSpPr>
                    <p:cNvPr id="679" name="Google Shape;679;p6"/>
                    <p:cNvSpPr/>
                    <p:nvPr/>
                  </p:nvSpPr>
                  <p:spPr>
                    <a:xfrm>
                      <a:off x="1210876" y="2975878"/>
                      <a:ext cx="215728" cy="2228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728" h="222824" extrusionOk="0">
                          <a:moveTo>
                            <a:pt x="14190" y="222824"/>
                          </a:moveTo>
                          <a:cubicBezTo>
                            <a:pt x="13301" y="174692"/>
                            <a:pt x="-21687" y="79251"/>
                            <a:pt x="21620" y="60582"/>
                          </a:cubicBezTo>
                          <a:cubicBezTo>
                            <a:pt x="36987" y="27244"/>
                            <a:pt x="55021" y="2797"/>
                            <a:pt x="105440" y="321"/>
                          </a:cubicBezTo>
                          <a:cubicBezTo>
                            <a:pt x="154017" y="-2156"/>
                            <a:pt x="177385" y="9655"/>
                            <a:pt x="182021" y="37976"/>
                          </a:cubicBezTo>
                          <a:cubicBezTo>
                            <a:pt x="233265" y="47692"/>
                            <a:pt x="210405" y="171326"/>
                            <a:pt x="211993" y="215776"/>
                          </a:cubicBezTo>
                          <a:cubicBezTo>
                            <a:pt x="143159" y="198060"/>
                            <a:pt x="79024" y="196790"/>
                            <a:pt x="14190" y="222824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680" name="Google Shape;680;p6"/>
                    <p:cNvSpPr/>
                    <p:nvPr/>
                  </p:nvSpPr>
                  <p:spPr>
                    <a:xfrm>
                      <a:off x="1160257" y="3179981"/>
                      <a:ext cx="324636" cy="22947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24636" h="229478" extrusionOk="0">
                          <a:moveTo>
                            <a:pt x="1626" y="229478"/>
                          </a:moveTo>
                          <a:cubicBezTo>
                            <a:pt x="-8216" y="108447"/>
                            <a:pt x="24042" y="-8456"/>
                            <a:pt x="169393" y="878"/>
                          </a:cubicBezTo>
                          <a:cubicBezTo>
                            <a:pt x="307379" y="-10678"/>
                            <a:pt x="337541" y="93334"/>
                            <a:pt x="320206" y="222176"/>
                          </a:cubicBezTo>
                          <a:cubicBezTo>
                            <a:pt x="210923" y="232019"/>
                            <a:pt x="109767" y="228018"/>
                            <a:pt x="1626" y="229478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681" name="Google Shape;681;p6"/>
                    <p:cNvSpPr/>
                    <p:nvPr/>
                  </p:nvSpPr>
                  <p:spPr>
                    <a:xfrm>
                      <a:off x="1128931" y="3411844"/>
                      <a:ext cx="389306" cy="5406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89306" h="540604" extrusionOk="0">
                          <a:moveTo>
                            <a:pt x="192718" y="540604"/>
                          </a:moveTo>
                          <a:cubicBezTo>
                            <a:pt x="42795" y="527142"/>
                            <a:pt x="232596" y="425161"/>
                            <a:pt x="116836" y="455260"/>
                          </a:cubicBezTo>
                          <a:cubicBezTo>
                            <a:pt x="83054" y="460150"/>
                            <a:pt x="19744" y="479835"/>
                            <a:pt x="7679" y="435512"/>
                          </a:cubicBezTo>
                          <a:cubicBezTo>
                            <a:pt x="-6227" y="397920"/>
                            <a:pt x="57844" y="371440"/>
                            <a:pt x="34857" y="364582"/>
                          </a:cubicBezTo>
                          <a:cubicBezTo>
                            <a:pt x="15807" y="363122"/>
                            <a:pt x="3107" y="353533"/>
                            <a:pt x="1393" y="338801"/>
                          </a:cubicBezTo>
                          <a:cubicBezTo>
                            <a:pt x="-3560" y="319434"/>
                            <a:pt x="17585" y="304638"/>
                            <a:pt x="35175" y="291748"/>
                          </a:cubicBezTo>
                          <a:cubicBezTo>
                            <a:pt x="33651" y="285398"/>
                            <a:pt x="30158" y="276762"/>
                            <a:pt x="28380" y="270412"/>
                          </a:cubicBezTo>
                          <a:cubicBezTo>
                            <a:pt x="-19689" y="256061"/>
                            <a:pt x="-258" y="192307"/>
                            <a:pt x="38985" y="180877"/>
                          </a:cubicBezTo>
                          <a:cubicBezTo>
                            <a:pt x="42490" y="180629"/>
                            <a:pt x="45138" y="177588"/>
                            <a:pt x="44890" y="174082"/>
                          </a:cubicBezTo>
                          <a:cubicBezTo>
                            <a:pt x="44643" y="170577"/>
                            <a:pt x="41601" y="167929"/>
                            <a:pt x="38096" y="168177"/>
                          </a:cubicBezTo>
                          <a:cubicBezTo>
                            <a:pt x="3044" y="163224"/>
                            <a:pt x="21776" y="119663"/>
                            <a:pt x="43303" y="106836"/>
                          </a:cubicBezTo>
                          <a:cubicBezTo>
                            <a:pt x="74418" y="82706"/>
                            <a:pt x="71370" y="31969"/>
                            <a:pt x="69020" y="5680"/>
                          </a:cubicBezTo>
                          <a:cubicBezTo>
                            <a:pt x="85911" y="5045"/>
                            <a:pt x="131758" y="4664"/>
                            <a:pt x="151570" y="4601"/>
                          </a:cubicBezTo>
                          <a:cubicBezTo>
                            <a:pt x="174303" y="59274"/>
                            <a:pt x="87499" y="134903"/>
                            <a:pt x="126170" y="158652"/>
                          </a:cubicBezTo>
                          <a:cubicBezTo>
                            <a:pt x="332545" y="108296"/>
                            <a:pt x="234120" y="166526"/>
                            <a:pt x="237422" y="1362"/>
                          </a:cubicBezTo>
                          <a:cubicBezTo>
                            <a:pt x="249741" y="-2130"/>
                            <a:pt x="299271" y="2378"/>
                            <a:pt x="325624" y="854"/>
                          </a:cubicBezTo>
                          <a:cubicBezTo>
                            <a:pt x="266823" y="105439"/>
                            <a:pt x="408174" y="108804"/>
                            <a:pt x="387155" y="185449"/>
                          </a:cubicBezTo>
                          <a:cubicBezTo>
                            <a:pt x="375090" y="210849"/>
                            <a:pt x="334958" y="200752"/>
                            <a:pt x="326830" y="215802"/>
                          </a:cubicBezTo>
                          <a:cubicBezTo>
                            <a:pt x="326830" y="221707"/>
                            <a:pt x="332101" y="222152"/>
                            <a:pt x="337054" y="222152"/>
                          </a:cubicBezTo>
                          <a:cubicBezTo>
                            <a:pt x="407539" y="236439"/>
                            <a:pt x="379472" y="299177"/>
                            <a:pt x="313876" y="302733"/>
                          </a:cubicBezTo>
                          <a:cubicBezTo>
                            <a:pt x="286508" y="321783"/>
                            <a:pt x="354897" y="305337"/>
                            <a:pt x="360866" y="348326"/>
                          </a:cubicBezTo>
                          <a:cubicBezTo>
                            <a:pt x="367661" y="376711"/>
                            <a:pt x="350135" y="382108"/>
                            <a:pt x="333307" y="403444"/>
                          </a:cubicBezTo>
                          <a:cubicBezTo>
                            <a:pt x="365565" y="417414"/>
                            <a:pt x="387663" y="440084"/>
                            <a:pt x="362200" y="476469"/>
                          </a:cubicBezTo>
                          <a:cubicBezTo>
                            <a:pt x="318321" y="516411"/>
                            <a:pt x="249868" y="528857"/>
                            <a:pt x="192718" y="540604"/>
                          </a:cubicBezTo>
                          <a:close/>
                        </a:path>
                      </a:pathLst>
                    </a:custGeom>
                    <a:solidFill>
                      <a:srgbClr val="CFE5BD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682" name="Google Shape;682;p6"/>
                    <p:cNvSpPr/>
                    <p:nvPr/>
                  </p:nvSpPr>
                  <p:spPr>
                    <a:xfrm>
                      <a:off x="1121941" y="2969319"/>
                      <a:ext cx="404159" cy="9909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4159" h="990908" extrusionOk="0">
                          <a:moveTo>
                            <a:pt x="396558" y="583905"/>
                          </a:moveTo>
                          <a:cubicBezTo>
                            <a:pt x="363665" y="545170"/>
                            <a:pt x="299149" y="524850"/>
                            <a:pt x="338075" y="447063"/>
                          </a:cubicBezTo>
                          <a:cubicBezTo>
                            <a:pt x="339535" y="444205"/>
                            <a:pt x="370904" y="448269"/>
                            <a:pt x="367920" y="426933"/>
                          </a:cubicBezTo>
                          <a:cubicBezTo>
                            <a:pt x="376619" y="356321"/>
                            <a:pt x="377762" y="266786"/>
                            <a:pt x="312865" y="222019"/>
                          </a:cubicBezTo>
                          <a:cubicBezTo>
                            <a:pt x="314326" y="182014"/>
                            <a:pt x="328359" y="29931"/>
                            <a:pt x="274257" y="35328"/>
                          </a:cubicBezTo>
                          <a:cubicBezTo>
                            <a:pt x="255207" y="-16234"/>
                            <a:pt x="119635" y="-11789"/>
                            <a:pt x="115888" y="51521"/>
                          </a:cubicBezTo>
                          <a:cubicBezTo>
                            <a:pt x="66358" y="56474"/>
                            <a:pt x="92711" y="194840"/>
                            <a:pt x="93600" y="232242"/>
                          </a:cubicBezTo>
                          <a:cubicBezTo>
                            <a:pt x="31814" y="278470"/>
                            <a:pt x="26607" y="363941"/>
                            <a:pt x="28766" y="435442"/>
                          </a:cubicBezTo>
                          <a:cubicBezTo>
                            <a:pt x="29211" y="460842"/>
                            <a:pt x="57849" y="448840"/>
                            <a:pt x="70740" y="450746"/>
                          </a:cubicBezTo>
                          <a:cubicBezTo>
                            <a:pt x="73851" y="483511"/>
                            <a:pt x="74994" y="521611"/>
                            <a:pt x="46991" y="544408"/>
                          </a:cubicBezTo>
                          <a:cubicBezTo>
                            <a:pt x="20829" y="559775"/>
                            <a:pt x="1906" y="611464"/>
                            <a:pt x="44133" y="617497"/>
                          </a:cubicBezTo>
                          <a:cubicBezTo>
                            <a:pt x="890" y="630197"/>
                            <a:pt x="-22097" y="700682"/>
                            <a:pt x="29973" y="716557"/>
                          </a:cubicBezTo>
                          <a:cubicBezTo>
                            <a:pt x="31179" y="718461"/>
                            <a:pt x="32132" y="730336"/>
                            <a:pt x="35878" y="733384"/>
                          </a:cubicBezTo>
                          <a:cubicBezTo>
                            <a:pt x="-9588" y="750021"/>
                            <a:pt x="-11620" y="809584"/>
                            <a:pt x="41276" y="813584"/>
                          </a:cubicBezTo>
                          <a:cubicBezTo>
                            <a:pt x="-3746" y="839747"/>
                            <a:pt x="-8318" y="908200"/>
                            <a:pt x="53150" y="912772"/>
                          </a:cubicBezTo>
                          <a:cubicBezTo>
                            <a:pt x="88837" y="913153"/>
                            <a:pt x="124016" y="903310"/>
                            <a:pt x="159259" y="898421"/>
                          </a:cubicBezTo>
                          <a:cubicBezTo>
                            <a:pt x="137224" y="913788"/>
                            <a:pt x="124270" y="946998"/>
                            <a:pt x="142368" y="970176"/>
                          </a:cubicBezTo>
                          <a:cubicBezTo>
                            <a:pt x="170879" y="1006688"/>
                            <a:pt x="222568" y="986051"/>
                            <a:pt x="258319" y="975319"/>
                          </a:cubicBezTo>
                          <a:cubicBezTo>
                            <a:pt x="297562" y="961285"/>
                            <a:pt x="346012" y="957857"/>
                            <a:pt x="374079" y="923821"/>
                          </a:cubicBezTo>
                          <a:cubicBezTo>
                            <a:pt x="397638" y="896008"/>
                            <a:pt x="385382" y="849653"/>
                            <a:pt x="346647" y="845652"/>
                          </a:cubicBezTo>
                          <a:cubicBezTo>
                            <a:pt x="371279" y="834501"/>
                            <a:pt x="382207" y="805495"/>
                            <a:pt x="371057" y="780857"/>
                          </a:cubicBezTo>
                          <a:cubicBezTo>
                            <a:pt x="362344" y="761610"/>
                            <a:pt x="342259" y="750123"/>
                            <a:pt x="321247" y="752371"/>
                          </a:cubicBezTo>
                          <a:cubicBezTo>
                            <a:pt x="385382" y="748434"/>
                            <a:pt x="427991" y="685505"/>
                            <a:pt x="350584" y="659597"/>
                          </a:cubicBezTo>
                          <a:cubicBezTo>
                            <a:pt x="302515" y="655787"/>
                            <a:pt x="436690" y="669821"/>
                            <a:pt x="396558" y="583905"/>
                          </a:cubicBezTo>
                          <a:close/>
                          <a:moveTo>
                            <a:pt x="291339" y="83525"/>
                          </a:moveTo>
                          <a:cubicBezTo>
                            <a:pt x="291847" y="98828"/>
                            <a:pt x="292418" y="114132"/>
                            <a:pt x="292926" y="129435"/>
                          </a:cubicBezTo>
                          <a:lnTo>
                            <a:pt x="105792" y="175981"/>
                          </a:lnTo>
                          <a:cubicBezTo>
                            <a:pt x="105030" y="163916"/>
                            <a:pt x="104776" y="151851"/>
                            <a:pt x="104776" y="139786"/>
                          </a:cubicBezTo>
                          <a:cubicBezTo>
                            <a:pt x="166307" y="129753"/>
                            <a:pt x="229172" y="100162"/>
                            <a:pt x="291085" y="83525"/>
                          </a:cubicBezTo>
                          <a:close/>
                          <a:moveTo>
                            <a:pt x="293561" y="147533"/>
                          </a:moveTo>
                          <a:lnTo>
                            <a:pt x="295847" y="212049"/>
                          </a:lnTo>
                          <a:cubicBezTo>
                            <a:pt x="235459" y="188897"/>
                            <a:pt x="168117" y="192212"/>
                            <a:pt x="110300" y="221193"/>
                          </a:cubicBezTo>
                          <a:cubicBezTo>
                            <a:pt x="109094" y="212113"/>
                            <a:pt x="108141" y="202969"/>
                            <a:pt x="107379" y="193824"/>
                          </a:cubicBezTo>
                          <a:close/>
                          <a:moveTo>
                            <a:pt x="194057" y="16152"/>
                          </a:moveTo>
                          <a:cubicBezTo>
                            <a:pt x="213869" y="14056"/>
                            <a:pt x="248984" y="13548"/>
                            <a:pt x="256096" y="36979"/>
                          </a:cubicBezTo>
                          <a:cubicBezTo>
                            <a:pt x="215139" y="41107"/>
                            <a:pt x="174181" y="45615"/>
                            <a:pt x="133224" y="49679"/>
                          </a:cubicBezTo>
                          <a:cubicBezTo>
                            <a:pt x="136208" y="21613"/>
                            <a:pt x="171768" y="18438"/>
                            <a:pt x="193803" y="16152"/>
                          </a:cubicBezTo>
                          <a:close/>
                          <a:moveTo>
                            <a:pt x="111507" y="70444"/>
                          </a:moveTo>
                          <a:cubicBezTo>
                            <a:pt x="137605" y="72095"/>
                            <a:pt x="295276" y="37170"/>
                            <a:pt x="290323" y="65554"/>
                          </a:cubicBezTo>
                          <a:cubicBezTo>
                            <a:pt x="228918" y="86446"/>
                            <a:pt x="165355" y="103083"/>
                            <a:pt x="105093" y="126197"/>
                          </a:cubicBezTo>
                          <a:cubicBezTo>
                            <a:pt x="106681" y="108417"/>
                            <a:pt x="102680" y="86065"/>
                            <a:pt x="111189" y="70444"/>
                          </a:cubicBezTo>
                          <a:close/>
                          <a:moveTo>
                            <a:pt x="46419" y="432902"/>
                          </a:moveTo>
                          <a:cubicBezTo>
                            <a:pt x="42609" y="356067"/>
                            <a:pt x="52769" y="256499"/>
                            <a:pt x="137034" y="227416"/>
                          </a:cubicBezTo>
                          <a:cubicBezTo>
                            <a:pt x="293561" y="176616"/>
                            <a:pt x="379921" y="271866"/>
                            <a:pt x="350521" y="426870"/>
                          </a:cubicBezTo>
                          <a:close/>
                          <a:moveTo>
                            <a:pt x="262319" y="567204"/>
                          </a:moveTo>
                          <a:lnTo>
                            <a:pt x="131636" y="595081"/>
                          </a:lnTo>
                          <a:cubicBezTo>
                            <a:pt x="113348" y="568538"/>
                            <a:pt x="184595" y="524850"/>
                            <a:pt x="164974" y="448459"/>
                          </a:cubicBezTo>
                          <a:lnTo>
                            <a:pt x="238443" y="446999"/>
                          </a:lnTo>
                          <a:cubicBezTo>
                            <a:pt x="232189" y="488604"/>
                            <a:pt x="240558" y="531086"/>
                            <a:pt x="262129" y="567204"/>
                          </a:cubicBezTo>
                          <a:close/>
                          <a:moveTo>
                            <a:pt x="36069" y="586890"/>
                          </a:moveTo>
                          <a:cubicBezTo>
                            <a:pt x="68771" y="527644"/>
                            <a:pt x="97854" y="542440"/>
                            <a:pt x="88456" y="450238"/>
                          </a:cubicBezTo>
                          <a:lnTo>
                            <a:pt x="147194" y="449031"/>
                          </a:lnTo>
                          <a:cubicBezTo>
                            <a:pt x="167514" y="524469"/>
                            <a:pt x="99442" y="554759"/>
                            <a:pt x="112269" y="599272"/>
                          </a:cubicBezTo>
                          <a:cubicBezTo>
                            <a:pt x="91758" y="603272"/>
                            <a:pt x="37466" y="620926"/>
                            <a:pt x="35878" y="586890"/>
                          </a:cubicBezTo>
                          <a:close/>
                          <a:moveTo>
                            <a:pt x="354521" y="867496"/>
                          </a:moveTo>
                          <a:cubicBezTo>
                            <a:pt x="402781" y="909914"/>
                            <a:pt x="318771" y="944458"/>
                            <a:pt x="283211" y="949347"/>
                          </a:cubicBezTo>
                          <a:cubicBezTo>
                            <a:pt x="248095" y="957158"/>
                            <a:pt x="212154" y="978875"/>
                            <a:pt x="175642" y="970239"/>
                          </a:cubicBezTo>
                          <a:cubicBezTo>
                            <a:pt x="158497" y="964588"/>
                            <a:pt x="146178" y="949094"/>
                            <a:pt x="153544" y="930805"/>
                          </a:cubicBezTo>
                          <a:cubicBezTo>
                            <a:pt x="160021" y="906612"/>
                            <a:pt x="304483" y="850160"/>
                            <a:pt x="354331" y="867496"/>
                          </a:cubicBezTo>
                          <a:close/>
                          <a:moveTo>
                            <a:pt x="354204" y="786153"/>
                          </a:moveTo>
                          <a:cubicBezTo>
                            <a:pt x="394399" y="853463"/>
                            <a:pt x="147765" y="877339"/>
                            <a:pt x="105157" y="889086"/>
                          </a:cubicBezTo>
                          <a:cubicBezTo>
                            <a:pt x="51372" y="908136"/>
                            <a:pt x="-12699" y="873592"/>
                            <a:pt x="53912" y="821966"/>
                          </a:cubicBezTo>
                          <a:cubicBezTo>
                            <a:pt x="113793" y="817648"/>
                            <a:pt x="325502" y="741766"/>
                            <a:pt x="354013" y="786153"/>
                          </a:cubicBezTo>
                          <a:close/>
                          <a:moveTo>
                            <a:pt x="293053" y="674392"/>
                          </a:moveTo>
                          <a:cubicBezTo>
                            <a:pt x="319977" y="665884"/>
                            <a:pt x="378143" y="666963"/>
                            <a:pt x="373000" y="710841"/>
                          </a:cubicBezTo>
                          <a:cubicBezTo>
                            <a:pt x="350838" y="738020"/>
                            <a:pt x="307214" y="742210"/>
                            <a:pt x="275972" y="753831"/>
                          </a:cubicBezTo>
                          <a:cubicBezTo>
                            <a:pt x="232030" y="758022"/>
                            <a:pt x="61977" y="815490"/>
                            <a:pt x="26988" y="789454"/>
                          </a:cubicBezTo>
                          <a:cubicBezTo>
                            <a:pt x="-10032" y="761896"/>
                            <a:pt x="65088" y="743608"/>
                            <a:pt x="53912" y="723859"/>
                          </a:cubicBezTo>
                          <a:cubicBezTo>
                            <a:pt x="132462" y="707666"/>
                            <a:pt x="214059" y="690648"/>
                            <a:pt x="292863" y="674392"/>
                          </a:cubicBezTo>
                          <a:close/>
                          <a:moveTo>
                            <a:pt x="354648" y="639531"/>
                          </a:moveTo>
                          <a:cubicBezTo>
                            <a:pt x="294323" y="652993"/>
                            <a:pt x="239840" y="662772"/>
                            <a:pt x="179515" y="676044"/>
                          </a:cubicBezTo>
                          <a:lnTo>
                            <a:pt x="47308" y="704555"/>
                          </a:lnTo>
                          <a:cubicBezTo>
                            <a:pt x="37021" y="705889"/>
                            <a:pt x="23750" y="694522"/>
                            <a:pt x="19241" y="685505"/>
                          </a:cubicBezTo>
                          <a:cubicBezTo>
                            <a:pt x="-15620" y="609813"/>
                            <a:pt x="264224" y="596160"/>
                            <a:pt x="316294" y="573745"/>
                          </a:cubicBezTo>
                          <a:cubicBezTo>
                            <a:pt x="326899" y="571459"/>
                            <a:pt x="326835" y="553298"/>
                            <a:pt x="314961" y="555838"/>
                          </a:cubicBezTo>
                          <a:lnTo>
                            <a:pt x="281687" y="563331"/>
                          </a:lnTo>
                          <a:cubicBezTo>
                            <a:pt x="258871" y="529206"/>
                            <a:pt x="249695" y="487760"/>
                            <a:pt x="255969" y="447190"/>
                          </a:cubicBezTo>
                          <a:lnTo>
                            <a:pt x="321946" y="445856"/>
                          </a:lnTo>
                          <a:cubicBezTo>
                            <a:pt x="294831" y="486433"/>
                            <a:pt x="311722" y="544154"/>
                            <a:pt x="352870" y="568347"/>
                          </a:cubicBezTo>
                          <a:cubicBezTo>
                            <a:pt x="382398" y="583334"/>
                            <a:pt x="401575" y="632483"/>
                            <a:pt x="354458" y="639531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683" name="Google Shape;683;p6"/>
                  <p:cNvSpPr/>
                  <p:nvPr/>
                </p:nvSpPr>
                <p:spPr>
                  <a:xfrm>
                    <a:off x="1308648" y="1609666"/>
                    <a:ext cx="17700" cy="13683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684" name="Google Shape;684;p6"/>
                <p:cNvSpPr/>
                <p:nvPr/>
              </p:nvSpPr>
              <p:spPr>
                <a:xfrm>
                  <a:off x="1183450" y="3621050"/>
                  <a:ext cx="7070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8" h="725" extrusionOk="0">
                      <a:moveTo>
                        <a:pt x="0" y="725"/>
                      </a:moveTo>
                      <a:cubicBezTo>
                        <a:pt x="930" y="439"/>
                        <a:pt x="1889" y="256"/>
                        <a:pt x="2828" y="0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  <p:sp>
              <p:nvSpPr>
                <p:cNvPr id="685" name="Google Shape;685;p6"/>
                <p:cNvSpPr/>
                <p:nvPr/>
              </p:nvSpPr>
              <p:spPr>
                <a:xfrm>
                  <a:off x="1188900" y="3717125"/>
                  <a:ext cx="76125" cy="1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5" h="724" extrusionOk="0">
                      <a:moveTo>
                        <a:pt x="0" y="724"/>
                      </a:moveTo>
                      <a:cubicBezTo>
                        <a:pt x="995" y="410"/>
                        <a:pt x="2019" y="187"/>
                        <a:pt x="3045" y="0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  <p:sp>
              <p:nvSpPr>
                <p:cNvPr id="686" name="Google Shape;686;p6"/>
                <p:cNvSpPr/>
                <p:nvPr/>
              </p:nvSpPr>
              <p:spPr>
                <a:xfrm>
                  <a:off x="1185275" y="3820425"/>
                  <a:ext cx="39875" cy="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5" h="362" extrusionOk="0">
                      <a:moveTo>
                        <a:pt x="0" y="362"/>
                      </a:moveTo>
                      <a:cubicBezTo>
                        <a:pt x="526" y="219"/>
                        <a:pt x="1059" y="97"/>
                        <a:pt x="1595" y="0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  <p:sp>
              <p:nvSpPr>
                <p:cNvPr id="687" name="Google Shape;687;p6"/>
                <p:cNvSpPr/>
                <p:nvPr/>
              </p:nvSpPr>
              <p:spPr>
                <a:xfrm>
                  <a:off x="1301250" y="3911025"/>
                  <a:ext cx="18125" cy="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" h="290" extrusionOk="0">
                      <a:moveTo>
                        <a:pt x="0" y="290"/>
                      </a:moveTo>
                      <a:cubicBezTo>
                        <a:pt x="363" y="145"/>
                        <a:pt x="363" y="145"/>
                        <a:pt x="725" y="0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688" name="Google Shape;688;p6"/>
            <p:cNvGrpSpPr/>
            <p:nvPr/>
          </p:nvGrpSpPr>
          <p:grpSpPr>
            <a:xfrm>
              <a:off x="7192739" y="3730341"/>
              <a:ext cx="148551" cy="170121"/>
              <a:chOff x="3462796" y="2555878"/>
              <a:chExt cx="157798" cy="180711"/>
            </a:xfrm>
          </p:grpSpPr>
          <p:sp>
            <p:nvSpPr>
              <p:cNvPr id="689" name="Google Shape;689;p6"/>
              <p:cNvSpPr/>
              <p:nvPr/>
            </p:nvSpPr>
            <p:spPr>
              <a:xfrm>
                <a:off x="3528860" y="2555878"/>
                <a:ext cx="20839" cy="53711"/>
              </a:xfrm>
              <a:custGeom>
                <a:avLst/>
                <a:gdLst/>
                <a:ahLst/>
                <a:cxnLst/>
                <a:rect l="l" t="t" r="r" b="b"/>
                <a:pathLst>
                  <a:path w="20839" h="53711" extrusionOk="0">
                    <a:moveTo>
                      <a:pt x="9741" y="60"/>
                    </a:moveTo>
                    <a:cubicBezTo>
                      <a:pt x="-2451" y="2600"/>
                      <a:pt x="-4483" y="55686"/>
                      <a:pt x="11074" y="53654"/>
                    </a:cubicBezTo>
                    <a:cubicBezTo>
                      <a:pt x="23266" y="51114"/>
                      <a:pt x="25362" y="-2035"/>
                      <a:pt x="9741" y="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0" name="Google Shape;690;p6"/>
              <p:cNvSpPr/>
              <p:nvPr/>
            </p:nvSpPr>
            <p:spPr>
              <a:xfrm>
                <a:off x="3528860" y="2682878"/>
                <a:ext cx="20839" cy="53711"/>
              </a:xfrm>
              <a:custGeom>
                <a:avLst/>
                <a:gdLst/>
                <a:ahLst/>
                <a:cxnLst/>
                <a:rect l="l" t="t" r="r" b="b"/>
                <a:pathLst>
                  <a:path w="20839" h="53711" extrusionOk="0">
                    <a:moveTo>
                      <a:pt x="9741" y="60"/>
                    </a:moveTo>
                    <a:cubicBezTo>
                      <a:pt x="-2451" y="2600"/>
                      <a:pt x="-4483" y="55686"/>
                      <a:pt x="11074" y="53654"/>
                    </a:cubicBezTo>
                    <a:cubicBezTo>
                      <a:pt x="23266" y="51114"/>
                      <a:pt x="25362" y="-2035"/>
                      <a:pt x="9741" y="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1" name="Google Shape;691;p6"/>
              <p:cNvSpPr/>
              <p:nvPr/>
            </p:nvSpPr>
            <p:spPr>
              <a:xfrm>
                <a:off x="3571315" y="2597137"/>
                <a:ext cx="47570" cy="33554"/>
              </a:xfrm>
              <a:custGeom>
                <a:avLst/>
                <a:gdLst/>
                <a:ahLst/>
                <a:cxnLst/>
                <a:rect l="l" t="t" r="r" b="b"/>
                <a:pathLst>
                  <a:path w="47570" h="33554" extrusionOk="0">
                    <a:moveTo>
                      <a:pt x="47423" y="3886"/>
                    </a:moveTo>
                    <a:cubicBezTo>
                      <a:pt x="36183" y="-9449"/>
                      <a:pt x="10910" y="15189"/>
                      <a:pt x="306" y="22936"/>
                    </a:cubicBezTo>
                    <a:cubicBezTo>
                      <a:pt x="-4584" y="50305"/>
                      <a:pt x="50788" y="17729"/>
                      <a:pt x="47423" y="38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2" name="Google Shape;692;p6"/>
              <p:cNvSpPr/>
              <p:nvPr/>
            </p:nvSpPr>
            <p:spPr>
              <a:xfrm>
                <a:off x="3572203" y="2660050"/>
                <a:ext cx="48391" cy="35006"/>
              </a:xfrm>
              <a:custGeom>
                <a:avLst/>
                <a:gdLst/>
                <a:ahLst/>
                <a:cxnLst/>
                <a:rect l="l" t="t" r="r" b="b"/>
                <a:pathLst>
                  <a:path w="48391" h="35006" extrusionOk="0">
                    <a:moveTo>
                      <a:pt x="45900" y="20221"/>
                    </a:moveTo>
                    <a:cubicBezTo>
                      <a:pt x="32120" y="15713"/>
                      <a:pt x="14849" y="-8608"/>
                      <a:pt x="1450" y="3203"/>
                    </a:cubicBezTo>
                    <a:cubicBezTo>
                      <a:pt x="-11123" y="21047"/>
                      <a:pt x="62664" y="54384"/>
                      <a:pt x="45900" y="202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3" name="Google Shape;693;p6"/>
              <p:cNvSpPr/>
              <p:nvPr/>
            </p:nvSpPr>
            <p:spPr>
              <a:xfrm>
                <a:off x="3466564" y="2662661"/>
                <a:ext cx="42019" cy="33548"/>
              </a:xfrm>
              <a:custGeom>
                <a:avLst/>
                <a:gdLst/>
                <a:ahLst/>
                <a:cxnLst/>
                <a:rect l="l" t="t" r="r" b="b"/>
                <a:pathLst>
                  <a:path w="42019" h="33548" extrusionOk="0">
                    <a:moveTo>
                      <a:pt x="41239" y="1798"/>
                    </a:moveTo>
                    <a:cubicBezTo>
                      <a:pt x="31397" y="-7981"/>
                      <a:pt x="-17625" y="24912"/>
                      <a:pt x="6695" y="33548"/>
                    </a:cubicBezTo>
                    <a:cubicBezTo>
                      <a:pt x="17935" y="27452"/>
                      <a:pt x="47145" y="17991"/>
                      <a:pt x="41239" y="17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4" name="Google Shape;694;p6"/>
              <p:cNvSpPr/>
              <p:nvPr/>
            </p:nvSpPr>
            <p:spPr>
              <a:xfrm>
                <a:off x="3462796" y="2597064"/>
                <a:ext cx="40843" cy="33781"/>
              </a:xfrm>
              <a:custGeom>
                <a:avLst/>
                <a:gdLst/>
                <a:ahLst/>
                <a:cxnLst/>
                <a:rect l="l" t="t" r="r" b="b"/>
                <a:pathLst>
                  <a:path w="40843" h="33781" extrusionOk="0">
                    <a:moveTo>
                      <a:pt x="38339" y="18755"/>
                    </a:moveTo>
                    <a:cubicBezTo>
                      <a:pt x="27163" y="13865"/>
                      <a:pt x="13447" y="-8614"/>
                      <a:pt x="1509" y="3578"/>
                    </a:cubicBezTo>
                    <a:cubicBezTo>
                      <a:pt x="-10556" y="21676"/>
                      <a:pt x="54151" y="52346"/>
                      <a:pt x="38339" y="187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35910622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" name="Google Shape;696;p7"/>
          <p:cNvSpPr txBox="1">
            <a:spLocks noGrp="1"/>
          </p:cNvSpPr>
          <p:nvPr>
            <p:ph type="title"/>
          </p:nvPr>
        </p:nvSpPr>
        <p:spPr>
          <a:xfrm>
            <a:off x="937200" y="1014567"/>
            <a:ext cx="7546800" cy="62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697" name="Google Shape;697;p7"/>
          <p:cNvSpPr txBox="1">
            <a:spLocks noGrp="1"/>
          </p:cNvSpPr>
          <p:nvPr>
            <p:ph type="body" idx="1"/>
          </p:nvPr>
        </p:nvSpPr>
        <p:spPr>
          <a:xfrm>
            <a:off x="937200" y="1906867"/>
            <a:ext cx="2619200" cy="434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57189" rtl="0">
              <a:spcBef>
                <a:spcPts val="0"/>
              </a:spcBef>
              <a:spcAft>
                <a:spcPts val="0"/>
              </a:spcAft>
              <a:buSzPts val="1800"/>
              <a:buChar char="⊹"/>
              <a:defRPr sz="2400"/>
            </a:lvl1pPr>
            <a:lvl2pPr marL="1219170" lvl="1" indent="-457189" rtl="0">
              <a:spcBef>
                <a:spcPts val="1067"/>
              </a:spcBef>
              <a:spcAft>
                <a:spcPts val="0"/>
              </a:spcAft>
              <a:buSzPts val="1800"/>
              <a:buChar char="×"/>
              <a:defRPr sz="2400"/>
            </a:lvl2pPr>
            <a:lvl3pPr marL="1828754" lvl="2" indent="-457189" rtl="0">
              <a:spcBef>
                <a:spcPts val="1067"/>
              </a:spcBef>
              <a:spcAft>
                <a:spcPts val="0"/>
              </a:spcAft>
              <a:buSzPts val="1800"/>
              <a:buChar char="⬩"/>
              <a:defRPr sz="2400"/>
            </a:lvl3pPr>
            <a:lvl4pPr marL="2438339" lvl="3" indent="-457189" rtl="0">
              <a:spcBef>
                <a:spcPts val="1067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rtl="0">
              <a:spcBef>
                <a:spcPts val="1067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rtl="0">
              <a:spcBef>
                <a:spcPts val="1067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rtl="0">
              <a:spcBef>
                <a:spcPts val="1067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rtl="0">
              <a:spcBef>
                <a:spcPts val="1067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rtl="0">
              <a:spcBef>
                <a:spcPts val="1067"/>
              </a:spcBef>
              <a:spcAft>
                <a:spcPts val="1067"/>
              </a:spcAft>
              <a:buSzPts val="1800"/>
              <a:buChar char="■"/>
              <a:defRPr sz="2400"/>
            </a:lvl9pPr>
          </a:lstStyle>
          <a:p>
            <a:endParaRPr/>
          </a:p>
        </p:txBody>
      </p:sp>
      <p:sp>
        <p:nvSpPr>
          <p:cNvPr id="698" name="Google Shape;698;p7"/>
          <p:cNvSpPr txBox="1">
            <a:spLocks noGrp="1"/>
          </p:cNvSpPr>
          <p:nvPr>
            <p:ph type="body" idx="2"/>
          </p:nvPr>
        </p:nvSpPr>
        <p:spPr>
          <a:xfrm>
            <a:off x="3831268" y="1906867"/>
            <a:ext cx="2619200" cy="434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57189" rtl="0">
              <a:spcBef>
                <a:spcPts val="0"/>
              </a:spcBef>
              <a:spcAft>
                <a:spcPts val="0"/>
              </a:spcAft>
              <a:buSzPts val="1800"/>
              <a:buChar char="⊹"/>
              <a:defRPr sz="2400"/>
            </a:lvl1pPr>
            <a:lvl2pPr marL="1219170" lvl="1" indent="-457189" rtl="0">
              <a:spcBef>
                <a:spcPts val="1067"/>
              </a:spcBef>
              <a:spcAft>
                <a:spcPts val="0"/>
              </a:spcAft>
              <a:buSzPts val="1800"/>
              <a:buChar char="×"/>
              <a:defRPr sz="2400"/>
            </a:lvl2pPr>
            <a:lvl3pPr marL="1828754" lvl="2" indent="-457189" rtl="0">
              <a:spcBef>
                <a:spcPts val="1067"/>
              </a:spcBef>
              <a:spcAft>
                <a:spcPts val="0"/>
              </a:spcAft>
              <a:buSzPts val="1800"/>
              <a:buChar char="⬩"/>
              <a:defRPr sz="2400"/>
            </a:lvl3pPr>
            <a:lvl4pPr marL="2438339" lvl="3" indent="-457189" rtl="0">
              <a:spcBef>
                <a:spcPts val="1067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rtl="0">
              <a:spcBef>
                <a:spcPts val="1067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rtl="0">
              <a:spcBef>
                <a:spcPts val="1067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rtl="0">
              <a:spcBef>
                <a:spcPts val="1067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rtl="0">
              <a:spcBef>
                <a:spcPts val="1067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rtl="0">
              <a:spcBef>
                <a:spcPts val="1067"/>
              </a:spcBef>
              <a:spcAft>
                <a:spcPts val="1067"/>
              </a:spcAft>
              <a:buSzPts val="1800"/>
              <a:buChar char="■"/>
              <a:defRPr sz="2400"/>
            </a:lvl9pPr>
          </a:lstStyle>
          <a:p>
            <a:endParaRPr/>
          </a:p>
        </p:txBody>
      </p:sp>
      <p:sp>
        <p:nvSpPr>
          <p:cNvPr id="699" name="Google Shape;699;p7"/>
          <p:cNvSpPr txBox="1">
            <a:spLocks noGrp="1"/>
          </p:cNvSpPr>
          <p:nvPr>
            <p:ph type="body" idx="3"/>
          </p:nvPr>
        </p:nvSpPr>
        <p:spPr>
          <a:xfrm>
            <a:off x="6725337" y="1906867"/>
            <a:ext cx="2619200" cy="434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57189" rtl="0">
              <a:spcBef>
                <a:spcPts val="0"/>
              </a:spcBef>
              <a:spcAft>
                <a:spcPts val="0"/>
              </a:spcAft>
              <a:buSzPts val="1800"/>
              <a:buChar char="⊹"/>
              <a:defRPr sz="2400"/>
            </a:lvl1pPr>
            <a:lvl2pPr marL="1219170" lvl="1" indent="-457189" rtl="0">
              <a:spcBef>
                <a:spcPts val="1067"/>
              </a:spcBef>
              <a:spcAft>
                <a:spcPts val="0"/>
              </a:spcAft>
              <a:buSzPts val="1800"/>
              <a:buChar char="×"/>
              <a:defRPr sz="2400"/>
            </a:lvl2pPr>
            <a:lvl3pPr marL="1828754" lvl="2" indent="-457189" rtl="0">
              <a:spcBef>
                <a:spcPts val="1067"/>
              </a:spcBef>
              <a:spcAft>
                <a:spcPts val="0"/>
              </a:spcAft>
              <a:buSzPts val="1800"/>
              <a:buChar char="⬩"/>
              <a:defRPr sz="2400"/>
            </a:lvl3pPr>
            <a:lvl4pPr marL="2438339" lvl="3" indent="-457189" rtl="0">
              <a:spcBef>
                <a:spcPts val="1067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rtl="0">
              <a:spcBef>
                <a:spcPts val="1067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rtl="0">
              <a:spcBef>
                <a:spcPts val="1067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rtl="0">
              <a:spcBef>
                <a:spcPts val="1067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rtl="0">
              <a:spcBef>
                <a:spcPts val="1067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rtl="0">
              <a:spcBef>
                <a:spcPts val="1067"/>
              </a:spcBef>
              <a:spcAft>
                <a:spcPts val="1067"/>
              </a:spcAft>
              <a:buSzPts val="1800"/>
              <a:buChar char="■"/>
              <a:defRPr sz="2400"/>
            </a:lvl9pPr>
          </a:lstStyle>
          <a:p>
            <a:endParaRPr/>
          </a:p>
        </p:txBody>
      </p:sp>
      <p:sp>
        <p:nvSpPr>
          <p:cNvPr id="700" name="Google Shape;700;p7"/>
          <p:cNvSpPr txBox="1">
            <a:spLocks noGrp="1"/>
          </p:cNvSpPr>
          <p:nvPr>
            <p:ph type="sldNum" idx="12"/>
          </p:nvPr>
        </p:nvSpPr>
        <p:spPr>
          <a:xfrm>
            <a:off x="11595204" y="6231533"/>
            <a:ext cx="4440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701" name="Google Shape;701;p7"/>
          <p:cNvGrpSpPr/>
          <p:nvPr/>
        </p:nvGrpSpPr>
        <p:grpSpPr>
          <a:xfrm>
            <a:off x="9066846" y="-39"/>
            <a:ext cx="3176401" cy="6147288"/>
            <a:chOff x="6800134" y="-29"/>
            <a:chExt cx="2382301" cy="4610466"/>
          </a:xfrm>
        </p:grpSpPr>
        <p:grpSp>
          <p:nvGrpSpPr>
            <p:cNvPr id="702" name="Google Shape;702;p7"/>
            <p:cNvGrpSpPr/>
            <p:nvPr/>
          </p:nvGrpSpPr>
          <p:grpSpPr>
            <a:xfrm>
              <a:off x="7737776" y="-17"/>
              <a:ext cx="448629" cy="4610455"/>
              <a:chOff x="6798998" y="-1296139"/>
              <a:chExt cx="476555" cy="4897445"/>
            </a:xfrm>
          </p:grpSpPr>
          <p:sp>
            <p:nvSpPr>
              <p:cNvPr id="703" name="Google Shape;703;p7"/>
              <p:cNvSpPr/>
              <p:nvPr/>
            </p:nvSpPr>
            <p:spPr>
              <a:xfrm>
                <a:off x="6798998" y="2971595"/>
                <a:ext cx="476555" cy="629711"/>
              </a:xfrm>
              <a:custGeom>
                <a:avLst/>
                <a:gdLst/>
                <a:ahLst/>
                <a:cxnLst/>
                <a:rect l="l" t="t" r="r" b="b"/>
                <a:pathLst>
                  <a:path w="476555" h="629711" extrusionOk="0">
                    <a:moveTo>
                      <a:pt x="320201" y="161890"/>
                    </a:moveTo>
                    <a:cubicBezTo>
                      <a:pt x="320201" y="126330"/>
                      <a:pt x="347824" y="28984"/>
                      <a:pt x="296008" y="26762"/>
                    </a:cubicBezTo>
                    <a:cubicBezTo>
                      <a:pt x="297722" y="-5496"/>
                      <a:pt x="165198" y="-10957"/>
                      <a:pt x="178406" y="23460"/>
                    </a:cubicBezTo>
                    <a:cubicBezTo>
                      <a:pt x="166277" y="25936"/>
                      <a:pt x="129701" y="19840"/>
                      <a:pt x="140306" y="41430"/>
                    </a:cubicBezTo>
                    <a:cubicBezTo>
                      <a:pt x="138210" y="84864"/>
                      <a:pt x="137448" y="128425"/>
                      <a:pt x="135797" y="171859"/>
                    </a:cubicBezTo>
                    <a:cubicBezTo>
                      <a:pt x="-17047" y="238661"/>
                      <a:pt x="-46892" y="457165"/>
                      <a:pt x="77123" y="566385"/>
                    </a:cubicBezTo>
                    <a:cubicBezTo>
                      <a:pt x="364651" y="804827"/>
                      <a:pt x="669451" y="303241"/>
                      <a:pt x="320201" y="16189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4" name="Google Shape;704;p7"/>
              <p:cNvSpPr/>
              <p:nvPr/>
            </p:nvSpPr>
            <p:spPr>
              <a:xfrm>
                <a:off x="7026850" y="-1296139"/>
                <a:ext cx="17700" cy="42711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05" name="Google Shape;705;p7"/>
            <p:cNvGrpSpPr/>
            <p:nvPr/>
          </p:nvGrpSpPr>
          <p:grpSpPr>
            <a:xfrm>
              <a:off x="8636876" y="46"/>
              <a:ext cx="382387" cy="1450044"/>
              <a:chOff x="5578966" y="2422197"/>
              <a:chExt cx="406190" cy="1540306"/>
            </a:xfrm>
          </p:grpSpPr>
          <p:sp>
            <p:nvSpPr>
              <p:cNvPr id="706" name="Google Shape;706;p7"/>
              <p:cNvSpPr/>
              <p:nvPr/>
            </p:nvSpPr>
            <p:spPr>
              <a:xfrm>
                <a:off x="5578966" y="2971595"/>
                <a:ext cx="406190" cy="990908"/>
              </a:xfrm>
              <a:custGeom>
                <a:avLst/>
                <a:gdLst/>
                <a:ahLst/>
                <a:cxnLst/>
                <a:rect l="l" t="t" r="r" b="b"/>
                <a:pathLst>
                  <a:path w="406190" h="990908" extrusionOk="0">
                    <a:moveTo>
                      <a:pt x="340083" y="447063"/>
                    </a:moveTo>
                    <a:cubicBezTo>
                      <a:pt x="341480" y="444205"/>
                      <a:pt x="372913" y="448269"/>
                      <a:pt x="369865" y="426933"/>
                    </a:cubicBezTo>
                    <a:cubicBezTo>
                      <a:pt x="378628" y="356321"/>
                      <a:pt x="379771" y="266786"/>
                      <a:pt x="314811" y="222019"/>
                    </a:cubicBezTo>
                    <a:cubicBezTo>
                      <a:pt x="316334" y="182014"/>
                      <a:pt x="330368" y="29931"/>
                      <a:pt x="276266" y="35328"/>
                    </a:cubicBezTo>
                    <a:cubicBezTo>
                      <a:pt x="257216" y="-16234"/>
                      <a:pt x="121643" y="-11789"/>
                      <a:pt x="117897" y="51521"/>
                    </a:cubicBezTo>
                    <a:cubicBezTo>
                      <a:pt x="68303" y="56474"/>
                      <a:pt x="94719" y="194840"/>
                      <a:pt x="95608" y="232242"/>
                    </a:cubicBezTo>
                    <a:cubicBezTo>
                      <a:pt x="33823" y="278470"/>
                      <a:pt x="28616" y="363941"/>
                      <a:pt x="30775" y="435442"/>
                    </a:cubicBezTo>
                    <a:cubicBezTo>
                      <a:pt x="31219" y="460842"/>
                      <a:pt x="59794" y="448840"/>
                      <a:pt x="72685" y="450746"/>
                    </a:cubicBezTo>
                    <a:cubicBezTo>
                      <a:pt x="75860" y="483511"/>
                      <a:pt x="77003" y="521611"/>
                      <a:pt x="48999" y="544408"/>
                    </a:cubicBezTo>
                    <a:cubicBezTo>
                      <a:pt x="22774" y="559775"/>
                      <a:pt x="3851" y="611464"/>
                      <a:pt x="46078" y="617497"/>
                    </a:cubicBezTo>
                    <a:cubicBezTo>
                      <a:pt x="2835" y="630197"/>
                      <a:pt x="-17041" y="715159"/>
                      <a:pt x="37824" y="733384"/>
                    </a:cubicBezTo>
                    <a:cubicBezTo>
                      <a:pt x="-17041" y="742719"/>
                      <a:pt x="-9611" y="809584"/>
                      <a:pt x="43284" y="813584"/>
                    </a:cubicBezTo>
                    <a:cubicBezTo>
                      <a:pt x="-1801" y="839747"/>
                      <a:pt x="-6309" y="908200"/>
                      <a:pt x="55095" y="912772"/>
                    </a:cubicBezTo>
                    <a:cubicBezTo>
                      <a:pt x="90782" y="913153"/>
                      <a:pt x="126025" y="903310"/>
                      <a:pt x="161268" y="898421"/>
                    </a:cubicBezTo>
                    <a:cubicBezTo>
                      <a:pt x="139233" y="913788"/>
                      <a:pt x="126279" y="946998"/>
                      <a:pt x="144313" y="970176"/>
                    </a:cubicBezTo>
                    <a:cubicBezTo>
                      <a:pt x="172888" y="1006688"/>
                      <a:pt x="224577" y="986051"/>
                      <a:pt x="260327" y="975319"/>
                    </a:cubicBezTo>
                    <a:cubicBezTo>
                      <a:pt x="299570" y="961285"/>
                      <a:pt x="348021" y="957857"/>
                      <a:pt x="376088" y="923821"/>
                    </a:cubicBezTo>
                    <a:cubicBezTo>
                      <a:pt x="399646" y="896008"/>
                      <a:pt x="387327" y="849653"/>
                      <a:pt x="348656" y="845652"/>
                    </a:cubicBezTo>
                    <a:cubicBezTo>
                      <a:pt x="373288" y="834501"/>
                      <a:pt x="384216" y="805495"/>
                      <a:pt x="373065" y="780857"/>
                    </a:cubicBezTo>
                    <a:cubicBezTo>
                      <a:pt x="364353" y="761610"/>
                      <a:pt x="344268" y="750123"/>
                      <a:pt x="323256" y="752371"/>
                    </a:cubicBezTo>
                    <a:cubicBezTo>
                      <a:pt x="387455" y="748370"/>
                      <a:pt x="429999" y="685505"/>
                      <a:pt x="352656" y="659597"/>
                    </a:cubicBezTo>
                    <a:cubicBezTo>
                      <a:pt x="304650" y="655978"/>
                      <a:pt x="438889" y="670011"/>
                      <a:pt x="398503" y="584096"/>
                    </a:cubicBezTo>
                    <a:cubicBezTo>
                      <a:pt x="365928" y="545170"/>
                      <a:pt x="301412" y="524850"/>
                      <a:pt x="340083" y="44706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7" name="Google Shape;707;p7"/>
              <p:cNvSpPr/>
              <p:nvPr/>
            </p:nvSpPr>
            <p:spPr>
              <a:xfrm>
                <a:off x="5774600" y="2422197"/>
                <a:ext cx="17700" cy="5529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08" name="Google Shape;708;p7"/>
            <p:cNvGrpSpPr/>
            <p:nvPr/>
          </p:nvGrpSpPr>
          <p:grpSpPr>
            <a:xfrm>
              <a:off x="8035385" y="23"/>
              <a:ext cx="439174" cy="2683136"/>
              <a:chOff x="6176324" y="940075"/>
              <a:chExt cx="466512" cy="2850155"/>
            </a:xfrm>
          </p:grpSpPr>
          <p:sp>
            <p:nvSpPr>
              <p:cNvPr id="709" name="Google Shape;709;p7"/>
              <p:cNvSpPr/>
              <p:nvPr/>
            </p:nvSpPr>
            <p:spPr>
              <a:xfrm>
                <a:off x="6176324" y="2971595"/>
                <a:ext cx="466512" cy="818636"/>
              </a:xfrm>
              <a:custGeom>
                <a:avLst/>
                <a:gdLst/>
                <a:ahLst/>
                <a:cxnLst/>
                <a:rect l="l" t="t" r="r" b="b"/>
                <a:pathLst>
                  <a:path w="466512" h="818636" extrusionOk="0">
                    <a:moveTo>
                      <a:pt x="332323" y="212841"/>
                    </a:moveTo>
                    <a:cubicBezTo>
                      <a:pt x="341531" y="160708"/>
                      <a:pt x="342674" y="107476"/>
                      <a:pt x="335880" y="54980"/>
                    </a:cubicBezTo>
                    <a:cubicBezTo>
                      <a:pt x="332578" y="42280"/>
                      <a:pt x="316004" y="50599"/>
                      <a:pt x="306479" y="48630"/>
                    </a:cubicBezTo>
                    <a:cubicBezTo>
                      <a:pt x="306923" y="-17537"/>
                      <a:pt x="162779" y="-14870"/>
                      <a:pt x="159984" y="48630"/>
                    </a:cubicBezTo>
                    <a:cubicBezTo>
                      <a:pt x="98580" y="52250"/>
                      <a:pt x="140934" y="172709"/>
                      <a:pt x="140554" y="213159"/>
                    </a:cubicBezTo>
                    <a:cubicBezTo>
                      <a:pt x="105057" y="231383"/>
                      <a:pt x="103723" y="274563"/>
                      <a:pt x="102454" y="310060"/>
                    </a:cubicBezTo>
                    <a:cubicBezTo>
                      <a:pt x="97246" y="356427"/>
                      <a:pt x="82324" y="401182"/>
                      <a:pt x="58766" y="441441"/>
                    </a:cubicBezTo>
                    <a:cubicBezTo>
                      <a:pt x="-124178" y="764783"/>
                      <a:pt x="171287" y="823140"/>
                      <a:pt x="250027" y="818377"/>
                    </a:cubicBezTo>
                    <a:cubicBezTo>
                      <a:pt x="471579" y="804979"/>
                      <a:pt x="517362" y="615177"/>
                      <a:pt x="413476" y="441441"/>
                    </a:cubicBezTo>
                    <a:cubicBezTo>
                      <a:pt x="355628" y="353938"/>
                      <a:pt x="388838" y="243448"/>
                      <a:pt x="332323" y="21284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0" name="Google Shape;710;p7"/>
              <p:cNvSpPr/>
              <p:nvPr/>
            </p:nvSpPr>
            <p:spPr>
              <a:xfrm>
                <a:off x="6400713" y="940075"/>
                <a:ext cx="17700" cy="20349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11" name="Google Shape;711;p7"/>
            <p:cNvGrpSpPr/>
            <p:nvPr/>
          </p:nvGrpSpPr>
          <p:grpSpPr>
            <a:xfrm>
              <a:off x="6999976" y="11"/>
              <a:ext cx="271476" cy="3307837"/>
              <a:chOff x="7883572" y="308161"/>
              <a:chExt cx="288375" cy="3513742"/>
            </a:xfrm>
          </p:grpSpPr>
          <p:sp>
            <p:nvSpPr>
              <p:cNvPr id="712" name="Google Shape;712;p7"/>
              <p:cNvSpPr/>
              <p:nvPr/>
            </p:nvSpPr>
            <p:spPr>
              <a:xfrm>
                <a:off x="7883572" y="2971595"/>
                <a:ext cx="288375" cy="850309"/>
              </a:xfrm>
              <a:custGeom>
                <a:avLst/>
                <a:gdLst/>
                <a:ahLst/>
                <a:cxnLst/>
                <a:rect l="l" t="t" r="r" b="b"/>
                <a:pathLst>
                  <a:path w="288375" h="850309" extrusionOk="0">
                    <a:moveTo>
                      <a:pt x="226863" y="202395"/>
                    </a:moveTo>
                    <a:cubicBezTo>
                      <a:pt x="222671" y="167343"/>
                      <a:pt x="255946" y="35010"/>
                      <a:pt x="207051" y="37295"/>
                    </a:cubicBezTo>
                    <a:cubicBezTo>
                      <a:pt x="200701" y="-10202"/>
                      <a:pt x="93830" y="-14965"/>
                      <a:pt x="96497" y="38311"/>
                    </a:cubicBezTo>
                    <a:cubicBezTo>
                      <a:pt x="44998" y="23897"/>
                      <a:pt x="95354" y="195792"/>
                      <a:pt x="59222" y="197824"/>
                    </a:cubicBezTo>
                    <a:cubicBezTo>
                      <a:pt x="-24216" y="202459"/>
                      <a:pt x="4930" y="466873"/>
                      <a:pt x="4930" y="713126"/>
                    </a:cubicBezTo>
                    <a:cubicBezTo>
                      <a:pt x="4930" y="781261"/>
                      <a:pt x="39093" y="845714"/>
                      <a:pt x="141201" y="850095"/>
                    </a:cubicBezTo>
                    <a:cubicBezTo>
                      <a:pt x="238420" y="854223"/>
                      <a:pt x="280901" y="798280"/>
                      <a:pt x="281283" y="718016"/>
                    </a:cubicBezTo>
                    <a:cubicBezTo>
                      <a:pt x="282172" y="443314"/>
                      <a:pt x="316208" y="200173"/>
                      <a:pt x="226863" y="2023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3" name="Google Shape;713;p7"/>
              <p:cNvSpPr/>
              <p:nvPr/>
            </p:nvSpPr>
            <p:spPr>
              <a:xfrm>
                <a:off x="8024899" y="308161"/>
                <a:ext cx="17700" cy="26670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14" name="Google Shape;714;p7"/>
            <p:cNvGrpSpPr/>
            <p:nvPr/>
          </p:nvGrpSpPr>
          <p:grpSpPr>
            <a:xfrm>
              <a:off x="6827964" y="636458"/>
              <a:ext cx="230791" cy="243118"/>
              <a:chOff x="3770248" y="2527300"/>
              <a:chExt cx="180404" cy="190055"/>
            </a:xfrm>
          </p:grpSpPr>
          <p:sp>
            <p:nvSpPr>
              <p:cNvPr id="715" name="Google Shape;715;p7"/>
              <p:cNvSpPr/>
              <p:nvPr/>
            </p:nvSpPr>
            <p:spPr>
              <a:xfrm>
                <a:off x="3775135" y="2655951"/>
                <a:ext cx="51441" cy="61404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404" extrusionOk="0">
                    <a:moveTo>
                      <a:pt x="50930" y="0"/>
                    </a:moveTo>
                    <a:cubicBezTo>
                      <a:pt x="32959" y="889"/>
                      <a:pt x="-4823" y="43497"/>
                      <a:pt x="511" y="61404"/>
                    </a:cubicBezTo>
                    <a:cubicBezTo>
                      <a:pt x="18545" y="60579"/>
                      <a:pt x="56264" y="17970"/>
                      <a:pt x="50930" y="0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6" name="Google Shape;716;p7"/>
              <p:cNvSpPr/>
              <p:nvPr/>
            </p:nvSpPr>
            <p:spPr>
              <a:xfrm>
                <a:off x="3894324" y="2527300"/>
                <a:ext cx="51441" cy="61341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341" extrusionOk="0">
                    <a:moveTo>
                      <a:pt x="50931" y="0"/>
                    </a:moveTo>
                    <a:cubicBezTo>
                      <a:pt x="32897" y="826"/>
                      <a:pt x="-4822" y="43434"/>
                      <a:pt x="512" y="61341"/>
                    </a:cubicBezTo>
                    <a:cubicBezTo>
                      <a:pt x="18482" y="60325"/>
                      <a:pt x="56265" y="17717"/>
                      <a:pt x="50931" y="0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7" name="Google Shape;717;p7"/>
              <p:cNvSpPr/>
              <p:nvPr/>
            </p:nvSpPr>
            <p:spPr>
              <a:xfrm>
                <a:off x="3770248" y="2531866"/>
                <a:ext cx="58420" cy="54430"/>
              </a:xfrm>
              <a:custGeom>
                <a:avLst/>
                <a:gdLst/>
                <a:ahLst/>
                <a:cxnLst/>
                <a:rect l="l" t="t" r="r" b="b"/>
                <a:pathLst>
                  <a:path w="58420" h="54430" extrusionOk="0">
                    <a:moveTo>
                      <a:pt x="58421" y="54107"/>
                    </a:moveTo>
                    <a:cubicBezTo>
                      <a:pt x="58421" y="36137"/>
                      <a:pt x="18225" y="-3995"/>
                      <a:pt x="1" y="323"/>
                    </a:cubicBezTo>
                    <a:cubicBezTo>
                      <a:pt x="-190" y="18357"/>
                      <a:pt x="40260" y="58425"/>
                      <a:pt x="58421" y="54107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8" name="Google Shape;718;p7"/>
              <p:cNvSpPr/>
              <p:nvPr/>
            </p:nvSpPr>
            <p:spPr>
              <a:xfrm>
                <a:off x="3892168" y="2658113"/>
                <a:ext cx="58484" cy="54484"/>
              </a:xfrm>
              <a:custGeom>
                <a:avLst/>
                <a:gdLst/>
                <a:ahLst/>
                <a:cxnLst/>
                <a:rect l="l" t="t" r="r" b="b"/>
                <a:pathLst>
                  <a:path w="58484" h="54484" extrusionOk="0">
                    <a:moveTo>
                      <a:pt x="58484" y="54162"/>
                    </a:moveTo>
                    <a:cubicBezTo>
                      <a:pt x="58484" y="36128"/>
                      <a:pt x="18225" y="-3940"/>
                      <a:pt x="1" y="314"/>
                    </a:cubicBezTo>
                    <a:cubicBezTo>
                      <a:pt x="-190" y="18348"/>
                      <a:pt x="40260" y="58480"/>
                      <a:pt x="58484" y="54162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19" name="Google Shape;719;p7"/>
            <p:cNvGrpSpPr/>
            <p:nvPr/>
          </p:nvGrpSpPr>
          <p:grpSpPr>
            <a:xfrm>
              <a:off x="8763367" y="2641902"/>
              <a:ext cx="230809" cy="243156"/>
              <a:chOff x="3770248" y="2527300"/>
              <a:chExt cx="180404" cy="190055"/>
            </a:xfrm>
          </p:grpSpPr>
          <p:sp>
            <p:nvSpPr>
              <p:cNvPr id="720" name="Google Shape;720;p7"/>
              <p:cNvSpPr/>
              <p:nvPr/>
            </p:nvSpPr>
            <p:spPr>
              <a:xfrm>
                <a:off x="3775135" y="2655951"/>
                <a:ext cx="51441" cy="61404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404" extrusionOk="0">
                    <a:moveTo>
                      <a:pt x="50930" y="0"/>
                    </a:moveTo>
                    <a:cubicBezTo>
                      <a:pt x="32959" y="889"/>
                      <a:pt x="-4823" y="43497"/>
                      <a:pt x="511" y="61404"/>
                    </a:cubicBezTo>
                    <a:cubicBezTo>
                      <a:pt x="18545" y="60579"/>
                      <a:pt x="56264" y="17970"/>
                      <a:pt x="50930" y="0"/>
                    </a:cubicBezTo>
                    <a:close/>
                  </a:path>
                </a:pathLst>
              </a:custGeom>
              <a:solidFill>
                <a:srgbClr val="D9D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" name="Google Shape;721;p7"/>
              <p:cNvSpPr/>
              <p:nvPr/>
            </p:nvSpPr>
            <p:spPr>
              <a:xfrm>
                <a:off x="3894324" y="2527300"/>
                <a:ext cx="51441" cy="61341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341" extrusionOk="0">
                    <a:moveTo>
                      <a:pt x="50931" y="0"/>
                    </a:moveTo>
                    <a:cubicBezTo>
                      <a:pt x="32897" y="826"/>
                      <a:pt x="-4822" y="43434"/>
                      <a:pt x="512" y="61341"/>
                    </a:cubicBezTo>
                    <a:cubicBezTo>
                      <a:pt x="18482" y="60325"/>
                      <a:pt x="56265" y="17717"/>
                      <a:pt x="50931" y="0"/>
                    </a:cubicBezTo>
                    <a:close/>
                  </a:path>
                </a:pathLst>
              </a:custGeom>
              <a:solidFill>
                <a:srgbClr val="D9D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2" name="Google Shape;722;p7"/>
              <p:cNvSpPr/>
              <p:nvPr/>
            </p:nvSpPr>
            <p:spPr>
              <a:xfrm>
                <a:off x="3770248" y="2531866"/>
                <a:ext cx="58420" cy="54430"/>
              </a:xfrm>
              <a:custGeom>
                <a:avLst/>
                <a:gdLst/>
                <a:ahLst/>
                <a:cxnLst/>
                <a:rect l="l" t="t" r="r" b="b"/>
                <a:pathLst>
                  <a:path w="58420" h="54430" extrusionOk="0">
                    <a:moveTo>
                      <a:pt x="58421" y="54107"/>
                    </a:moveTo>
                    <a:cubicBezTo>
                      <a:pt x="58421" y="36137"/>
                      <a:pt x="18225" y="-3995"/>
                      <a:pt x="1" y="323"/>
                    </a:cubicBezTo>
                    <a:cubicBezTo>
                      <a:pt x="-190" y="18357"/>
                      <a:pt x="40260" y="58425"/>
                      <a:pt x="58421" y="54107"/>
                    </a:cubicBezTo>
                    <a:close/>
                  </a:path>
                </a:pathLst>
              </a:custGeom>
              <a:solidFill>
                <a:srgbClr val="D9D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" name="Google Shape;723;p7"/>
              <p:cNvSpPr/>
              <p:nvPr/>
            </p:nvSpPr>
            <p:spPr>
              <a:xfrm>
                <a:off x="3892168" y="2658113"/>
                <a:ext cx="58484" cy="54484"/>
              </a:xfrm>
              <a:custGeom>
                <a:avLst/>
                <a:gdLst/>
                <a:ahLst/>
                <a:cxnLst/>
                <a:rect l="l" t="t" r="r" b="b"/>
                <a:pathLst>
                  <a:path w="58484" h="54484" extrusionOk="0">
                    <a:moveTo>
                      <a:pt x="58484" y="54162"/>
                    </a:moveTo>
                    <a:cubicBezTo>
                      <a:pt x="58484" y="36128"/>
                      <a:pt x="18225" y="-3940"/>
                      <a:pt x="1" y="314"/>
                    </a:cubicBezTo>
                    <a:cubicBezTo>
                      <a:pt x="-190" y="18348"/>
                      <a:pt x="40260" y="58480"/>
                      <a:pt x="58484" y="54162"/>
                    </a:cubicBezTo>
                    <a:close/>
                  </a:path>
                </a:pathLst>
              </a:custGeom>
              <a:solidFill>
                <a:srgbClr val="D9D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24" name="Google Shape;724;p7"/>
            <p:cNvGrpSpPr/>
            <p:nvPr/>
          </p:nvGrpSpPr>
          <p:grpSpPr>
            <a:xfrm rot="5400000">
              <a:off x="8655427" y="4253521"/>
              <a:ext cx="201871" cy="231166"/>
              <a:chOff x="3462796" y="2555878"/>
              <a:chExt cx="157798" cy="180711"/>
            </a:xfrm>
          </p:grpSpPr>
          <p:sp>
            <p:nvSpPr>
              <p:cNvPr id="725" name="Google Shape;725;p7"/>
              <p:cNvSpPr/>
              <p:nvPr/>
            </p:nvSpPr>
            <p:spPr>
              <a:xfrm>
                <a:off x="3528860" y="2555878"/>
                <a:ext cx="20839" cy="53711"/>
              </a:xfrm>
              <a:custGeom>
                <a:avLst/>
                <a:gdLst/>
                <a:ahLst/>
                <a:cxnLst/>
                <a:rect l="l" t="t" r="r" b="b"/>
                <a:pathLst>
                  <a:path w="20839" h="53711" extrusionOk="0">
                    <a:moveTo>
                      <a:pt x="9741" y="60"/>
                    </a:moveTo>
                    <a:cubicBezTo>
                      <a:pt x="-2451" y="2600"/>
                      <a:pt x="-4483" y="55686"/>
                      <a:pt x="11074" y="53654"/>
                    </a:cubicBezTo>
                    <a:cubicBezTo>
                      <a:pt x="23266" y="51114"/>
                      <a:pt x="25362" y="-2035"/>
                      <a:pt x="9741" y="60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" name="Google Shape;726;p7"/>
              <p:cNvSpPr/>
              <p:nvPr/>
            </p:nvSpPr>
            <p:spPr>
              <a:xfrm>
                <a:off x="3528860" y="2682878"/>
                <a:ext cx="20839" cy="53711"/>
              </a:xfrm>
              <a:custGeom>
                <a:avLst/>
                <a:gdLst/>
                <a:ahLst/>
                <a:cxnLst/>
                <a:rect l="l" t="t" r="r" b="b"/>
                <a:pathLst>
                  <a:path w="20839" h="53711" extrusionOk="0">
                    <a:moveTo>
                      <a:pt x="9741" y="60"/>
                    </a:moveTo>
                    <a:cubicBezTo>
                      <a:pt x="-2451" y="2600"/>
                      <a:pt x="-4483" y="55686"/>
                      <a:pt x="11074" y="53654"/>
                    </a:cubicBezTo>
                    <a:cubicBezTo>
                      <a:pt x="23266" y="51114"/>
                      <a:pt x="25362" y="-2035"/>
                      <a:pt x="9741" y="60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" name="Google Shape;727;p7"/>
              <p:cNvSpPr/>
              <p:nvPr/>
            </p:nvSpPr>
            <p:spPr>
              <a:xfrm>
                <a:off x="3571315" y="2597137"/>
                <a:ext cx="47570" cy="33554"/>
              </a:xfrm>
              <a:custGeom>
                <a:avLst/>
                <a:gdLst/>
                <a:ahLst/>
                <a:cxnLst/>
                <a:rect l="l" t="t" r="r" b="b"/>
                <a:pathLst>
                  <a:path w="47570" h="33554" extrusionOk="0">
                    <a:moveTo>
                      <a:pt x="47423" y="3886"/>
                    </a:moveTo>
                    <a:cubicBezTo>
                      <a:pt x="36183" y="-9449"/>
                      <a:pt x="10910" y="15189"/>
                      <a:pt x="306" y="22936"/>
                    </a:cubicBezTo>
                    <a:cubicBezTo>
                      <a:pt x="-4584" y="50305"/>
                      <a:pt x="50788" y="17729"/>
                      <a:pt x="47423" y="3886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" name="Google Shape;728;p7"/>
              <p:cNvSpPr/>
              <p:nvPr/>
            </p:nvSpPr>
            <p:spPr>
              <a:xfrm>
                <a:off x="3572203" y="2660050"/>
                <a:ext cx="48391" cy="35006"/>
              </a:xfrm>
              <a:custGeom>
                <a:avLst/>
                <a:gdLst/>
                <a:ahLst/>
                <a:cxnLst/>
                <a:rect l="l" t="t" r="r" b="b"/>
                <a:pathLst>
                  <a:path w="48391" h="35006" extrusionOk="0">
                    <a:moveTo>
                      <a:pt x="45900" y="20221"/>
                    </a:moveTo>
                    <a:cubicBezTo>
                      <a:pt x="32120" y="15713"/>
                      <a:pt x="14849" y="-8608"/>
                      <a:pt x="1450" y="3203"/>
                    </a:cubicBezTo>
                    <a:cubicBezTo>
                      <a:pt x="-11123" y="21047"/>
                      <a:pt x="62664" y="54384"/>
                      <a:pt x="45900" y="20221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9" name="Google Shape;729;p7"/>
              <p:cNvSpPr/>
              <p:nvPr/>
            </p:nvSpPr>
            <p:spPr>
              <a:xfrm>
                <a:off x="3466564" y="2662661"/>
                <a:ext cx="42019" cy="33548"/>
              </a:xfrm>
              <a:custGeom>
                <a:avLst/>
                <a:gdLst/>
                <a:ahLst/>
                <a:cxnLst/>
                <a:rect l="l" t="t" r="r" b="b"/>
                <a:pathLst>
                  <a:path w="42019" h="33548" extrusionOk="0">
                    <a:moveTo>
                      <a:pt x="41239" y="1798"/>
                    </a:moveTo>
                    <a:cubicBezTo>
                      <a:pt x="31397" y="-7981"/>
                      <a:pt x="-17625" y="24912"/>
                      <a:pt x="6695" y="33548"/>
                    </a:cubicBezTo>
                    <a:cubicBezTo>
                      <a:pt x="17935" y="27452"/>
                      <a:pt x="47145" y="17991"/>
                      <a:pt x="41239" y="1798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" name="Google Shape;730;p7"/>
              <p:cNvSpPr/>
              <p:nvPr/>
            </p:nvSpPr>
            <p:spPr>
              <a:xfrm>
                <a:off x="3462796" y="2597064"/>
                <a:ext cx="40843" cy="33781"/>
              </a:xfrm>
              <a:custGeom>
                <a:avLst/>
                <a:gdLst/>
                <a:ahLst/>
                <a:cxnLst/>
                <a:rect l="l" t="t" r="r" b="b"/>
                <a:pathLst>
                  <a:path w="40843" h="33781" extrusionOk="0">
                    <a:moveTo>
                      <a:pt x="38339" y="18755"/>
                    </a:moveTo>
                    <a:cubicBezTo>
                      <a:pt x="27163" y="13865"/>
                      <a:pt x="13447" y="-8614"/>
                      <a:pt x="1509" y="3578"/>
                    </a:cubicBezTo>
                    <a:cubicBezTo>
                      <a:pt x="-10556" y="21676"/>
                      <a:pt x="54151" y="52346"/>
                      <a:pt x="38339" y="18755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31" name="Google Shape;731;p7"/>
            <p:cNvGrpSpPr/>
            <p:nvPr/>
          </p:nvGrpSpPr>
          <p:grpSpPr>
            <a:xfrm rot="-2700000">
              <a:off x="7375305" y="1863439"/>
              <a:ext cx="169840" cy="178926"/>
              <a:chOff x="3770248" y="2527300"/>
              <a:chExt cx="180404" cy="190055"/>
            </a:xfrm>
          </p:grpSpPr>
          <p:sp>
            <p:nvSpPr>
              <p:cNvPr id="732" name="Google Shape;732;p7"/>
              <p:cNvSpPr/>
              <p:nvPr/>
            </p:nvSpPr>
            <p:spPr>
              <a:xfrm>
                <a:off x="3775135" y="2655951"/>
                <a:ext cx="51441" cy="61404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404" extrusionOk="0">
                    <a:moveTo>
                      <a:pt x="50930" y="0"/>
                    </a:moveTo>
                    <a:cubicBezTo>
                      <a:pt x="32959" y="889"/>
                      <a:pt x="-4823" y="43497"/>
                      <a:pt x="511" y="61404"/>
                    </a:cubicBezTo>
                    <a:cubicBezTo>
                      <a:pt x="18545" y="60579"/>
                      <a:pt x="56264" y="17970"/>
                      <a:pt x="50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" name="Google Shape;733;p7"/>
              <p:cNvSpPr/>
              <p:nvPr/>
            </p:nvSpPr>
            <p:spPr>
              <a:xfrm>
                <a:off x="3894324" y="2527300"/>
                <a:ext cx="51441" cy="61341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341" extrusionOk="0">
                    <a:moveTo>
                      <a:pt x="50931" y="0"/>
                    </a:moveTo>
                    <a:cubicBezTo>
                      <a:pt x="32897" y="826"/>
                      <a:pt x="-4822" y="43434"/>
                      <a:pt x="512" y="61341"/>
                    </a:cubicBezTo>
                    <a:cubicBezTo>
                      <a:pt x="18482" y="60325"/>
                      <a:pt x="56265" y="17717"/>
                      <a:pt x="509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" name="Google Shape;734;p7"/>
              <p:cNvSpPr/>
              <p:nvPr/>
            </p:nvSpPr>
            <p:spPr>
              <a:xfrm>
                <a:off x="3770248" y="2531866"/>
                <a:ext cx="58420" cy="54430"/>
              </a:xfrm>
              <a:custGeom>
                <a:avLst/>
                <a:gdLst/>
                <a:ahLst/>
                <a:cxnLst/>
                <a:rect l="l" t="t" r="r" b="b"/>
                <a:pathLst>
                  <a:path w="58420" h="54430" extrusionOk="0">
                    <a:moveTo>
                      <a:pt x="58421" y="54107"/>
                    </a:moveTo>
                    <a:cubicBezTo>
                      <a:pt x="58421" y="36137"/>
                      <a:pt x="18225" y="-3995"/>
                      <a:pt x="1" y="323"/>
                    </a:cubicBezTo>
                    <a:cubicBezTo>
                      <a:pt x="-190" y="18357"/>
                      <a:pt x="40260" y="58425"/>
                      <a:pt x="58421" y="5410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" name="Google Shape;735;p7"/>
              <p:cNvSpPr/>
              <p:nvPr/>
            </p:nvSpPr>
            <p:spPr>
              <a:xfrm>
                <a:off x="3892168" y="2658113"/>
                <a:ext cx="58484" cy="54484"/>
              </a:xfrm>
              <a:custGeom>
                <a:avLst/>
                <a:gdLst/>
                <a:ahLst/>
                <a:cxnLst/>
                <a:rect l="l" t="t" r="r" b="b"/>
                <a:pathLst>
                  <a:path w="58484" h="54484" extrusionOk="0">
                    <a:moveTo>
                      <a:pt x="58484" y="54162"/>
                    </a:moveTo>
                    <a:cubicBezTo>
                      <a:pt x="58484" y="36128"/>
                      <a:pt x="18225" y="-3940"/>
                      <a:pt x="1" y="314"/>
                    </a:cubicBezTo>
                    <a:cubicBezTo>
                      <a:pt x="-190" y="18348"/>
                      <a:pt x="40260" y="58480"/>
                      <a:pt x="58484" y="5416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36" name="Google Shape;736;p7"/>
            <p:cNvGrpSpPr/>
            <p:nvPr/>
          </p:nvGrpSpPr>
          <p:grpSpPr>
            <a:xfrm>
              <a:off x="6800134" y="23"/>
              <a:ext cx="985363" cy="1665685"/>
              <a:chOff x="2484475" y="1329455"/>
              <a:chExt cx="1046700" cy="1769370"/>
            </a:xfrm>
          </p:grpSpPr>
          <p:sp>
            <p:nvSpPr>
              <p:cNvPr id="737" name="Google Shape;737;p7"/>
              <p:cNvSpPr/>
              <p:nvPr/>
            </p:nvSpPr>
            <p:spPr>
              <a:xfrm>
                <a:off x="2484475" y="2052125"/>
                <a:ext cx="1046700" cy="1046700"/>
              </a:xfrm>
              <a:prstGeom prst="ellipse">
                <a:avLst/>
              </a:prstGeom>
              <a:solidFill>
                <a:srgbClr val="FFDE00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8" name="Google Shape;738;p7"/>
              <p:cNvSpPr/>
              <p:nvPr/>
            </p:nvSpPr>
            <p:spPr>
              <a:xfrm>
                <a:off x="2643144" y="2210793"/>
                <a:ext cx="729300" cy="729300"/>
              </a:xfrm>
              <a:prstGeom prst="ellipse">
                <a:avLst/>
              </a:prstGeom>
              <a:solidFill>
                <a:srgbClr val="FFDE00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39" name="Google Shape;739;p7"/>
              <p:cNvGrpSpPr/>
              <p:nvPr/>
            </p:nvGrpSpPr>
            <p:grpSpPr>
              <a:xfrm>
                <a:off x="2769703" y="1329455"/>
                <a:ext cx="510180" cy="1483501"/>
                <a:chOff x="1818382" y="2433081"/>
                <a:chExt cx="466728" cy="1357150"/>
              </a:xfrm>
            </p:grpSpPr>
            <p:grpSp>
              <p:nvGrpSpPr>
                <p:cNvPr id="740" name="Google Shape;740;p7"/>
                <p:cNvGrpSpPr/>
                <p:nvPr/>
              </p:nvGrpSpPr>
              <p:grpSpPr>
                <a:xfrm>
                  <a:off x="1818382" y="2971595"/>
                  <a:ext cx="466728" cy="818636"/>
                  <a:chOff x="1818382" y="2942618"/>
                  <a:chExt cx="466728" cy="818636"/>
                </a:xfrm>
              </p:grpSpPr>
              <p:sp>
                <p:nvSpPr>
                  <p:cNvPr id="741" name="Google Shape;741;p7"/>
                  <p:cNvSpPr/>
                  <p:nvPr/>
                </p:nvSpPr>
                <p:spPr>
                  <a:xfrm>
                    <a:off x="1951772" y="2948396"/>
                    <a:ext cx="202080" cy="208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080" h="208143" extrusionOk="0">
                        <a:moveTo>
                          <a:pt x="15038" y="208143"/>
                        </a:moveTo>
                        <a:cubicBezTo>
                          <a:pt x="13132" y="168837"/>
                          <a:pt x="-13030" y="86033"/>
                          <a:pt x="8370" y="57521"/>
                        </a:cubicBezTo>
                        <a:cubicBezTo>
                          <a:pt x="12625" y="47552"/>
                          <a:pt x="30278" y="53140"/>
                          <a:pt x="32881" y="42726"/>
                        </a:cubicBezTo>
                        <a:cubicBezTo>
                          <a:pt x="35485" y="-11186"/>
                          <a:pt x="164834" y="-17218"/>
                          <a:pt x="166739" y="42726"/>
                        </a:cubicBezTo>
                        <a:cubicBezTo>
                          <a:pt x="166739" y="51679"/>
                          <a:pt x="176899" y="48123"/>
                          <a:pt x="182106" y="47679"/>
                        </a:cubicBezTo>
                        <a:cubicBezTo>
                          <a:pt x="221285" y="61458"/>
                          <a:pt x="190869" y="163884"/>
                          <a:pt x="190171" y="205921"/>
                        </a:cubicBezTo>
                        <a:cubicBezTo>
                          <a:pt x="129528" y="203254"/>
                          <a:pt x="70029" y="200523"/>
                          <a:pt x="15038" y="208143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742" name="Google Shape;742;p7"/>
                  <p:cNvSpPr/>
                  <p:nvPr/>
                </p:nvSpPr>
                <p:spPr>
                  <a:xfrm>
                    <a:off x="1833104" y="3156294"/>
                    <a:ext cx="444195" cy="5928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4195" h="592827" extrusionOk="0">
                        <a:moveTo>
                          <a:pt x="211556" y="592827"/>
                        </a:moveTo>
                        <a:cubicBezTo>
                          <a:pt x="2006" y="586922"/>
                          <a:pt x="-51715" y="421377"/>
                          <a:pt x="49695" y="230877"/>
                        </a:cubicBezTo>
                        <a:cubicBezTo>
                          <a:pt x="155993" y="12945"/>
                          <a:pt x="800" y="-5978"/>
                          <a:pt x="315315" y="1198"/>
                        </a:cubicBezTo>
                        <a:cubicBezTo>
                          <a:pt x="366115" y="53077"/>
                          <a:pt x="345160" y="156709"/>
                          <a:pt x="388277" y="228972"/>
                        </a:cubicBezTo>
                        <a:cubicBezTo>
                          <a:pt x="514134" y="439856"/>
                          <a:pt x="415645" y="578159"/>
                          <a:pt x="211556" y="592827"/>
                        </a:cubicBezTo>
                        <a:close/>
                      </a:path>
                    </a:pathLst>
                  </a:custGeom>
                  <a:solidFill>
                    <a:srgbClr val="FFE59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743" name="Google Shape;743;p7"/>
                  <p:cNvSpPr/>
                  <p:nvPr/>
                </p:nvSpPr>
                <p:spPr>
                  <a:xfrm>
                    <a:off x="1818382" y="2942618"/>
                    <a:ext cx="466728" cy="8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728" h="818636" extrusionOk="0">
                        <a:moveTo>
                          <a:pt x="413730" y="440997"/>
                        </a:moveTo>
                        <a:cubicBezTo>
                          <a:pt x="355564" y="353938"/>
                          <a:pt x="388838" y="243448"/>
                          <a:pt x="332323" y="212841"/>
                        </a:cubicBezTo>
                        <a:cubicBezTo>
                          <a:pt x="341474" y="160701"/>
                          <a:pt x="342668" y="107476"/>
                          <a:pt x="335879" y="54980"/>
                        </a:cubicBezTo>
                        <a:cubicBezTo>
                          <a:pt x="332577" y="42280"/>
                          <a:pt x="316004" y="50599"/>
                          <a:pt x="306479" y="48630"/>
                        </a:cubicBezTo>
                        <a:cubicBezTo>
                          <a:pt x="306860" y="-17537"/>
                          <a:pt x="162715" y="-14870"/>
                          <a:pt x="159921" y="48630"/>
                        </a:cubicBezTo>
                        <a:cubicBezTo>
                          <a:pt x="98580" y="52250"/>
                          <a:pt x="141252" y="172709"/>
                          <a:pt x="140553" y="213159"/>
                        </a:cubicBezTo>
                        <a:cubicBezTo>
                          <a:pt x="105057" y="231383"/>
                          <a:pt x="103723" y="274563"/>
                          <a:pt x="102453" y="310060"/>
                        </a:cubicBezTo>
                        <a:cubicBezTo>
                          <a:pt x="97234" y="356427"/>
                          <a:pt x="82349" y="401182"/>
                          <a:pt x="58765" y="441441"/>
                        </a:cubicBezTo>
                        <a:cubicBezTo>
                          <a:pt x="-124178" y="764783"/>
                          <a:pt x="171288" y="823140"/>
                          <a:pt x="250027" y="818377"/>
                        </a:cubicBezTo>
                        <a:cubicBezTo>
                          <a:pt x="471833" y="804535"/>
                          <a:pt x="517553" y="614542"/>
                          <a:pt x="413730" y="440997"/>
                        </a:cubicBezTo>
                        <a:close/>
                        <a:moveTo>
                          <a:pt x="322417" y="107431"/>
                        </a:moveTo>
                        <a:cubicBezTo>
                          <a:pt x="322862" y="119369"/>
                          <a:pt x="322862" y="131371"/>
                          <a:pt x="322417" y="143309"/>
                        </a:cubicBezTo>
                        <a:cubicBezTo>
                          <a:pt x="265788" y="153837"/>
                          <a:pt x="209934" y="168156"/>
                          <a:pt x="155222" y="186171"/>
                        </a:cubicBezTo>
                        <a:cubicBezTo>
                          <a:pt x="153825" y="175757"/>
                          <a:pt x="152555" y="165343"/>
                          <a:pt x="151348" y="154866"/>
                        </a:cubicBezTo>
                        <a:cubicBezTo>
                          <a:pt x="209191" y="142185"/>
                          <a:pt x="266302" y="126348"/>
                          <a:pt x="322417" y="107431"/>
                        </a:cubicBezTo>
                        <a:close/>
                        <a:moveTo>
                          <a:pt x="270538" y="514911"/>
                        </a:moveTo>
                        <a:cubicBezTo>
                          <a:pt x="290921" y="432742"/>
                          <a:pt x="171033" y="476811"/>
                          <a:pt x="221770" y="547423"/>
                        </a:cubicBezTo>
                        <a:cubicBezTo>
                          <a:pt x="201005" y="569394"/>
                          <a:pt x="150777" y="562726"/>
                          <a:pt x="161064" y="525135"/>
                        </a:cubicBezTo>
                        <a:cubicBezTo>
                          <a:pt x="172367" y="494210"/>
                          <a:pt x="197449" y="470143"/>
                          <a:pt x="209133" y="439028"/>
                        </a:cubicBezTo>
                        <a:cubicBezTo>
                          <a:pt x="238966" y="372588"/>
                          <a:pt x="245906" y="298128"/>
                          <a:pt x="228882" y="227319"/>
                        </a:cubicBezTo>
                        <a:cubicBezTo>
                          <a:pt x="235124" y="229339"/>
                          <a:pt x="241887" y="229040"/>
                          <a:pt x="247932" y="226494"/>
                        </a:cubicBezTo>
                        <a:cubicBezTo>
                          <a:pt x="236185" y="314949"/>
                          <a:pt x="272697" y="400547"/>
                          <a:pt x="308511" y="479605"/>
                        </a:cubicBezTo>
                        <a:cubicBezTo>
                          <a:pt x="345150" y="534913"/>
                          <a:pt x="303494" y="594603"/>
                          <a:pt x="246471" y="547804"/>
                        </a:cubicBezTo>
                        <a:cubicBezTo>
                          <a:pt x="256295" y="538253"/>
                          <a:pt x="264340" y="527027"/>
                          <a:pt x="270220" y="514657"/>
                        </a:cubicBezTo>
                        <a:close/>
                        <a:moveTo>
                          <a:pt x="235803" y="534596"/>
                        </a:moveTo>
                        <a:cubicBezTo>
                          <a:pt x="220436" y="518467"/>
                          <a:pt x="229072" y="474017"/>
                          <a:pt x="255235" y="493956"/>
                        </a:cubicBezTo>
                        <a:cubicBezTo>
                          <a:pt x="261394" y="509196"/>
                          <a:pt x="244439" y="523039"/>
                          <a:pt x="235486" y="534342"/>
                        </a:cubicBezTo>
                        <a:close/>
                        <a:moveTo>
                          <a:pt x="157317" y="205602"/>
                        </a:moveTo>
                        <a:cubicBezTo>
                          <a:pt x="157317" y="204904"/>
                          <a:pt x="157317" y="204205"/>
                          <a:pt x="157317" y="203507"/>
                        </a:cubicBezTo>
                        <a:cubicBezTo>
                          <a:pt x="210956" y="185962"/>
                          <a:pt x="265655" y="171839"/>
                          <a:pt x="321084" y="161216"/>
                        </a:cubicBezTo>
                        <a:cubicBezTo>
                          <a:pt x="320004" y="176138"/>
                          <a:pt x="318353" y="190997"/>
                          <a:pt x="315941" y="205666"/>
                        </a:cubicBezTo>
                        <a:cubicBezTo>
                          <a:pt x="298795" y="200713"/>
                          <a:pt x="178971" y="199443"/>
                          <a:pt x="157317" y="205602"/>
                        </a:cubicBezTo>
                        <a:close/>
                        <a:moveTo>
                          <a:pt x="318925" y="66537"/>
                        </a:moveTo>
                        <a:cubicBezTo>
                          <a:pt x="319750" y="74157"/>
                          <a:pt x="320449" y="81714"/>
                          <a:pt x="320957" y="89334"/>
                        </a:cubicBezTo>
                        <a:cubicBezTo>
                          <a:pt x="264493" y="108111"/>
                          <a:pt x="207095" y="123967"/>
                          <a:pt x="148999" y="136832"/>
                        </a:cubicBezTo>
                        <a:cubicBezTo>
                          <a:pt x="148173" y="129402"/>
                          <a:pt x="147602" y="121909"/>
                          <a:pt x="147094" y="114480"/>
                        </a:cubicBezTo>
                        <a:cubicBezTo>
                          <a:pt x="199367" y="108301"/>
                          <a:pt x="249945" y="92020"/>
                          <a:pt x="296001" y="66537"/>
                        </a:cubicBezTo>
                        <a:close/>
                        <a:moveTo>
                          <a:pt x="177002" y="47805"/>
                        </a:moveTo>
                        <a:cubicBezTo>
                          <a:pt x="177828" y="8498"/>
                          <a:pt x="287810" y="8625"/>
                          <a:pt x="288699" y="48313"/>
                        </a:cubicBezTo>
                        <a:cubicBezTo>
                          <a:pt x="251424" y="48313"/>
                          <a:pt x="214213" y="48694"/>
                          <a:pt x="176939" y="48313"/>
                        </a:cubicBezTo>
                        <a:cubicBezTo>
                          <a:pt x="177193" y="48059"/>
                          <a:pt x="177257" y="47932"/>
                          <a:pt x="177257" y="47805"/>
                        </a:cubicBezTo>
                        <a:close/>
                        <a:moveTo>
                          <a:pt x="146713" y="71871"/>
                        </a:moveTo>
                        <a:cubicBezTo>
                          <a:pt x="177002" y="57520"/>
                          <a:pt x="222532" y="70411"/>
                          <a:pt x="256949" y="66537"/>
                        </a:cubicBezTo>
                        <a:cubicBezTo>
                          <a:pt x="221592" y="81917"/>
                          <a:pt x="184178" y="92039"/>
                          <a:pt x="145888" y="96573"/>
                        </a:cubicBezTo>
                        <a:cubicBezTo>
                          <a:pt x="146141" y="88381"/>
                          <a:pt x="143792" y="79555"/>
                          <a:pt x="146967" y="71871"/>
                        </a:cubicBezTo>
                        <a:close/>
                        <a:moveTo>
                          <a:pt x="350675" y="770371"/>
                        </a:moveTo>
                        <a:cubicBezTo>
                          <a:pt x="158270" y="868796"/>
                          <a:pt x="-63536" y="698362"/>
                          <a:pt x="54193" y="490971"/>
                        </a:cubicBezTo>
                        <a:cubicBezTo>
                          <a:pt x="77371" y="438901"/>
                          <a:pt x="106010" y="388355"/>
                          <a:pt x="116804" y="331713"/>
                        </a:cubicBezTo>
                        <a:cubicBezTo>
                          <a:pt x="121885" y="263641"/>
                          <a:pt x="121122" y="204713"/>
                          <a:pt x="210721" y="223255"/>
                        </a:cubicBezTo>
                        <a:cubicBezTo>
                          <a:pt x="226723" y="301360"/>
                          <a:pt x="222278" y="385688"/>
                          <a:pt x="180939" y="456554"/>
                        </a:cubicBezTo>
                        <a:cubicBezTo>
                          <a:pt x="165001" y="485129"/>
                          <a:pt x="126457" y="522975"/>
                          <a:pt x="147030" y="558154"/>
                        </a:cubicBezTo>
                        <a:cubicBezTo>
                          <a:pt x="165636" y="587936"/>
                          <a:pt x="208752" y="581459"/>
                          <a:pt x="231739" y="560377"/>
                        </a:cubicBezTo>
                        <a:cubicBezTo>
                          <a:pt x="277777" y="613590"/>
                          <a:pt x="364772" y="561710"/>
                          <a:pt x="334482" y="495924"/>
                        </a:cubicBezTo>
                        <a:cubicBezTo>
                          <a:pt x="299240" y="409120"/>
                          <a:pt x="249964" y="319521"/>
                          <a:pt x="265267" y="222874"/>
                        </a:cubicBezTo>
                        <a:cubicBezTo>
                          <a:pt x="351310" y="205475"/>
                          <a:pt x="350675" y="267324"/>
                          <a:pt x="355438" y="332031"/>
                        </a:cubicBezTo>
                        <a:cubicBezTo>
                          <a:pt x="394553" y="482907"/>
                          <a:pt x="549557" y="659881"/>
                          <a:pt x="350929" y="770117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744" name="Google Shape;744;p7"/>
                <p:cNvSpPr/>
                <p:nvPr/>
              </p:nvSpPr>
              <p:spPr>
                <a:xfrm>
                  <a:off x="2046046" y="2433081"/>
                  <a:ext cx="17700" cy="5448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45" name="Google Shape;745;p7"/>
              <p:cNvSpPr/>
              <p:nvPr/>
            </p:nvSpPr>
            <p:spPr>
              <a:xfrm>
                <a:off x="2848289" y="2564652"/>
                <a:ext cx="130735" cy="158472"/>
              </a:xfrm>
              <a:custGeom>
                <a:avLst/>
                <a:gdLst/>
                <a:ahLst/>
                <a:cxnLst/>
                <a:rect l="l" t="t" r="r" b="b"/>
                <a:pathLst>
                  <a:path w="4784" h="5799" extrusionOk="0">
                    <a:moveTo>
                      <a:pt x="0" y="0"/>
                    </a:moveTo>
                    <a:cubicBezTo>
                      <a:pt x="0" y="2506"/>
                      <a:pt x="2375" y="5110"/>
                      <a:pt x="4784" y="5799"/>
                    </a:cubicBezTo>
                  </a:path>
                </a:pathLst>
              </a:custGeom>
              <a:noFill/>
              <a:ln w="3810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  <p:grpSp>
          <p:nvGrpSpPr>
            <p:cNvPr id="746" name="Google Shape;746;p7"/>
            <p:cNvGrpSpPr/>
            <p:nvPr/>
          </p:nvGrpSpPr>
          <p:grpSpPr>
            <a:xfrm>
              <a:off x="8330194" y="-10"/>
              <a:ext cx="852241" cy="2641273"/>
              <a:chOff x="3961868" y="-891976"/>
              <a:chExt cx="905291" cy="2805686"/>
            </a:xfrm>
          </p:grpSpPr>
          <p:grpSp>
            <p:nvGrpSpPr>
              <p:cNvPr id="747" name="Google Shape;747;p7"/>
              <p:cNvGrpSpPr/>
              <p:nvPr/>
            </p:nvGrpSpPr>
            <p:grpSpPr>
              <a:xfrm>
                <a:off x="3961868" y="1008419"/>
                <a:ext cx="905291" cy="905291"/>
                <a:chOff x="764100" y="3623300"/>
                <a:chExt cx="1046700" cy="1046700"/>
              </a:xfrm>
            </p:grpSpPr>
            <p:sp>
              <p:nvSpPr>
                <p:cNvPr id="748" name="Google Shape;748;p7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D8B8FF">
                    <a:alpha val="16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7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D8B8FF">
                    <a:alpha val="16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50" name="Google Shape;750;p7"/>
              <p:cNvGrpSpPr/>
              <p:nvPr/>
            </p:nvGrpSpPr>
            <p:grpSpPr>
              <a:xfrm>
                <a:off x="4155315" y="-891976"/>
                <a:ext cx="522826" cy="2613070"/>
                <a:chOff x="2447534" y="1219291"/>
                <a:chExt cx="478297" cy="2390513"/>
              </a:xfrm>
            </p:grpSpPr>
            <p:grpSp>
              <p:nvGrpSpPr>
                <p:cNvPr id="751" name="Google Shape;751;p7"/>
                <p:cNvGrpSpPr/>
                <p:nvPr/>
              </p:nvGrpSpPr>
              <p:grpSpPr>
                <a:xfrm>
                  <a:off x="2447534" y="1219291"/>
                  <a:ext cx="478297" cy="2390513"/>
                  <a:chOff x="2447534" y="1219291"/>
                  <a:chExt cx="478297" cy="2390513"/>
                </a:xfrm>
              </p:grpSpPr>
              <p:grpSp>
                <p:nvGrpSpPr>
                  <p:cNvPr id="752" name="Google Shape;752;p7"/>
                  <p:cNvGrpSpPr/>
                  <p:nvPr/>
                </p:nvGrpSpPr>
                <p:grpSpPr>
                  <a:xfrm>
                    <a:off x="2447534" y="2971595"/>
                    <a:ext cx="478297" cy="638209"/>
                    <a:chOff x="2447534" y="3081786"/>
                    <a:chExt cx="478297" cy="638209"/>
                  </a:xfrm>
                </p:grpSpPr>
                <p:sp>
                  <p:nvSpPr>
                    <p:cNvPr id="753" name="Google Shape;753;p7"/>
                    <p:cNvSpPr/>
                    <p:nvPr/>
                  </p:nvSpPr>
                  <p:spPr>
                    <a:xfrm>
                      <a:off x="2591014" y="3097533"/>
                      <a:ext cx="179593" cy="16841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9593" h="168416" extrusionOk="0">
                          <a:moveTo>
                            <a:pt x="0" y="168417"/>
                          </a:moveTo>
                          <a:cubicBezTo>
                            <a:pt x="0" y="125745"/>
                            <a:pt x="5779" y="81168"/>
                            <a:pt x="2349" y="39004"/>
                          </a:cubicBezTo>
                          <a:cubicBezTo>
                            <a:pt x="8128" y="33924"/>
                            <a:pt x="29020" y="36527"/>
                            <a:pt x="37148" y="34622"/>
                          </a:cubicBezTo>
                          <a:cubicBezTo>
                            <a:pt x="48577" y="31575"/>
                            <a:pt x="35052" y="16652"/>
                            <a:pt x="41148" y="11254"/>
                          </a:cubicBezTo>
                          <a:cubicBezTo>
                            <a:pt x="60198" y="-10653"/>
                            <a:pt x="146685" y="1412"/>
                            <a:pt x="147320" y="30304"/>
                          </a:cubicBezTo>
                          <a:cubicBezTo>
                            <a:pt x="146577" y="33733"/>
                            <a:pt x="148761" y="37112"/>
                            <a:pt x="152184" y="37855"/>
                          </a:cubicBezTo>
                          <a:cubicBezTo>
                            <a:pt x="152527" y="37925"/>
                            <a:pt x="152876" y="37969"/>
                            <a:pt x="153226" y="37988"/>
                          </a:cubicBezTo>
                          <a:cubicBezTo>
                            <a:pt x="199009" y="46307"/>
                            <a:pt x="171196" y="124983"/>
                            <a:pt x="171514" y="162194"/>
                          </a:cubicBezTo>
                          <a:cubicBezTo>
                            <a:pt x="116268" y="155717"/>
                            <a:pt x="51435" y="152225"/>
                            <a:pt x="0" y="168417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754" name="Google Shape;754;p7"/>
                    <p:cNvSpPr/>
                    <p:nvPr/>
                  </p:nvSpPr>
                  <p:spPr>
                    <a:xfrm>
                      <a:off x="2458233" y="3250561"/>
                      <a:ext cx="453667" cy="46204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3667" h="462047" extrusionOk="0">
                          <a:moveTo>
                            <a:pt x="221935" y="462048"/>
                          </a:moveTo>
                          <a:cubicBezTo>
                            <a:pt x="-59306" y="460714"/>
                            <a:pt x="-82865" y="22373"/>
                            <a:pt x="206568" y="847"/>
                          </a:cubicBezTo>
                          <a:cubicBezTo>
                            <a:pt x="522671" y="-22712"/>
                            <a:pt x="543753" y="452904"/>
                            <a:pt x="221935" y="462048"/>
                          </a:cubicBezTo>
                          <a:close/>
                        </a:path>
                      </a:pathLst>
                    </a:custGeom>
                    <a:solidFill>
                      <a:srgbClr val="D9D2E9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755" name="Google Shape;755;p7"/>
                    <p:cNvSpPr/>
                    <p:nvPr/>
                  </p:nvSpPr>
                  <p:spPr>
                    <a:xfrm>
                      <a:off x="2447534" y="3081786"/>
                      <a:ext cx="478297" cy="6382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97" h="638209" extrusionOk="0">
                          <a:moveTo>
                            <a:pt x="474760" y="358979"/>
                          </a:moveTo>
                          <a:cubicBezTo>
                            <a:pt x="461679" y="274778"/>
                            <a:pt x="399195" y="202960"/>
                            <a:pt x="320201" y="173178"/>
                          </a:cubicBezTo>
                          <a:cubicBezTo>
                            <a:pt x="320201" y="137618"/>
                            <a:pt x="347824" y="40273"/>
                            <a:pt x="296008" y="38050"/>
                          </a:cubicBezTo>
                          <a:cubicBezTo>
                            <a:pt x="297722" y="5792"/>
                            <a:pt x="256955" y="7316"/>
                            <a:pt x="234286" y="3379"/>
                          </a:cubicBezTo>
                          <a:cubicBezTo>
                            <a:pt x="210981" y="-4749"/>
                            <a:pt x="165198" y="331"/>
                            <a:pt x="178406" y="34748"/>
                          </a:cubicBezTo>
                          <a:cubicBezTo>
                            <a:pt x="166277" y="37224"/>
                            <a:pt x="129765" y="31129"/>
                            <a:pt x="140306" y="52718"/>
                          </a:cubicBezTo>
                          <a:cubicBezTo>
                            <a:pt x="138210" y="96153"/>
                            <a:pt x="137448" y="139713"/>
                            <a:pt x="135797" y="183148"/>
                          </a:cubicBezTo>
                          <a:cubicBezTo>
                            <a:pt x="-17047" y="249949"/>
                            <a:pt x="-46892" y="468453"/>
                            <a:pt x="77123" y="577673"/>
                          </a:cubicBezTo>
                          <a:cubicBezTo>
                            <a:pt x="240636" y="727914"/>
                            <a:pt x="512416" y="577165"/>
                            <a:pt x="474760" y="358979"/>
                          </a:cubicBezTo>
                          <a:close/>
                          <a:moveTo>
                            <a:pt x="304771" y="167971"/>
                          </a:moveTo>
                          <a:cubicBezTo>
                            <a:pt x="286165" y="163081"/>
                            <a:pt x="266226" y="157748"/>
                            <a:pt x="246922" y="159144"/>
                          </a:cubicBezTo>
                          <a:cubicBezTo>
                            <a:pt x="215172" y="156033"/>
                            <a:pt x="182914" y="164288"/>
                            <a:pt x="153514" y="175273"/>
                          </a:cubicBezTo>
                          <a:cubicBezTo>
                            <a:pt x="153514" y="170829"/>
                            <a:pt x="153514" y="166320"/>
                            <a:pt x="153958" y="161875"/>
                          </a:cubicBezTo>
                          <a:cubicBezTo>
                            <a:pt x="206600" y="153398"/>
                            <a:pt x="258035" y="138666"/>
                            <a:pt x="307184" y="117997"/>
                          </a:cubicBezTo>
                          <a:cubicBezTo>
                            <a:pt x="306422" y="134634"/>
                            <a:pt x="305342" y="151334"/>
                            <a:pt x="304771" y="167971"/>
                          </a:cubicBezTo>
                          <a:close/>
                          <a:moveTo>
                            <a:pt x="292515" y="378092"/>
                          </a:moveTo>
                          <a:cubicBezTo>
                            <a:pt x="301278" y="393079"/>
                            <a:pt x="305215" y="416700"/>
                            <a:pt x="297087" y="432131"/>
                          </a:cubicBezTo>
                          <a:cubicBezTo>
                            <a:pt x="286356" y="434925"/>
                            <a:pt x="294928" y="387363"/>
                            <a:pt x="292515" y="378092"/>
                          </a:cubicBezTo>
                          <a:close/>
                          <a:moveTo>
                            <a:pt x="233524" y="360440"/>
                          </a:moveTo>
                          <a:cubicBezTo>
                            <a:pt x="220881" y="353181"/>
                            <a:pt x="206085" y="350622"/>
                            <a:pt x="191741" y="353200"/>
                          </a:cubicBezTo>
                          <a:cubicBezTo>
                            <a:pt x="193900" y="295606"/>
                            <a:pt x="196313" y="237948"/>
                            <a:pt x="198599" y="180354"/>
                          </a:cubicBezTo>
                          <a:cubicBezTo>
                            <a:pt x="213394" y="176480"/>
                            <a:pt x="265528" y="177750"/>
                            <a:pt x="276005" y="180354"/>
                          </a:cubicBezTo>
                          <a:cubicBezTo>
                            <a:pt x="275707" y="235389"/>
                            <a:pt x="275415" y="290418"/>
                            <a:pt x="275116" y="345454"/>
                          </a:cubicBezTo>
                          <a:cubicBezTo>
                            <a:pt x="259679" y="343733"/>
                            <a:pt x="244312" y="349263"/>
                            <a:pt x="233524" y="360440"/>
                          </a:cubicBezTo>
                          <a:close/>
                          <a:moveTo>
                            <a:pt x="244636" y="403619"/>
                          </a:moveTo>
                          <a:cubicBezTo>
                            <a:pt x="254860" y="460769"/>
                            <a:pt x="203615" y="463119"/>
                            <a:pt x="235365" y="386855"/>
                          </a:cubicBezTo>
                          <a:cubicBezTo>
                            <a:pt x="239537" y="391777"/>
                            <a:pt x="242687" y="397473"/>
                            <a:pt x="244636" y="403619"/>
                          </a:cubicBezTo>
                          <a:close/>
                          <a:moveTo>
                            <a:pt x="203234" y="18174"/>
                          </a:moveTo>
                          <a:cubicBezTo>
                            <a:pt x="226920" y="23191"/>
                            <a:pt x="260384" y="18174"/>
                            <a:pt x="278228" y="35383"/>
                          </a:cubicBezTo>
                          <a:cubicBezTo>
                            <a:pt x="250357" y="33268"/>
                            <a:pt x="222392" y="32805"/>
                            <a:pt x="194471" y="33986"/>
                          </a:cubicBezTo>
                          <a:cubicBezTo>
                            <a:pt x="198916" y="25413"/>
                            <a:pt x="186407" y="19063"/>
                            <a:pt x="203234" y="18174"/>
                          </a:cubicBezTo>
                          <a:close/>
                          <a:moveTo>
                            <a:pt x="157451" y="54369"/>
                          </a:moveTo>
                          <a:cubicBezTo>
                            <a:pt x="205711" y="53036"/>
                            <a:pt x="261591" y="43511"/>
                            <a:pt x="306358" y="62688"/>
                          </a:cubicBezTo>
                          <a:lnTo>
                            <a:pt x="156308" y="90501"/>
                          </a:lnTo>
                          <a:close/>
                          <a:moveTo>
                            <a:pt x="308136" y="80468"/>
                          </a:moveTo>
                          <a:cubicBezTo>
                            <a:pt x="308701" y="80385"/>
                            <a:pt x="309254" y="80239"/>
                            <a:pt x="309787" y="80023"/>
                          </a:cubicBezTo>
                          <a:cubicBezTo>
                            <a:pt x="309279" y="87135"/>
                            <a:pt x="308263" y="92723"/>
                            <a:pt x="308136" y="99073"/>
                          </a:cubicBezTo>
                          <a:cubicBezTo>
                            <a:pt x="258975" y="120276"/>
                            <a:pt x="207381" y="135338"/>
                            <a:pt x="154530" y="143904"/>
                          </a:cubicBezTo>
                          <a:lnTo>
                            <a:pt x="155673" y="109043"/>
                          </a:lnTo>
                          <a:close/>
                          <a:moveTo>
                            <a:pt x="378685" y="571513"/>
                          </a:moveTo>
                          <a:cubicBezTo>
                            <a:pt x="88871" y="776746"/>
                            <a:pt x="-158652" y="297384"/>
                            <a:pt x="181009" y="184735"/>
                          </a:cubicBezTo>
                          <a:cubicBezTo>
                            <a:pt x="178787" y="242774"/>
                            <a:pt x="176183" y="300749"/>
                            <a:pt x="174151" y="358788"/>
                          </a:cubicBezTo>
                          <a:cubicBezTo>
                            <a:pt x="71345" y="420066"/>
                            <a:pt x="191741" y="557798"/>
                            <a:pt x="191360" y="371488"/>
                          </a:cubicBezTo>
                          <a:cubicBezTo>
                            <a:pt x="201799" y="369437"/>
                            <a:pt x="212626" y="371031"/>
                            <a:pt x="222030" y="375997"/>
                          </a:cubicBezTo>
                          <a:cubicBezTo>
                            <a:pt x="159673" y="513474"/>
                            <a:pt x="315756" y="467310"/>
                            <a:pt x="246795" y="371107"/>
                          </a:cubicBezTo>
                          <a:cubicBezTo>
                            <a:pt x="254364" y="364078"/>
                            <a:pt x="265052" y="361500"/>
                            <a:pt x="274989" y="364313"/>
                          </a:cubicBezTo>
                          <a:cubicBezTo>
                            <a:pt x="279561" y="390666"/>
                            <a:pt x="263115" y="429528"/>
                            <a:pt x="284324" y="449276"/>
                          </a:cubicBezTo>
                          <a:cubicBezTo>
                            <a:pt x="335124" y="459118"/>
                            <a:pt x="324964" y="368631"/>
                            <a:pt x="292642" y="351804"/>
                          </a:cubicBezTo>
                          <a:lnTo>
                            <a:pt x="293531" y="184481"/>
                          </a:lnTo>
                          <a:cubicBezTo>
                            <a:pt x="465172" y="225438"/>
                            <a:pt x="517686" y="462167"/>
                            <a:pt x="378685" y="571513"/>
                          </a:cubicBezTo>
                          <a:close/>
                          <a:moveTo>
                            <a:pt x="173453" y="378537"/>
                          </a:moveTo>
                          <a:cubicBezTo>
                            <a:pt x="170786" y="400508"/>
                            <a:pt x="176882" y="430226"/>
                            <a:pt x="158848" y="446926"/>
                          </a:cubicBezTo>
                          <a:cubicBezTo>
                            <a:pt x="145830" y="424638"/>
                            <a:pt x="150085" y="391681"/>
                            <a:pt x="173453" y="378283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756" name="Google Shape;756;p7"/>
                  <p:cNvSpPr/>
                  <p:nvPr/>
                </p:nvSpPr>
                <p:spPr>
                  <a:xfrm>
                    <a:off x="2675610" y="1219291"/>
                    <a:ext cx="17700" cy="17586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757" name="Google Shape;757;p7"/>
                <p:cNvSpPr/>
                <p:nvPr/>
              </p:nvSpPr>
              <p:spPr>
                <a:xfrm>
                  <a:off x="2546350" y="3472450"/>
                  <a:ext cx="97850" cy="6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4" h="2465" extrusionOk="0">
                      <a:moveTo>
                        <a:pt x="0" y="0"/>
                      </a:moveTo>
                      <a:cubicBezTo>
                        <a:pt x="946" y="1217"/>
                        <a:pt x="2412" y="2117"/>
                        <a:pt x="3914" y="2465"/>
                      </a:cubicBezTo>
                    </a:path>
                  </a:pathLst>
                </a:custGeom>
                <a:noFill/>
                <a:ln w="38100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  <p:sp>
              <p:nvSpPr>
                <p:cNvPr id="758" name="Google Shape;758;p7"/>
                <p:cNvSpPr/>
                <p:nvPr/>
              </p:nvSpPr>
              <p:spPr>
                <a:xfrm>
                  <a:off x="2515525" y="3392700"/>
                  <a:ext cx="9075" cy="1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" h="798" extrusionOk="0">
                      <a:moveTo>
                        <a:pt x="0" y="0"/>
                      </a:moveTo>
                      <a:cubicBezTo>
                        <a:pt x="182" y="399"/>
                        <a:pt x="182" y="399"/>
                        <a:pt x="363" y="798"/>
                      </a:cubicBezTo>
                    </a:path>
                  </a:pathLst>
                </a:custGeom>
                <a:noFill/>
                <a:ln w="38100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759" name="Google Shape;759;p7"/>
            <p:cNvGrpSpPr/>
            <p:nvPr/>
          </p:nvGrpSpPr>
          <p:grpSpPr>
            <a:xfrm>
              <a:off x="7811773" y="-2"/>
              <a:ext cx="492189" cy="1837864"/>
              <a:chOff x="5194218" y="-536312"/>
              <a:chExt cx="522827" cy="1952267"/>
            </a:xfrm>
          </p:grpSpPr>
          <p:grpSp>
            <p:nvGrpSpPr>
              <p:cNvPr id="760" name="Google Shape;760;p7"/>
              <p:cNvGrpSpPr/>
              <p:nvPr/>
            </p:nvGrpSpPr>
            <p:grpSpPr>
              <a:xfrm>
                <a:off x="5194218" y="893129"/>
                <a:ext cx="522827" cy="522827"/>
                <a:chOff x="764100" y="3623300"/>
                <a:chExt cx="1046700" cy="1046700"/>
              </a:xfrm>
            </p:grpSpPr>
            <p:sp>
              <p:nvSpPr>
                <p:cNvPr id="761" name="Google Shape;761;p7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FF8900">
                    <a:alpha val="83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7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FF8900">
                    <a:alpha val="83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63" name="Google Shape;763;p7"/>
              <p:cNvGrpSpPr/>
              <p:nvPr/>
            </p:nvGrpSpPr>
            <p:grpSpPr>
              <a:xfrm>
                <a:off x="5371921" y="-536312"/>
                <a:ext cx="182209" cy="1814066"/>
                <a:chOff x="3305183" y="1663032"/>
                <a:chExt cx="166690" cy="1659561"/>
              </a:xfrm>
            </p:grpSpPr>
            <p:grpSp>
              <p:nvGrpSpPr>
                <p:cNvPr id="764" name="Google Shape;764;p7"/>
                <p:cNvGrpSpPr/>
                <p:nvPr/>
              </p:nvGrpSpPr>
              <p:grpSpPr>
                <a:xfrm>
                  <a:off x="3305183" y="1663032"/>
                  <a:ext cx="166690" cy="1659561"/>
                  <a:chOff x="3305183" y="1663032"/>
                  <a:chExt cx="166690" cy="1659561"/>
                </a:xfrm>
              </p:grpSpPr>
              <p:grpSp>
                <p:nvGrpSpPr>
                  <p:cNvPr id="765" name="Google Shape;765;p7"/>
                  <p:cNvGrpSpPr/>
                  <p:nvPr/>
                </p:nvGrpSpPr>
                <p:grpSpPr>
                  <a:xfrm>
                    <a:off x="3305183" y="2971595"/>
                    <a:ext cx="166690" cy="350998"/>
                    <a:chOff x="3305183" y="3146560"/>
                    <a:chExt cx="166690" cy="350998"/>
                  </a:xfrm>
                </p:grpSpPr>
                <p:sp>
                  <p:nvSpPr>
                    <p:cNvPr id="766" name="Google Shape;766;p7"/>
                    <p:cNvSpPr/>
                    <p:nvPr/>
                  </p:nvSpPr>
                  <p:spPr>
                    <a:xfrm>
                      <a:off x="3324821" y="3152836"/>
                      <a:ext cx="119489" cy="117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9489" h="117177" extrusionOk="0">
                          <a:moveTo>
                            <a:pt x="5460" y="117177"/>
                          </a:moveTo>
                          <a:cubicBezTo>
                            <a:pt x="4508" y="91777"/>
                            <a:pt x="-9653" y="30373"/>
                            <a:pt x="11810" y="23896"/>
                          </a:cubicBezTo>
                          <a:cubicBezTo>
                            <a:pt x="18160" y="22118"/>
                            <a:pt x="14668" y="14561"/>
                            <a:pt x="19494" y="10688"/>
                          </a:cubicBezTo>
                          <a:cubicBezTo>
                            <a:pt x="31241" y="-2901"/>
                            <a:pt x="96456" y="-6838"/>
                            <a:pt x="96456" y="18879"/>
                          </a:cubicBezTo>
                          <a:cubicBezTo>
                            <a:pt x="95751" y="22315"/>
                            <a:pt x="97967" y="25668"/>
                            <a:pt x="101409" y="26373"/>
                          </a:cubicBezTo>
                          <a:cubicBezTo>
                            <a:pt x="101866" y="26467"/>
                            <a:pt x="102336" y="26506"/>
                            <a:pt x="102806" y="26499"/>
                          </a:cubicBezTo>
                          <a:cubicBezTo>
                            <a:pt x="133731" y="28849"/>
                            <a:pt x="111569" y="90507"/>
                            <a:pt x="114744" y="113939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767" name="Google Shape;767;p7"/>
                    <p:cNvSpPr/>
                    <p:nvPr/>
                  </p:nvSpPr>
                  <p:spPr>
                    <a:xfrm>
                      <a:off x="3312763" y="3270014"/>
                      <a:ext cx="150661" cy="22110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0661" h="221107" extrusionOk="0">
                          <a:moveTo>
                            <a:pt x="72636" y="221107"/>
                          </a:moveTo>
                          <a:cubicBezTo>
                            <a:pt x="-3564" y="204978"/>
                            <a:pt x="-15057" y="136779"/>
                            <a:pt x="16184" y="2477"/>
                          </a:cubicBezTo>
                          <a:cubicBezTo>
                            <a:pt x="54284" y="1207"/>
                            <a:pt x="87558" y="1270"/>
                            <a:pt x="125595" y="0"/>
                          </a:cubicBezTo>
                          <a:cubicBezTo>
                            <a:pt x="164330" y="92202"/>
                            <a:pt x="166299" y="206629"/>
                            <a:pt x="72636" y="221107"/>
                          </a:cubicBezTo>
                          <a:close/>
                        </a:path>
                      </a:pathLst>
                    </a:custGeom>
                    <a:solidFill>
                      <a:srgbClr val="F9CB9C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768" name="Google Shape;768;p7"/>
                    <p:cNvSpPr/>
                    <p:nvPr/>
                  </p:nvSpPr>
                  <p:spPr>
                    <a:xfrm>
                      <a:off x="3305183" y="3146560"/>
                      <a:ext cx="166690" cy="3509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6690" h="350998" extrusionOk="0">
                          <a:moveTo>
                            <a:pt x="140987" y="124596"/>
                          </a:moveTo>
                          <a:cubicBezTo>
                            <a:pt x="147337" y="122247"/>
                            <a:pt x="143336" y="59572"/>
                            <a:pt x="144542" y="54238"/>
                          </a:cubicBezTo>
                          <a:cubicBezTo>
                            <a:pt x="146828" y="39252"/>
                            <a:pt x="140097" y="24647"/>
                            <a:pt x="122571" y="26425"/>
                          </a:cubicBezTo>
                          <a:cubicBezTo>
                            <a:pt x="129683" y="-8309"/>
                            <a:pt x="29417" y="-8500"/>
                            <a:pt x="29925" y="24075"/>
                          </a:cubicBezTo>
                          <a:cubicBezTo>
                            <a:pt x="15891" y="25536"/>
                            <a:pt x="12399" y="39633"/>
                            <a:pt x="13478" y="51635"/>
                          </a:cubicBezTo>
                          <a:cubicBezTo>
                            <a:pt x="16145" y="75955"/>
                            <a:pt x="8335" y="105292"/>
                            <a:pt x="17034" y="127263"/>
                          </a:cubicBezTo>
                          <a:cubicBezTo>
                            <a:pt x="17034" y="127263"/>
                            <a:pt x="17034" y="127644"/>
                            <a:pt x="17034" y="127835"/>
                          </a:cubicBezTo>
                          <a:cubicBezTo>
                            <a:pt x="-77835" y="451748"/>
                            <a:pt x="259922" y="398789"/>
                            <a:pt x="140987" y="124596"/>
                          </a:cubicBezTo>
                          <a:close/>
                          <a:moveTo>
                            <a:pt x="126254" y="42427"/>
                          </a:moveTo>
                          <a:cubicBezTo>
                            <a:pt x="126699" y="51254"/>
                            <a:pt x="126699" y="64842"/>
                            <a:pt x="126889" y="74177"/>
                          </a:cubicBezTo>
                          <a:lnTo>
                            <a:pt x="31258" y="101736"/>
                          </a:lnTo>
                          <a:cubicBezTo>
                            <a:pt x="31258" y="96719"/>
                            <a:pt x="31258" y="91640"/>
                            <a:pt x="31258" y="86560"/>
                          </a:cubicBezTo>
                          <a:cubicBezTo>
                            <a:pt x="57865" y="73415"/>
                            <a:pt x="88408" y="58556"/>
                            <a:pt x="112348" y="40903"/>
                          </a:cubicBezTo>
                          <a:cubicBezTo>
                            <a:pt x="116793" y="41665"/>
                            <a:pt x="123778" y="38490"/>
                            <a:pt x="126254" y="42427"/>
                          </a:cubicBezTo>
                          <a:close/>
                          <a:moveTo>
                            <a:pt x="89044" y="212671"/>
                          </a:moveTo>
                          <a:cubicBezTo>
                            <a:pt x="81112" y="208784"/>
                            <a:pt x="71771" y="209070"/>
                            <a:pt x="64088" y="213433"/>
                          </a:cubicBezTo>
                          <a:cubicBezTo>
                            <a:pt x="67943" y="186762"/>
                            <a:pt x="70883" y="159947"/>
                            <a:pt x="72914" y="132978"/>
                          </a:cubicBezTo>
                          <a:lnTo>
                            <a:pt x="83964" y="132978"/>
                          </a:lnTo>
                          <a:cubicBezTo>
                            <a:pt x="83049" y="159642"/>
                            <a:pt x="84751" y="186337"/>
                            <a:pt x="89044" y="212671"/>
                          </a:cubicBezTo>
                          <a:close/>
                          <a:moveTo>
                            <a:pt x="50944" y="114118"/>
                          </a:moveTo>
                          <a:lnTo>
                            <a:pt x="127144" y="92148"/>
                          </a:lnTo>
                          <a:lnTo>
                            <a:pt x="127144" y="113420"/>
                          </a:lnTo>
                          <a:cubicBezTo>
                            <a:pt x="101299" y="114880"/>
                            <a:pt x="75899" y="115135"/>
                            <a:pt x="50626" y="114118"/>
                          </a:cubicBezTo>
                          <a:close/>
                          <a:moveTo>
                            <a:pt x="90695" y="39950"/>
                          </a:moveTo>
                          <a:cubicBezTo>
                            <a:pt x="74692" y="48269"/>
                            <a:pt x="47832" y="59826"/>
                            <a:pt x="31385" y="67255"/>
                          </a:cubicBezTo>
                          <a:cubicBezTo>
                            <a:pt x="31385" y="58937"/>
                            <a:pt x="31766" y="47634"/>
                            <a:pt x="31385" y="39379"/>
                          </a:cubicBezTo>
                          <a:cubicBezTo>
                            <a:pt x="33036" y="39379"/>
                            <a:pt x="75835" y="39442"/>
                            <a:pt x="90377" y="39950"/>
                          </a:cubicBezTo>
                          <a:close/>
                          <a:moveTo>
                            <a:pt x="45736" y="22361"/>
                          </a:moveTo>
                          <a:cubicBezTo>
                            <a:pt x="60214" y="644"/>
                            <a:pt x="112920" y="11122"/>
                            <a:pt x="111395" y="26616"/>
                          </a:cubicBezTo>
                          <a:cubicBezTo>
                            <a:pt x="92028" y="25854"/>
                            <a:pt x="63834" y="27314"/>
                            <a:pt x="44466" y="26616"/>
                          </a:cubicBezTo>
                          <a:cubicBezTo>
                            <a:pt x="44339" y="26171"/>
                            <a:pt x="45165" y="22742"/>
                            <a:pt x="45419" y="22361"/>
                          </a:cubicBezTo>
                          <a:close/>
                          <a:moveTo>
                            <a:pt x="125556" y="309127"/>
                          </a:moveTo>
                          <a:cubicBezTo>
                            <a:pt x="22686" y="406028"/>
                            <a:pt x="-873" y="195335"/>
                            <a:pt x="33798" y="131708"/>
                          </a:cubicBezTo>
                          <a:cubicBezTo>
                            <a:pt x="41101" y="132153"/>
                            <a:pt x="48467" y="132470"/>
                            <a:pt x="55833" y="132661"/>
                          </a:cubicBezTo>
                          <a:cubicBezTo>
                            <a:pt x="60913" y="148536"/>
                            <a:pt x="25734" y="268678"/>
                            <a:pt x="58500" y="243023"/>
                          </a:cubicBezTo>
                          <a:cubicBezTo>
                            <a:pt x="62310" y="237436"/>
                            <a:pt x="67708" y="228101"/>
                            <a:pt x="75454" y="228037"/>
                          </a:cubicBezTo>
                          <a:cubicBezTo>
                            <a:pt x="84979" y="228037"/>
                            <a:pt x="91076" y="238960"/>
                            <a:pt x="95394" y="245881"/>
                          </a:cubicBezTo>
                          <a:cubicBezTo>
                            <a:pt x="128985" y="268931"/>
                            <a:pt x="92536" y="150631"/>
                            <a:pt x="101744" y="132661"/>
                          </a:cubicBezTo>
                          <a:cubicBezTo>
                            <a:pt x="109173" y="132661"/>
                            <a:pt x="116602" y="132089"/>
                            <a:pt x="124032" y="131644"/>
                          </a:cubicBezTo>
                          <a:cubicBezTo>
                            <a:pt x="155591" y="183968"/>
                            <a:pt x="160671" y="257311"/>
                            <a:pt x="125239" y="309127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769" name="Google Shape;769;p7"/>
                  <p:cNvSpPr/>
                  <p:nvPr/>
                </p:nvSpPr>
                <p:spPr>
                  <a:xfrm>
                    <a:off x="3375902" y="1663032"/>
                    <a:ext cx="17700" cy="13149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770" name="Google Shape;770;p7"/>
                <p:cNvSpPr/>
                <p:nvPr/>
              </p:nvSpPr>
              <p:spPr>
                <a:xfrm>
                  <a:off x="3352825" y="3244100"/>
                  <a:ext cx="2720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8" h="1160" extrusionOk="0">
                      <a:moveTo>
                        <a:pt x="0" y="0"/>
                      </a:moveTo>
                      <a:cubicBezTo>
                        <a:pt x="294" y="441"/>
                        <a:pt x="670" y="834"/>
                        <a:pt x="1088" y="1160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771" name="Google Shape;771;p7"/>
            <p:cNvGrpSpPr/>
            <p:nvPr/>
          </p:nvGrpSpPr>
          <p:grpSpPr>
            <a:xfrm>
              <a:off x="8018879" y="-29"/>
              <a:ext cx="810166" cy="4470272"/>
              <a:chOff x="7824797" y="-1724181"/>
              <a:chExt cx="860597" cy="4748536"/>
            </a:xfrm>
          </p:grpSpPr>
          <p:grpSp>
            <p:nvGrpSpPr>
              <p:cNvPr id="772" name="Google Shape;772;p7"/>
              <p:cNvGrpSpPr/>
              <p:nvPr/>
            </p:nvGrpSpPr>
            <p:grpSpPr>
              <a:xfrm>
                <a:off x="7824797" y="1891931"/>
                <a:ext cx="860597" cy="1132425"/>
                <a:chOff x="764100" y="3623300"/>
                <a:chExt cx="1046700" cy="1046700"/>
              </a:xfrm>
            </p:grpSpPr>
            <p:sp>
              <p:nvSpPr>
                <p:cNvPr id="773" name="Google Shape;773;p7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10A3FF">
                    <a:alpha val="61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7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10A3FF">
                    <a:alpha val="61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7"/>
              <p:cNvGrpSpPr/>
              <p:nvPr/>
            </p:nvGrpSpPr>
            <p:grpSpPr>
              <a:xfrm>
                <a:off x="8100547" y="-1724181"/>
                <a:ext cx="300376" cy="4529867"/>
                <a:chOff x="3792712" y="-322375"/>
                <a:chExt cx="274793" cy="4144055"/>
              </a:xfrm>
            </p:grpSpPr>
            <p:grpSp>
              <p:nvGrpSpPr>
                <p:cNvPr id="776" name="Google Shape;776;p7"/>
                <p:cNvGrpSpPr/>
                <p:nvPr/>
              </p:nvGrpSpPr>
              <p:grpSpPr>
                <a:xfrm>
                  <a:off x="3792712" y="-322375"/>
                  <a:ext cx="274793" cy="4144055"/>
                  <a:chOff x="3792712" y="-322375"/>
                  <a:chExt cx="274793" cy="4144055"/>
                </a:xfrm>
              </p:grpSpPr>
              <p:grpSp>
                <p:nvGrpSpPr>
                  <p:cNvPr id="777" name="Google Shape;777;p7"/>
                  <p:cNvGrpSpPr/>
                  <p:nvPr/>
                </p:nvGrpSpPr>
                <p:grpSpPr>
                  <a:xfrm>
                    <a:off x="3792712" y="2971595"/>
                    <a:ext cx="274793" cy="850085"/>
                    <a:chOff x="3792712" y="2879468"/>
                    <a:chExt cx="274793" cy="850085"/>
                  </a:xfrm>
                </p:grpSpPr>
                <p:sp>
                  <p:nvSpPr>
                    <p:cNvPr id="778" name="Google Shape;778;p7"/>
                    <p:cNvSpPr/>
                    <p:nvPr/>
                  </p:nvSpPr>
                  <p:spPr>
                    <a:xfrm>
                      <a:off x="3798083" y="3085793"/>
                      <a:ext cx="261578" cy="6373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1578" h="637356" extrusionOk="0">
                          <a:moveTo>
                            <a:pt x="126686" y="637357"/>
                          </a:moveTo>
                          <a:cubicBezTo>
                            <a:pt x="-60449" y="630435"/>
                            <a:pt x="18736" y="394850"/>
                            <a:pt x="6417" y="267723"/>
                          </a:cubicBezTo>
                          <a:cubicBezTo>
                            <a:pt x="12322" y="197048"/>
                            <a:pt x="-10665" y="53665"/>
                            <a:pt x="31817" y="8008"/>
                          </a:cubicBezTo>
                          <a:cubicBezTo>
                            <a:pt x="291595" y="-16566"/>
                            <a:pt x="262449" y="-1263"/>
                            <a:pt x="258829" y="299283"/>
                          </a:cubicBezTo>
                          <a:cubicBezTo>
                            <a:pt x="256988" y="426728"/>
                            <a:pt x="295024" y="626816"/>
                            <a:pt x="126686" y="637357"/>
                          </a:cubicBezTo>
                          <a:close/>
                        </a:path>
                      </a:pathLst>
                    </a:custGeom>
                    <a:solidFill>
                      <a:srgbClr val="CFE2F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779" name="Google Shape;779;p7"/>
                    <p:cNvSpPr/>
                    <p:nvPr/>
                  </p:nvSpPr>
                  <p:spPr>
                    <a:xfrm>
                      <a:off x="3849902" y="2886279"/>
                      <a:ext cx="160096" cy="1972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096" h="197298" extrusionOk="0">
                          <a:moveTo>
                            <a:pt x="0" y="197298"/>
                          </a:moveTo>
                          <a:cubicBezTo>
                            <a:pt x="14795" y="163453"/>
                            <a:pt x="-19495" y="39120"/>
                            <a:pt x="29908" y="37913"/>
                          </a:cubicBezTo>
                          <a:cubicBezTo>
                            <a:pt x="41275" y="35754"/>
                            <a:pt x="33401" y="17911"/>
                            <a:pt x="43053" y="12513"/>
                          </a:cubicBezTo>
                          <a:cubicBezTo>
                            <a:pt x="64008" y="-9902"/>
                            <a:pt x="129984" y="-1393"/>
                            <a:pt x="134239" y="31563"/>
                          </a:cubicBezTo>
                          <a:cubicBezTo>
                            <a:pt x="135826" y="40517"/>
                            <a:pt x="147891" y="34484"/>
                            <a:pt x="151955" y="41406"/>
                          </a:cubicBezTo>
                          <a:cubicBezTo>
                            <a:pt x="171640" y="64583"/>
                            <a:pt x="149479" y="158246"/>
                            <a:pt x="149161" y="196663"/>
                          </a:cubicBezTo>
                          <a:cubicBezTo>
                            <a:pt x="98234" y="196155"/>
                            <a:pt x="49847" y="189170"/>
                            <a:pt x="0" y="197298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780" name="Google Shape;780;p7"/>
                    <p:cNvSpPr/>
                    <p:nvPr/>
                  </p:nvSpPr>
                  <p:spPr>
                    <a:xfrm>
                      <a:off x="3792712" y="2879468"/>
                      <a:ext cx="274793" cy="85008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4793" h="850085" extrusionOk="0">
                          <a:moveTo>
                            <a:pt x="19916" y="786532"/>
                          </a:moveTo>
                          <a:cubicBezTo>
                            <a:pt x="39854" y="827489"/>
                            <a:pt x="67541" y="848572"/>
                            <a:pt x="131866" y="850032"/>
                          </a:cubicBezTo>
                          <a:cubicBezTo>
                            <a:pt x="255818" y="852953"/>
                            <a:pt x="279440" y="735732"/>
                            <a:pt x="271947" y="651213"/>
                          </a:cubicBezTo>
                          <a:cubicBezTo>
                            <a:pt x="272963" y="537612"/>
                            <a:pt x="275312" y="423947"/>
                            <a:pt x="274678" y="310345"/>
                          </a:cubicBezTo>
                          <a:cubicBezTo>
                            <a:pt x="276202" y="268245"/>
                            <a:pt x="263057" y="215095"/>
                            <a:pt x="217528" y="202395"/>
                          </a:cubicBezTo>
                          <a:cubicBezTo>
                            <a:pt x="213336" y="167343"/>
                            <a:pt x="246610" y="35073"/>
                            <a:pt x="197716" y="37295"/>
                          </a:cubicBezTo>
                          <a:cubicBezTo>
                            <a:pt x="191366" y="-10202"/>
                            <a:pt x="84495" y="-14965"/>
                            <a:pt x="87098" y="38311"/>
                          </a:cubicBezTo>
                          <a:cubicBezTo>
                            <a:pt x="75478" y="36978"/>
                            <a:pt x="60047" y="37041"/>
                            <a:pt x="58778" y="55583"/>
                          </a:cubicBezTo>
                          <a:cubicBezTo>
                            <a:pt x="55603" y="103081"/>
                            <a:pt x="55285" y="150833"/>
                            <a:pt x="49887" y="197760"/>
                          </a:cubicBezTo>
                          <a:cubicBezTo>
                            <a:pt x="-19010" y="224303"/>
                            <a:pt x="12613" y="404262"/>
                            <a:pt x="5437" y="474048"/>
                          </a:cubicBezTo>
                          <a:cubicBezTo>
                            <a:pt x="10264" y="577299"/>
                            <a:pt x="-17549" y="687980"/>
                            <a:pt x="19916" y="786532"/>
                          </a:cubicBezTo>
                          <a:close/>
                          <a:moveTo>
                            <a:pt x="102466" y="38248"/>
                          </a:moveTo>
                          <a:cubicBezTo>
                            <a:pt x="106148" y="7895"/>
                            <a:pt x="173585" y="17166"/>
                            <a:pt x="178983" y="37105"/>
                          </a:cubicBezTo>
                          <a:cubicBezTo>
                            <a:pt x="154281" y="37549"/>
                            <a:pt x="103101" y="39962"/>
                            <a:pt x="102592" y="38311"/>
                          </a:cubicBezTo>
                          <a:close/>
                          <a:moveTo>
                            <a:pt x="76177" y="56663"/>
                          </a:moveTo>
                          <a:lnTo>
                            <a:pt x="174983" y="55393"/>
                          </a:lnTo>
                          <a:cubicBezTo>
                            <a:pt x="190222" y="53361"/>
                            <a:pt x="211304" y="53298"/>
                            <a:pt x="206733" y="75459"/>
                          </a:cubicBezTo>
                          <a:lnTo>
                            <a:pt x="75287" y="111400"/>
                          </a:lnTo>
                          <a:cubicBezTo>
                            <a:pt x="75967" y="93194"/>
                            <a:pt x="76303" y="74970"/>
                            <a:pt x="76303" y="56726"/>
                          </a:cubicBezTo>
                          <a:close/>
                          <a:moveTo>
                            <a:pt x="73700" y="129879"/>
                          </a:moveTo>
                          <a:lnTo>
                            <a:pt x="205399" y="94382"/>
                          </a:lnTo>
                          <a:lnTo>
                            <a:pt x="203684" y="134069"/>
                          </a:lnTo>
                          <a:lnTo>
                            <a:pt x="71478" y="159469"/>
                          </a:lnTo>
                          <a:cubicBezTo>
                            <a:pt x="72430" y="149563"/>
                            <a:pt x="73192" y="139785"/>
                            <a:pt x="73827" y="129942"/>
                          </a:cubicBezTo>
                          <a:close/>
                          <a:moveTo>
                            <a:pt x="69191" y="177885"/>
                          </a:moveTo>
                          <a:lnTo>
                            <a:pt x="202541" y="152104"/>
                          </a:lnTo>
                          <a:cubicBezTo>
                            <a:pt x="201906" y="166391"/>
                            <a:pt x="201335" y="180615"/>
                            <a:pt x="200700" y="194839"/>
                          </a:cubicBezTo>
                          <a:lnTo>
                            <a:pt x="67350" y="193379"/>
                          </a:lnTo>
                          <a:cubicBezTo>
                            <a:pt x="68239" y="188298"/>
                            <a:pt x="68937" y="183282"/>
                            <a:pt x="69318" y="177948"/>
                          </a:cubicBezTo>
                          <a:close/>
                          <a:moveTo>
                            <a:pt x="19217" y="648102"/>
                          </a:moveTo>
                          <a:cubicBezTo>
                            <a:pt x="23154" y="519832"/>
                            <a:pt x="21947" y="391117"/>
                            <a:pt x="28171" y="263101"/>
                          </a:cubicBezTo>
                          <a:cubicBezTo>
                            <a:pt x="34965" y="198204"/>
                            <a:pt x="74589" y="211222"/>
                            <a:pt x="121960" y="210968"/>
                          </a:cubicBezTo>
                          <a:cubicBezTo>
                            <a:pt x="123103" y="217851"/>
                            <a:pt x="123674" y="224817"/>
                            <a:pt x="123674" y="231796"/>
                          </a:cubicBezTo>
                          <a:cubicBezTo>
                            <a:pt x="72874" y="256370"/>
                            <a:pt x="60174" y="344889"/>
                            <a:pt x="124246" y="360891"/>
                          </a:cubicBezTo>
                          <a:lnTo>
                            <a:pt x="124627" y="429281"/>
                          </a:lnTo>
                          <a:cubicBezTo>
                            <a:pt x="46966" y="432710"/>
                            <a:pt x="45951" y="548915"/>
                            <a:pt x="125135" y="549486"/>
                          </a:cubicBezTo>
                          <a:lnTo>
                            <a:pt x="125516" y="627083"/>
                          </a:lnTo>
                          <a:cubicBezTo>
                            <a:pt x="40" y="680677"/>
                            <a:pt x="157647" y="791422"/>
                            <a:pt x="143550" y="638069"/>
                          </a:cubicBezTo>
                          <a:cubicBezTo>
                            <a:pt x="209971" y="620416"/>
                            <a:pt x="220385" y="540533"/>
                            <a:pt x="142661" y="533675"/>
                          </a:cubicBezTo>
                          <a:lnTo>
                            <a:pt x="142280" y="444204"/>
                          </a:lnTo>
                          <a:cubicBezTo>
                            <a:pt x="216321" y="434298"/>
                            <a:pt x="216130" y="356764"/>
                            <a:pt x="141772" y="346604"/>
                          </a:cubicBezTo>
                          <a:cubicBezTo>
                            <a:pt x="141772" y="311425"/>
                            <a:pt x="141772" y="215413"/>
                            <a:pt x="140566" y="212429"/>
                          </a:cubicBezTo>
                          <a:cubicBezTo>
                            <a:pt x="140566" y="212429"/>
                            <a:pt x="194096" y="213762"/>
                            <a:pt x="198541" y="213381"/>
                          </a:cubicBezTo>
                          <a:cubicBezTo>
                            <a:pt x="218543" y="211666"/>
                            <a:pt x="234291" y="230589"/>
                            <a:pt x="243943" y="246845"/>
                          </a:cubicBezTo>
                          <a:cubicBezTo>
                            <a:pt x="271376" y="315997"/>
                            <a:pt x="250865" y="395880"/>
                            <a:pt x="255754" y="469095"/>
                          </a:cubicBezTo>
                          <a:cubicBezTo>
                            <a:pt x="240832" y="580093"/>
                            <a:pt x="308015" y="834538"/>
                            <a:pt x="136819" y="834855"/>
                          </a:cubicBezTo>
                          <a:cubicBezTo>
                            <a:pt x="35727" y="844063"/>
                            <a:pt x="10073" y="729382"/>
                            <a:pt x="19344" y="648166"/>
                          </a:cubicBezTo>
                          <a:close/>
                          <a:moveTo>
                            <a:pt x="125008" y="678137"/>
                          </a:moveTo>
                          <a:cubicBezTo>
                            <a:pt x="115928" y="731541"/>
                            <a:pt x="62968" y="668041"/>
                            <a:pt x="125643" y="645435"/>
                          </a:cubicBezTo>
                          <a:cubicBezTo>
                            <a:pt x="126272" y="656357"/>
                            <a:pt x="126100" y="667304"/>
                            <a:pt x="125135" y="678201"/>
                          </a:cubicBezTo>
                          <a:close/>
                          <a:moveTo>
                            <a:pt x="125008" y="531198"/>
                          </a:moveTo>
                          <a:cubicBezTo>
                            <a:pt x="69953" y="529293"/>
                            <a:pt x="68620" y="448966"/>
                            <a:pt x="124627" y="447315"/>
                          </a:cubicBezTo>
                          <a:close/>
                          <a:moveTo>
                            <a:pt x="124119" y="340698"/>
                          </a:moveTo>
                          <a:cubicBezTo>
                            <a:pt x="85193" y="326284"/>
                            <a:pt x="93004" y="270848"/>
                            <a:pt x="123674" y="251798"/>
                          </a:cubicBezTo>
                          <a:cubicBezTo>
                            <a:pt x="123973" y="281643"/>
                            <a:pt x="124183" y="311380"/>
                            <a:pt x="124309" y="341016"/>
                          </a:cubicBezTo>
                          <a:close/>
                          <a:moveTo>
                            <a:pt x="141835" y="365591"/>
                          </a:moveTo>
                          <a:cubicBezTo>
                            <a:pt x="190730" y="374798"/>
                            <a:pt x="194159" y="419057"/>
                            <a:pt x="141835" y="426106"/>
                          </a:cubicBezTo>
                          <a:close/>
                          <a:moveTo>
                            <a:pt x="142724" y="551899"/>
                          </a:moveTo>
                          <a:cubicBezTo>
                            <a:pt x="195493" y="559138"/>
                            <a:pt x="188127" y="605684"/>
                            <a:pt x="143296" y="619781"/>
                          </a:cubicBezTo>
                          <a:cubicBezTo>
                            <a:pt x="143042" y="601429"/>
                            <a:pt x="142978" y="571204"/>
                            <a:pt x="142915" y="552217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781" name="Google Shape;781;p7"/>
                  <p:cNvSpPr/>
                  <p:nvPr/>
                </p:nvSpPr>
                <p:spPr>
                  <a:xfrm>
                    <a:off x="3923169" y="-322375"/>
                    <a:ext cx="17700" cy="33003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782" name="Google Shape;782;p7"/>
                <p:cNvSpPr/>
                <p:nvPr/>
              </p:nvSpPr>
              <p:spPr>
                <a:xfrm>
                  <a:off x="3834925" y="3637375"/>
                  <a:ext cx="76100" cy="1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4" h="5437" extrusionOk="0">
                      <a:moveTo>
                        <a:pt x="0" y="0"/>
                      </a:moveTo>
                      <a:cubicBezTo>
                        <a:pt x="372" y="2043"/>
                        <a:pt x="1116" y="4666"/>
                        <a:pt x="3044" y="5437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  <p:sp>
              <p:nvSpPr>
                <p:cNvPr id="783" name="Google Shape;783;p7"/>
                <p:cNvSpPr/>
                <p:nvPr/>
              </p:nvSpPr>
              <p:spPr>
                <a:xfrm>
                  <a:off x="3834925" y="3552200"/>
                  <a:ext cx="1825" cy="2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" h="870" extrusionOk="0">
                      <a:moveTo>
                        <a:pt x="0" y="0"/>
                      </a:moveTo>
                      <a:cubicBezTo>
                        <a:pt x="37" y="435"/>
                        <a:pt x="37" y="435"/>
                        <a:pt x="73" y="870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784" name="Google Shape;784;p7"/>
            <p:cNvGrpSpPr/>
            <p:nvPr/>
          </p:nvGrpSpPr>
          <p:grpSpPr>
            <a:xfrm>
              <a:off x="7184797" y="-17"/>
              <a:ext cx="985363" cy="3905971"/>
              <a:chOff x="1192601" y="-1724180"/>
              <a:chExt cx="1046700" cy="4149108"/>
            </a:xfrm>
          </p:grpSpPr>
          <p:grpSp>
            <p:nvGrpSpPr>
              <p:cNvPr id="785" name="Google Shape;785;p7"/>
              <p:cNvGrpSpPr/>
              <p:nvPr/>
            </p:nvGrpSpPr>
            <p:grpSpPr>
              <a:xfrm>
                <a:off x="1192601" y="1378228"/>
                <a:ext cx="1046700" cy="1046700"/>
                <a:chOff x="764100" y="3623300"/>
                <a:chExt cx="1046700" cy="1046700"/>
              </a:xfrm>
            </p:grpSpPr>
            <p:sp>
              <p:nvSpPr>
                <p:cNvPr id="786" name="Google Shape;786;p7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18ECFF">
                    <a:alpha val="95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7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18ECFF">
                    <a:alpha val="95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88" name="Google Shape;788;p7"/>
              <p:cNvGrpSpPr/>
              <p:nvPr/>
            </p:nvGrpSpPr>
            <p:grpSpPr>
              <a:xfrm>
                <a:off x="1417979" y="-1724180"/>
                <a:ext cx="580390" cy="3855366"/>
                <a:chOff x="522260" y="372820"/>
                <a:chExt cx="530958" cy="3527002"/>
              </a:xfrm>
            </p:grpSpPr>
            <p:grpSp>
              <p:nvGrpSpPr>
                <p:cNvPr id="789" name="Google Shape;789;p7"/>
                <p:cNvGrpSpPr/>
                <p:nvPr/>
              </p:nvGrpSpPr>
              <p:grpSpPr>
                <a:xfrm>
                  <a:off x="522260" y="372820"/>
                  <a:ext cx="530958" cy="3527002"/>
                  <a:chOff x="522260" y="372820"/>
                  <a:chExt cx="530958" cy="3527002"/>
                </a:xfrm>
              </p:grpSpPr>
              <p:grpSp>
                <p:nvGrpSpPr>
                  <p:cNvPr id="790" name="Google Shape;790;p7"/>
                  <p:cNvGrpSpPr/>
                  <p:nvPr/>
                </p:nvGrpSpPr>
                <p:grpSpPr>
                  <a:xfrm>
                    <a:off x="522260" y="2971595"/>
                    <a:ext cx="530958" cy="928227"/>
                    <a:chOff x="522260" y="2971595"/>
                    <a:chExt cx="530958" cy="928227"/>
                  </a:xfrm>
                </p:grpSpPr>
                <p:sp>
                  <p:nvSpPr>
                    <p:cNvPr id="791" name="Google Shape;791;p7"/>
                    <p:cNvSpPr/>
                    <p:nvPr/>
                  </p:nvSpPr>
                  <p:spPr>
                    <a:xfrm>
                      <a:off x="531045" y="3193814"/>
                      <a:ext cx="510950" cy="50019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10950" h="500199" extrusionOk="0">
                          <a:moveTo>
                            <a:pt x="230344" y="500189"/>
                          </a:moveTo>
                          <a:cubicBezTo>
                            <a:pt x="153916" y="500507"/>
                            <a:pt x="77640" y="493446"/>
                            <a:pt x="2570" y="479108"/>
                          </a:cubicBezTo>
                          <a:cubicBezTo>
                            <a:pt x="-4606" y="452501"/>
                            <a:pt x="4348" y="418084"/>
                            <a:pt x="15841" y="404622"/>
                          </a:cubicBezTo>
                          <a:cubicBezTo>
                            <a:pt x="93" y="296672"/>
                            <a:pt x="174591" y="153479"/>
                            <a:pt x="126458" y="68770"/>
                          </a:cubicBezTo>
                          <a:cubicBezTo>
                            <a:pt x="128236" y="16510"/>
                            <a:pt x="219295" y="6350"/>
                            <a:pt x="261142" y="0"/>
                          </a:cubicBezTo>
                          <a:cubicBezTo>
                            <a:pt x="310926" y="4953"/>
                            <a:pt x="383443" y="12002"/>
                            <a:pt x="388777" y="70612"/>
                          </a:cubicBezTo>
                          <a:cubicBezTo>
                            <a:pt x="365980" y="191262"/>
                            <a:pt x="524603" y="342392"/>
                            <a:pt x="509998" y="472630"/>
                          </a:cubicBezTo>
                          <a:cubicBezTo>
                            <a:pt x="417936" y="491147"/>
                            <a:pt x="324248" y="500380"/>
                            <a:pt x="230344" y="500189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792" name="Google Shape;792;p7"/>
                    <p:cNvSpPr/>
                    <p:nvPr/>
                  </p:nvSpPr>
                  <p:spPr>
                    <a:xfrm>
                      <a:off x="551585" y="3672350"/>
                      <a:ext cx="488949" cy="21462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8949" h="214629" extrusionOk="0">
                          <a:moveTo>
                            <a:pt x="243395" y="214630"/>
                          </a:moveTo>
                          <a:cubicBezTo>
                            <a:pt x="147256" y="214630"/>
                            <a:pt x="26352" y="160401"/>
                            <a:pt x="0" y="8001"/>
                          </a:cubicBezTo>
                          <a:cubicBezTo>
                            <a:pt x="165925" y="39751"/>
                            <a:pt x="327279" y="29528"/>
                            <a:pt x="488950" y="0"/>
                          </a:cubicBezTo>
                          <a:cubicBezTo>
                            <a:pt x="471043" y="147384"/>
                            <a:pt x="350266" y="214630"/>
                            <a:pt x="243395" y="214630"/>
                          </a:cubicBezTo>
                          <a:close/>
                        </a:path>
                      </a:pathLst>
                    </a:custGeom>
                    <a:solidFill>
                      <a:srgbClr val="C8F3F7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793" name="Google Shape;793;p7"/>
                    <p:cNvSpPr/>
                    <p:nvPr/>
                  </p:nvSpPr>
                  <p:spPr>
                    <a:xfrm>
                      <a:off x="685838" y="2977833"/>
                      <a:ext cx="219884" cy="23464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9884" h="234649" extrusionOk="0">
                          <a:moveTo>
                            <a:pt x="2590" y="234649"/>
                          </a:moveTo>
                          <a:cubicBezTo>
                            <a:pt x="7987" y="210011"/>
                            <a:pt x="-12142" y="33672"/>
                            <a:pt x="12877" y="45419"/>
                          </a:cubicBezTo>
                          <a:cubicBezTo>
                            <a:pt x="33197" y="50182"/>
                            <a:pt x="23545" y="24210"/>
                            <a:pt x="35038" y="16590"/>
                          </a:cubicBezTo>
                          <a:cubicBezTo>
                            <a:pt x="50913" y="906"/>
                            <a:pt x="85394" y="1604"/>
                            <a:pt x="109714" y="1922"/>
                          </a:cubicBezTo>
                          <a:cubicBezTo>
                            <a:pt x="145528" y="-936"/>
                            <a:pt x="189026" y="-6841"/>
                            <a:pt x="188835" y="38879"/>
                          </a:cubicBezTo>
                          <a:cubicBezTo>
                            <a:pt x="250875" y="39895"/>
                            <a:pt x="199503" y="186770"/>
                            <a:pt x="206869" y="233824"/>
                          </a:cubicBezTo>
                          <a:cubicBezTo>
                            <a:pt x="139369" y="212361"/>
                            <a:pt x="71932" y="215091"/>
                            <a:pt x="2590" y="234649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794" name="Google Shape;794;p7"/>
                    <p:cNvSpPr/>
                    <p:nvPr/>
                  </p:nvSpPr>
                  <p:spPr>
                    <a:xfrm>
                      <a:off x="522260" y="2971595"/>
                      <a:ext cx="530958" cy="92822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30958" h="928227" extrusionOk="0">
                          <a:moveTo>
                            <a:pt x="516306" y="619347"/>
                          </a:moveTo>
                          <a:cubicBezTo>
                            <a:pt x="501638" y="504285"/>
                            <a:pt x="397942" y="417798"/>
                            <a:pt x="399530" y="298926"/>
                          </a:cubicBezTo>
                          <a:cubicBezTo>
                            <a:pt x="413182" y="300514"/>
                            <a:pt x="390830" y="254159"/>
                            <a:pt x="381178" y="244380"/>
                          </a:cubicBezTo>
                          <a:cubicBezTo>
                            <a:pt x="383210" y="187992"/>
                            <a:pt x="385369" y="132175"/>
                            <a:pt x="387528" y="75787"/>
                          </a:cubicBezTo>
                          <a:cubicBezTo>
                            <a:pt x="392481" y="54070"/>
                            <a:pt x="381559" y="34449"/>
                            <a:pt x="356731" y="40227"/>
                          </a:cubicBezTo>
                          <a:cubicBezTo>
                            <a:pt x="358255" y="-10573"/>
                            <a:pt x="307645" y="730"/>
                            <a:pt x="273609" y="1810"/>
                          </a:cubicBezTo>
                          <a:cubicBezTo>
                            <a:pt x="240780" y="1429"/>
                            <a:pt x="184074" y="-222"/>
                            <a:pt x="184328" y="45244"/>
                          </a:cubicBezTo>
                          <a:cubicBezTo>
                            <a:pt x="174803" y="45815"/>
                            <a:pt x="158928" y="42640"/>
                            <a:pt x="158928" y="56547"/>
                          </a:cubicBezTo>
                          <a:cubicBezTo>
                            <a:pt x="158928" y="118777"/>
                            <a:pt x="158039" y="180435"/>
                            <a:pt x="158357" y="242475"/>
                          </a:cubicBezTo>
                          <a:cubicBezTo>
                            <a:pt x="144260" y="248825"/>
                            <a:pt x="112383" y="292767"/>
                            <a:pt x="140577" y="307753"/>
                          </a:cubicBezTo>
                          <a:cubicBezTo>
                            <a:pt x="150102" y="385159"/>
                            <a:pt x="15736" y="506508"/>
                            <a:pt x="18784" y="626967"/>
                          </a:cubicBezTo>
                          <a:cubicBezTo>
                            <a:pt x="-3124" y="640493"/>
                            <a:pt x="-8013" y="706215"/>
                            <a:pt x="15672" y="712756"/>
                          </a:cubicBezTo>
                          <a:cubicBezTo>
                            <a:pt x="65075" y="1013238"/>
                            <a:pt x="505638" y="992854"/>
                            <a:pt x="526720" y="692753"/>
                          </a:cubicBezTo>
                          <a:cubicBezTo>
                            <a:pt x="534785" y="671862"/>
                            <a:pt x="531356" y="631984"/>
                            <a:pt x="516306" y="619347"/>
                          </a:cubicBezTo>
                          <a:close/>
                          <a:moveTo>
                            <a:pt x="498399" y="620300"/>
                          </a:moveTo>
                          <a:cubicBezTo>
                            <a:pt x="475749" y="621824"/>
                            <a:pt x="453079" y="623176"/>
                            <a:pt x="430391" y="624364"/>
                          </a:cubicBezTo>
                          <a:cubicBezTo>
                            <a:pt x="405708" y="518319"/>
                            <a:pt x="384842" y="411531"/>
                            <a:pt x="367780" y="304006"/>
                          </a:cubicBezTo>
                          <a:cubicBezTo>
                            <a:pt x="372606" y="303308"/>
                            <a:pt x="377432" y="302673"/>
                            <a:pt x="382194" y="301911"/>
                          </a:cubicBezTo>
                          <a:cubicBezTo>
                            <a:pt x="378511" y="420973"/>
                            <a:pt x="481889" y="506762"/>
                            <a:pt x="498399" y="620300"/>
                          </a:cubicBezTo>
                          <a:close/>
                          <a:moveTo>
                            <a:pt x="278689" y="312579"/>
                          </a:moveTo>
                          <a:cubicBezTo>
                            <a:pt x="287389" y="312198"/>
                            <a:pt x="296025" y="311690"/>
                            <a:pt x="304661" y="311118"/>
                          </a:cubicBezTo>
                          <a:cubicBezTo>
                            <a:pt x="318040" y="416738"/>
                            <a:pt x="331477" y="522383"/>
                            <a:pt x="344983" y="628047"/>
                          </a:cubicBezTo>
                          <a:cubicBezTo>
                            <a:pt x="322568" y="628809"/>
                            <a:pt x="300216" y="629507"/>
                            <a:pt x="277800" y="629952"/>
                          </a:cubicBezTo>
                          <a:cubicBezTo>
                            <a:pt x="271844" y="524237"/>
                            <a:pt x="272136" y="418262"/>
                            <a:pt x="278689" y="312579"/>
                          </a:cubicBezTo>
                          <a:close/>
                          <a:moveTo>
                            <a:pt x="322504" y="309531"/>
                          </a:moveTo>
                          <a:cubicBezTo>
                            <a:pt x="331775" y="308642"/>
                            <a:pt x="341046" y="307626"/>
                            <a:pt x="350317" y="306483"/>
                          </a:cubicBezTo>
                          <a:cubicBezTo>
                            <a:pt x="367253" y="413417"/>
                            <a:pt x="387928" y="519633"/>
                            <a:pt x="412357" y="625126"/>
                          </a:cubicBezTo>
                          <a:cubicBezTo>
                            <a:pt x="395910" y="625951"/>
                            <a:pt x="379400" y="626713"/>
                            <a:pt x="362954" y="627348"/>
                          </a:cubicBezTo>
                          <a:cubicBezTo>
                            <a:pt x="349111" y="521430"/>
                            <a:pt x="335541" y="415493"/>
                            <a:pt x="322250" y="309531"/>
                          </a:cubicBezTo>
                          <a:close/>
                          <a:moveTo>
                            <a:pt x="365684" y="58452"/>
                          </a:moveTo>
                          <a:cubicBezTo>
                            <a:pt x="375273" y="59277"/>
                            <a:pt x="368542" y="74581"/>
                            <a:pt x="369939" y="81248"/>
                          </a:cubicBezTo>
                          <a:lnTo>
                            <a:pt x="175946" y="137382"/>
                          </a:lnTo>
                          <a:cubicBezTo>
                            <a:pt x="175946" y="127984"/>
                            <a:pt x="175946" y="118332"/>
                            <a:pt x="175946" y="109125"/>
                          </a:cubicBezTo>
                          <a:cubicBezTo>
                            <a:pt x="212713" y="94837"/>
                            <a:pt x="258496" y="85947"/>
                            <a:pt x="287643" y="60547"/>
                          </a:cubicBezTo>
                          <a:cubicBezTo>
                            <a:pt x="313360" y="60611"/>
                            <a:pt x="339649" y="57309"/>
                            <a:pt x="365430" y="58452"/>
                          </a:cubicBezTo>
                          <a:close/>
                          <a:moveTo>
                            <a:pt x="175438" y="205454"/>
                          </a:moveTo>
                          <a:lnTo>
                            <a:pt x="366827" y="159671"/>
                          </a:lnTo>
                          <a:lnTo>
                            <a:pt x="364224" y="230791"/>
                          </a:lnTo>
                          <a:cubicBezTo>
                            <a:pt x="308090" y="199041"/>
                            <a:pt x="233033" y="208248"/>
                            <a:pt x="175311" y="231616"/>
                          </a:cubicBezTo>
                          <a:close/>
                          <a:moveTo>
                            <a:pt x="175438" y="187230"/>
                          </a:moveTo>
                          <a:cubicBezTo>
                            <a:pt x="175438" y="176688"/>
                            <a:pt x="175438" y="166084"/>
                            <a:pt x="175438" y="155480"/>
                          </a:cubicBezTo>
                          <a:lnTo>
                            <a:pt x="368796" y="99536"/>
                          </a:lnTo>
                          <a:lnTo>
                            <a:pt x="367272" y="141256"/>
                          </a:lnTo>
                          <a:close/>
                          <a:moveTo>
                            <a:pt x="229032" y="21622"/>
                          </a:moveTo>
                          <a:cubicBezTo>
                            <a:pt x="256401" y="25305"/>
                            <a:pt x="342570" y="-222"/>
                            <a:pt x="338760" y="40672"/>
                          </a:cubicBezTo>
                          <a:lnTo>
                            <a:pt x="201600" y="44418"/>
                          </a:lnTo>
                          <a:cubicBezTo>
                            <a:pt x="197155" y="28861"/>
                            <a:pt x="217793" y="22765"/>
                            <a:pt x="229096" y="21749"/>
                          </a:cubicBezTo>
                          <a:close/>
                          <a:moveTo>
                            <a:pt x="263830" y="59150"/>
                          </a:moveTo>
                          <a:cubicBezTo>
                            <a:pt x="235046" y="71260"/>
                            <a:pt x="205645" y="81858"/>
                            <a:pt x="175756" y="90900"/>
                          </a:cubicBezTo>
                          <a:lnTo>
                            <a:pt x="175756" y="63722"/>
                          </a:lnTo>
                          <a:cubicBezTo>
                            <a:pt x="201664" y="62897"/>
                            <a:pt x="238113" y="59976"/>
                            <a:pt x="263894" y="59404"/>
                          </a:cubicBezTo>
                          <a:close/>
                          <a:moveTo>
                            <a:pt x="260973" y="230600"/>
                          </a:moveTo>
                          <a:cubicBezTo>
                            <a:pt x="306439" y="226028"/>
                            <a:pt x="366891" y="233838"/>
                            <a:pt x="384036" y="283432"/>
                          </a:cubicBezTo>
                          <a:cubicBezTo>
                            <a:pt x="303873" y="296939"/>
                            <a:pt x="222193" y="298945"/>
                            <a:pt x="141466" y="289401"/>
                          </a:cubicBezTo>
                          <a:cubicBezTo>
                            <a:pt x="157404" y="243554"/>
                            <a:pt x="218110" y="233521"/>
                            <a:pt x="261036" y="230854"/>
                          </a:cubicBezTo>
                          <a:close/>
                          <a:moveTo>
                            <a:pt x="259639" y="630269"/>
                          </a:moveTo>
                          <a:cubicBezTo>
                            <a:pt x="238005" y="630606"/>
                            <a:pt x="216313" y="630796"/>
                            <a:pt x="194552" y="630841"/>
                          </a:cubicBezTo>
                          <a:cubicBezTo>
                            <a:pt x="210300" y="525005"/>
                            <a:pt x="226003" y="419176"/>
                            <a:pt x="241669" y="313341"/>
                          </a:cubicBezTo>
                          <a:cubicBezTo>
                            <a:pt x="248019" y="313341"/>
                            <a:pt x="254369" y="313341"/>
                            <a:pt x="260719" y="313341"/>
                          </a:cubicBezTo>
                          <a:cubicBezTo>
                            <a:pt x="254172" y="418871"/>
                            <a:pt x="253810" y="524694"/>
                            <a:pt x="259639" y="630269"/>
                          </a:cubicBezTo>
                          <a:close/>
                          <a:moveTo>
                            <a:pt x="177089" y="630904"/>
                          </a:moveTo>
                          <a:cubicBezTo>
                            <a:pt x="155309" y="630904"/>
                            <a:pt x="133528" y="630904"/>
                            <a:pt x="111748" y="630333"/>
                          </a:cubicBezTo>
                          <a:cubicBezTo>
                            <a:pt x="143498" y="524478"/>
                            <a:pt x="175248" y="418751"/>
                            <a:pt x="206490" y="312833"/>
                          </a:cubicBezTo>
                          <a:lnTo>
                            <a:pt x="224206" y="313277"/>
                          </a:lnTo>
                          <a:cubicBezTo>
                            <a:pt x="208630" y="419195"/>
                            <a:pt x="192920" y="525069"/>
                            <a:pt x="177089" y="630904"/>
                          </a:cubicBezTo>
                          <a:close/>
                          <a:moveTo>
                            <a:pt x="76759" y="501047"/>
                          </a:moveTo>
                          <a:cubicBezTo>
                            <a:pt x="112129" y="441801"/>
                            <a:pt x="157849" y="381857"/>
                            <a:pt x="157468" y="309721"/>
                          </a:cubicBezTo>
                          <a:cubicBezTo>
                            <a:pt x="168009" y="310737"/>
                            <a:pt x="178550" y="311499"/>
                            <a:pt x="189218" y="312071"/>
                          </a:cubicBezTo>
                          <a:cubicBezTo>
                            <a:pt x="157550" y="417906"/>
                            <a:pt x="125908" y="523887"/>
                            <a:pt x="94285" y="630015"/>
                          </a:cubicBezTo>
                          <a:cubicBezTo>
                            <a:pt x="74854" y="629571"/>
                            <a:pt x="55423" y="629126"/>
                            <a:pt x="35992" y="628491"/>
                          </a:cubicBezTo>
                          <a:cubicBezTo>
                            <a:pt x="33960" y="582454"/>
                            <a:pt x="54026" y="539591"/>
                            <a:pt x="76886" y="500920"/>
                          </a:cubicBezTo>
                          <a:close/>
                          <a:moveTo>
                            <a:pt x="356858" y="897604"/>
                          </a:moveTo>
                          <a:cubicBezTo>
                            <a:pt x="221222" y="951325"/>
                            <a:pt x="58725" y="859504"/>
                            <a:pt x="34024" y="716248"/>
                          </a:cubicBezTo>
                          <a:cubicBezTo>
                            <a:pt x="191294" y="742912"/>
                            <a:pt x="352178" y="739813"/>
                            <a:pt x="508305" y="707104"/>
                          </a:cubicBezTo>
                          <a:lnTo>
                            <a:pt x="509194" y="707549"/>
                          </a:lnTo>
                          <a:cubicBezTo>
                            <a:pt x="496145" y="793623"/>
                            <a:pt x="438030" y="866134"/>
                            <a:pt x="356858" y="897604"/>
                          </a:cubicBezTo>
                          <a:close/>
                          <a:moveTo>
                            <a:pt x="512560" y="681704"/>
                          </a:moveTo>
                          <a:cubicBezTo>
                            <a:pt x="511855" y="684092"/>
                            <a:pt x="510985" y="686422"/>
                            <a:pt x="509956" y="688689"/>
                          </a:cubicBezTo>
                          <a:cubicBezTo>
                            <a:pt x="348952" y="722706"/>
                            <a:pt x="182842" y="724865"/>
                            <a:pt x="21006" y="695039"/>
                          </a:cubicBezTo>
                          <a:cubicBezTo>
                            <a:pt x="14332" y="679355"/>
                            <a:pt x="14961" y="661511"/>
                            <a:pt x="22721" y="646335"/>
                          </a:cubicBezTo>
                          <a:cubicBezTo>
                            <a:pt x="183897" y="651967"/>
                            <a:pt x="345263" y="649148"/>
                            <a:pt x="506146" y="637889"/>
                          </a:cubicBezTo>
                          <a:cubicBezTo>
                            <a:pt x="514351" y="650945"/>
                            <a:pt x="516681" y="666845"/>
                            <a:pt x="512560" y="681704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795" name="Google Shape;795;p7"/>
                  <p:cNvSpPr/>
                  <p:nvPr/>
                </p:nvSpPr>
                <p:spPr>
                  <a:xfrm>
                    <a:off x="786939" y="372820"/>
                    <a:ext cx="17700" cy="26052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796" name="Google Shape;796;p7"/>
                <p:cNvSpPr/>
                <p:nvPr/>
              </p:nvSpPr>
              <p:spPr>
                <a:xfrm>
                  <a:off x="636125" y="3766050"/>
                  <a:ext cx="121425" cy="7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" h="2972" extrusionOk="0">
                      <a:moveTo>
                        <a:pt x="0" y="0"/>
                      </a:moveTo>
                      <a:cubicBezTo>
                        <a:pt x="1186" y="1482"/>
                        <a:pt x="3080" y="2306"/>
                        <a:pt x="4857" y="2972"/>
                      </a:cubicBezTo>
                    </a:path>
                  </a:pathLst>
                </a:custGeom>
                <a:noFill/>
                <a:ln w="38100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797" name="Google Shape;797;p7"/>
            <p:cNvGrpSpPr/>
            <p:nvPr/>
          </p:nvGrpSpPr>
          <p:grpSpPr>
            <a:xfrm>
              <a:off x="7192739" y="3730341"/>
              <a:ext cx="148551" cy="170121"/>
              <a:chOff x="3462796" y="2555878"/>
              <a:chExt cx="157798" cy="180711"/>
            </a:xfrm>
          </p:grpSpPr>
          <p:sp>
            <p:nvSpPr>
              <p:cNvPr id="798" name="Google Shape;798;p7"/>
              <p:cNvSpPr/>
              <p:nvPr/>
            </p:nvSpPr>
            <p:spPr>
              <a:xfrm>
                <a:off x="3528860" y="2555878"/>
                <a:ext cx="20839" cy="53711"/>
              </a:xfrm>
              <a:custGeom>
                <a:avLst/>
                <a:gdLst/>
                <a:ahLst/>
                <a:cxnLst/>
                <a:rect l="l" t="t" r="r" b="b"/>
                <a:pathLst>
                  <a:path w="20839" h="53711" extrusionOk="0">
                    <a:moveTo>
                      <a:pt x="9741" y="60"/>
                    </a:moveTo>
                    <a:cubicBezTo>
                      <a:pt x="-2451" y="2600"/>
                      <a:pt x="-4483" y="55686"/>
                      <a:pt x="11074" y="53654"/>
                    </a:cubicBezTo>
                    <a:cubicBezTo>
                      <a:pt x="23266" y="51114"/>
                      <a:pt x="25362" y="-2035"/>
                      <a:pt x="9741" y="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9" name="Google Shape;799;p7"/>
              <p:cNvSpPr/>
              <p:nvPr/>
            </p:nvSpPr>
            <p:spPr>
              <a:xfrm>
                <a:off x="3528860" y="2682878"/>
                <a:ext cx="20839" cy="53711"/>
              </a:xfrm>
              <a:custGeom>
                <a:avLst/>
                <a:gdLst/>
                <a:ahLst/>
                <a:cxnLst/>
                <a:rect l="l" t="t" r="r" b="b"/>
                <a:pathLst>
                  <a:path w="20839" h="53711" extrusionOk="0">
                    <a:moveTo>
                      <a:pt x="9741" y="60"/>
                    </a:moveTo>
                    <a:cubicBezTo>
                      <a:pt x="-2451" y="2600"/>
                      <a:pt x="-4483" y="55686"/>
                      <a:pt x="11074" y="53654"/>
                    </a:cubicBezTo>
                    <a:cubicBezTo>
                      <a:pt x="23266" y="51114"/>
                      <a:pt x="25362" y="-2035"/>
                      <a:pt x="9741" y="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0" name="Google Shape;800;p7"/>
              <p:cNvSpPr/>
              <p:nvPr/>
            </p:nvSpPr>
            <p:spPr>
              <a:xfrm>
                <a:off x="3571315" y="2597137"/>
                <a:ext cx="47570" cy="33554"/>
              </a:xfrm>
              <a:custGeom>
                <a:avLst/>
                <a:gdLst/>
                <a:ahLst/>
                <a:cxnLst/>
                <a:rect l="l" t="t" r="r" b="b"/>
                <a:pathLst>
                  <a:path w="47570" h="33554" extrusionOk="0">
                    <a:moveTo>
                      <a:pt x="47423" y="3886"/>
                    </a:moveTo>
                    <a:cubicBezTo>
                      <a:pt x="36183" y="-9449"/>
                      <a:pt x="10910" y="15189"/>
                      <a:pt x="306" y="22936"/>
                    </a:cubicBezTo>
                    <a:cubicBezTo>
                      <a:pt x="-4584" y="50305"/>
                      <a:pt x="50788" y="17729"/>
                      <a:pt x="47423" y="38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1" name="Google Shape;801;p7"/>
              <p:cNvSpPr/>
              <p:nvPr/>
            </p:nvSpPr>
            <p:spPr>
              <a:xfrm>
                <a:off x="3572203" y="2660050"/>
                <a:ext cx="48391" cy="35006"/>
              </a:xfrm>
              <a:custGeom>
                <a:avLst/>
                <a:gdLst/>
                <a:ahLst/>
                <a:cxnLst/>
                <a:rect l="l" t="t" r="r" b="b"/>
                <a:pathLst>
                  <a:path w="48391" h="35006" extrusionOk="0">
                    <a:moveTo>
                      <a:pt x="45900" y="20221"/>
                    </a:moveTo>
                    <a:cubicBezTo>
                      <a:pt x="32120" y="15713"/>
                      <a:pt x="14849" y="-8608"/>
                      <a:pt x="1450" y="3203"/>
                    </a:cubicBezTo>
                    <a:cubicBezTo>
                      <a:pt x="-11123" y="21047"/>
                      <a:pt x="62664" y="54384"/>
                      <a:pt x="45900" y="202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2" name="Google Shape;802;p7"/>
              <p:cNvSpPr/>
              <p:nvPr/>
            </p:nvSpPr>
            <p:spPr>
              <a:xfrm>
                <a:off x="3466564" y="2662661"/>
                <a:ext cx="42019" cy="33548"/>
              </a:xfrm>
              <a:custGeom>
                <a:avLst/>
                <a:gdLst/>
                <a:ahLst/>
                <a:cxnLst/>
                <a:rect l="l" t="t" r="r" b="b"/>
                <a:pathLst>
                  <a:path w="42019" h="33548" extrusionOk="0">
                    <a:moveTo>
                      <a:pt x="41239" y="1798"/>
                    </a:moveTo>
                    <a:cubicBezTo>
                      <a:pt x="31397" y="-7981"/>
                      <a:pt x="-17625" y="24912"/>
                      <a:pt x="6695" y="33548"/>
                    </a:cubicBezTo>
                    <a:cubicBezTo>
                      <a:pt x="17935" y="27452"/>
                      <a:pt x="47145" y="17991"/>
                      <a:pt x="41239" y="17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3" name="Google Shape;803;p7"/>
              <p:cNvSpPr/>
              <p:nvPr/>
            </p:nvSpPr>
            <p:spPr>
              <a:xfrm>
                <a:off x="3462796" y="2597064"/>
                <a:ext cx="40843" cy="33781"/>
              </a:xfrm>
              <a:custGeom>
                <a:avLst/>
                <a:gdLst/>
                <a:ahLst/>
                <a:cxnLst/>
                <a:rect l="l" t="t" r="r" b="b"/>
                <a:pathLst>
                  <a:path w="40843" h="33781" extrusionOk="0">
                    <a:moveTo>
                      <a:pt x="38339" y="18755"/>
                    </a:moveTo>
                    <a:cubicBezTo>
                      <a:pt x="27163" y="13865"/>
                      <a:pt x="13447" y="-8614"/>
                      <a:pt x="1509" y="3578"/>
                    </a:cubicBezTo>
                    <a:cubicBezTo>
                      <a:pt x="-10556" y="21676"/>
                      <a:pt x="54151" y="52346"/>
                      <a:pt x="38339" y="187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04" name="Google Shape;804;p7"/>
          <p:cNvGrpSpPr/>
          <p:nvPr/>
        </p:nvGrpSpPr>
        <p:grpSpPr>
          <a:xfrm>
            <a:off x="371746" y="1098457"/>
            <a:ext cx="384501" cy="440356"/>
            <a:chOff x="3462796" y="2555878"/>
            <a:chExt cx="157798" cy="180711"/>
          </a:xfrm>
        </p:grpSpPr>
        <p:sp>
          <p:nvSpPr>
            <p:cNvPr id="805" name="Google Shape;805;p7"/>
            <p:cNvSpPr/>
            <p:nvPr/>
          </p:nvSpPr>
          <p:spPr>
            <a:xfrm>
              <a:off x="3528860" y="2555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3528860" y="2682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3571315" y="2597137"/>
              <a:ext cx="47570" cy="33554"/>
            </a:xfrm>
            <a:custGeom>
              <a:avLst/>
              <a:gdLst/>
              <a:ahLst/>
              <a:cxnLst/>
              <a:rect l="l" t="t" r="r" b="b"/>
              <a:pathLst>
                <a:path w="47570" h="33554" extrusionOk="0">
                  <a:moveTo>
                    <a:pt x="47423" y="3886"/>
                  </a:moveTo>
                  <a:cubicBezTo>
                    <a:pt x="36183" y="-9449"/>
                    <a:pt x="10910" y="15189"/>
                    <a:pt x="306" y="22936"/>
                  </a:cubicBezTo>
                  <a:cubicBezTo>
                    <a:pt x="-4584" y="50305"/>
                    <a:pt x="50788" y="17729"/>
                    <a:pt x="47423" y="388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3572203" y="2660050"/>
              <a:ext cx="48391" cy="35006"/>
            </a:xfrm>
            <a:custGeom>
              <a:avLst/>
              <a:gdLst/>
              <a:ahLst/>
              <a:cxnLst/>
              <a:rect l="l" t="t" r="r" b="b"/>
              <a:pathLst>
                <a:path w="48391" h="35006" extrusionOk="0">
                  <a:moveTo>
                    <a:pt x="45900" y="20221"/>
                  </a:moveTo>
                  <a:cubicBezTo>
                    <a:pt x="32120" y="15713"/>
                    <a:pt x="14849" y="-8608"/>
                    <a:pt x="1450" y="3203"/>
                  </a:cubicBezTo>
                  <a:cubicBezTo>
                    <a:pt x="-11123" y="21047"/>
                    <a:pt x="62664" y="54384"/>
                    <a:pt x="45900" y="202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3466564" y="2662661"/>
              <a:ext cx="42019" cy="33548"/>
            </a:xfrm>
            <a:custGeom>
              <a:avLst/>
              <a:gdLst/>
              <a:ahLst/>
              <a:cxnLst/>
              <a:rect l="l" t="t" r="r" b="b"/>
              <a:pathLst>
                <a:path w="42019" h="33548" extrusionOk="0">
                  <a:moveTo>
                    <a:pt x="41239" y="1798"/>
                  </a:moveTo>
                  <a:cubicBezTo>
                    <a:pt x="31397" y="-7981"/>
                    <a:pt x="-17625" y="24912"/>
                    <a:pt x="6695" y="33548"/>
                  </a:cubicBezTo>
                  <a:cubicBezTo>
                    <a:pt x="17935" y="27452"/>
                    <a:pt x="47145" y="17991"/>
                    <a:pt x="41239" y="17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3462796" y="2597064"/>
              <a:ext cx="40843" cy="33781"/>
            </a:xfrm>
            <a:custGeom>
              <a:avLst/>
              <a:gdLst/>
              <a:ahLst/>
              <a:cxnLst/>
              <a:rect l="l" t="t" r="r" b="b"/>
              <a:pathLst>
                <a:path w="40843" h="33781" extrusionOk="0">
                  <a:moveTo>
                    <a:pt x="38339" y="18755"/>
                  </a:moveTo>
                  <a:cubicBezTo>
                    <a:pt x="27163" y="13865"/>
                    <a:pt x="13447" y="-8614"/>
                    <a:pt x="1509" y="3578"/>
                  </a:cubicBezTo>
                  <a:cubicBezTo>
                    <a:pt x="-10556" y="21676"/>
                    <a:pt x="54151" y="52346"/>
                    <a:pt x="38339" y="187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53421366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" name="Google Shape;812;p8"/>
          <p:cNvSpPr txBox="1">
            <a:spLocks noGrp="1"/>
          </p:cNvSpPr>
          <p:nvPr>
            <p:ph type="title"/>
          </p:nvPr>
        </p:nvSpPr>
        <p:spPr>
          <a:xfrm>
            <a:off x="937200" y="1014567"/>
            <a:ext cx="7546800" cy="62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813" name="Google Shape;813;p8"/>
          <p:cNvSpPr txBox="1">
            <a:spLocks noGrp="1"/>
          </p:cNvSpPr>
          <p:nvPr>
            <p:ph type="sldNum" idx="12"/>
          </p:nvPr>
        </p:nvSpPr>
        <p:spPr>
          <a:xfrm>
            <a:off x="11595204" y="6231533"/>
            <a:ext cx="4440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814" name="Google Shape;814;p8"/>
          <p:cNvGrpSpPr/>
          <p:nvPr/>
        </p:nvGrpSpPr>
        <p:grpSpPr>
          <a:xfrm>
            <a:off x="371746" y="1098457"/>
            <a:ext cx="384501" cy="440356"/>
            <a:chOff x="3462796" y="2555878"/>
            <a:chExt cx="157798" cy="180711"/>
          </a:xfrm>
        </p:grpSpPr>
        <p:sp>
          <p:nvSpPr>
            <p:cNvPr id="815" name="Google Shape;815;p8"/>
            <p:cNvSpPr/>
            <p:nvPr/>
          </p:nvSpPr>
          <p:spPr>
            <a:xfrm>
              <a:off x="3528860" y="2555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816;p8"/>
            <p:cNvSpPr/>
            <p:nvPr/>
          </p:nvSpPr>
          <p:spPr>
            <a:xfrm>
              <a:off x="3528860" y="2682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" name="Google Shape;817;p8"/>
            <p:cNvSpPr/>
            <p:nvPr/>
          </p:nvSpPr>
          <p:spPr>
            <a:xfrm>
              <a:off x="3571315" y="2597137"/>
              <a:ext cx="47570" cy="33554"/>
            </a:xfrm>
            <a:custGeom>
              <a:avLst/>
              <a:gdLst/>
              <a:ahLst/>
              <a:cxnLst/>
              <a:rect l="l" t="t" r="r" b="b"/>
              <a:pathLst>
                <a:path w="47570" h="33554" extrusionOk="0">
                  <a:moveTo>
                    <a:pt x="47423" y="3886"/>
                  </a:moveTo>
                  <a:cubicBezTo>
                    <a:pt x="36183" y="-9449"/>
                    <a:pt x="10910" y="15189"/>
                    <a:pt x="306" y="22936"/>
                  </a:cubicBezTo>
                  <a:cubicBezTo>
                    <a:pt x="-4584" y="50305"/>
                    <a:pt x="50788" y="17729"/>
                    <a:pt x="47423" y="388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" name="Google Shape;818;p8"/>
            <p:cNvSpPr/>
            <p:nvPr/>
          </p:nvSpPr>
          <p:spPr>
            <a:xfrm>
              <a:off x="3572203" y="2660050"/>
              <a:ext cx="48391" cy="35006"/>
            </a:xfrm>
            <a:custGeom>
              <a:avLst/>
              <a:gdLst/>
              <a:ahLst/>
              <a:cxnLst/>
              <a:rect l="l" t="t" r="r" b="b"/>
              <a:pathLst>
                <a:path w="48391" h="35006" extrusionOk="0">
                  <a:moveTo>
                    <a:pt x="45900" y="20221"/>
                  </a:moveTo>
                  <a:cubicBezTo>
                    <a:pt x="32120" y="15713"/>
                    <a:pt x="14849" y="-8608"/>
                    <a:pt x="1450" y="3203"/>
                  </a:cubicBezTo>
                  <a:cubicBezTo>
                    <a:pt x="-11123" y="21047"/>
                    <a:pt x="62664" y="54384"/>
                    <a:pt x="45900" y="202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" name="Google Shape;819;p8"/>
            <p:cNvSpPr/>
            <p:nvPr/>
          </p:nvSpPr>
          <p:spPr>
            <a:xfrm>
              <a:off x="3466564" y="2662661"/>
              <a:ext cx="42019" cy="33548"/>
            </a:xfrm>
            <a:custGeom>
              <a:avLst/>
              <a:gdLst/>
              <a:ahLst/>
              <a:cxnLst/>
              <a:rect l="l" t="t" r="r" b="b"/>
              <a:pathLst>
                <a:path w="42019" h="33548" extrusionOk="0">
                  <a:moveTo>
                    <a:pt x="41239" y="1798"/>
                  </a:moveTo>
                  <a:cubicBezTo>
                    <a:pt x="31397" y="-7981"/>
                    <a:pt x="-17625" y="24912"/>
                    <a:pt x="6695" y="33548"/>
                  </a:cubicBezTo>
                  <a:cubicBezTo>
                    <a:pt x="17935" y="27452"/>
                    <a:pt x="47145" y="17991"/>
                    <a:pt x="41239" y="17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" name="Google Shape;820;p8"/>
            <p:cNvSpPr/>
            <p:nvPr/>
          </p:nvSpPr>
          <p:spPr>
            <a:xfrm>
              <a:off x="3462796" y="2597064"/>
              <a:ext cx="40843" cy="33781"/>
            </a:xfrm>
            <a:custGeom>
              <a:avLst/>
              <a:gdLst/>
              <a:ahLst/>
              <a:cxnLst/>
              <a:rect l="l" t="t" r="r" b="b"/>
              <a:pathLst>
                <a:path w="40843" h="33781" extrusionOk="0">
                  <a:moveTo>
                    <a:pt x="38339" y="18755"/>
                  </a:moveTo>
                  <a:cubicBezTo>
                    <a:pt x="27163" y="13865"/>
                    <a:pt x="13447" y="-8614"/>
                    <a:pt x="1509" y="3578"/>
                  </a:cubicBezTo>
                  <a:cubicBezTo>
                    <a:pt x="-10556" y="21676"/>
                    <a:pt x="54151" y="52346"/>
                    <a:pt x="38339" y="187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21" name="Google Shape;821;p8"/>
          <p:cNvGrpSpPr/>
          <p:nvPr/>
        </p:nvGrpSpPr>
        <p:grpSpPr>
          <a:xfrm>
            <a:off x="8262574" y="-39"/>
            <a:ext cx="3980673" cy="6147288"/>
            <a:chOff x="6196930" y="-29"/>
            <a:chExt cx="2985505" cy="4610466"/>
          </a:xfrm>
        </p:grpSpPr>
        <p:grpSp>
          <p:nvGrpSpPr>
            <p:cNvPr id="822" name="Google Shape;822;p8"/>
            <p:cNvGrpSpPr/>
            <p:nvPr/>
          </p:nvGrpSpPr>
          <p:grpSpPr>
            <a:xfrm>
              <a:off x="7737776" y="-17"/>
              <a:ext cx="448629" cy="4610455"/>
              <a:chOff x="6798998" y="-1296139"/>
              <a:chExt cx="476555" cy="4897445"/>
            </a:xfrm>
          </p:grpSpPr>
          <p:sp>
            <p:nvSpPr>
              <p:cNvPr id="823" name="Google Shape;823;p8"/>
              <p:cNvSpPr/>
              <p:nvPr/>
            </p:nvSpPr>
            <p:spPr>
              <a:xfrm>
                <a:off x="6798998" y="2971595"/>
                <a:ext cx="476555" cy="629711"/>
              </a:xfrm>
              <a:custGeom>
                <a:avLst/>
                <a:gdLst/>
                <a:ahLst/>
                <a:cxnLst/>
                <a:rect l="l" t="t" r="r" b="b"/>
                <a:pathLst>
                  <a:path w="476555" h="629711" extrusionOk="0">
                    <a:moveTo>
                      <a:pt x="320201" y="161890"/>
                    </a:moveTo>
                    <a:cubicBezTo>
                      <a:pt x="320201" y="126330"/>
                      <a:pt x="347824" y="28984"/>
                      <a:pt x="296008" y="26762"/>
                    </a:cubicBezTo>
                    <a:cubicBezTo>
                      <a:pt x="297722" y="-5496"/>
                      <a:pt x="165198" y="-10957"/>
                      <a:pt x="178406" y="23460"/>
                    </a:cubicBezTo>
                    <a:cubicBezTo>
                      <a:pt x="166277" y="25936"/>
                      <a:pt x="129701" y="19840"/>
                      <a:pt x="140306" y="41430"/>
                    </a:cubicBezTo>
                    <a:cubicBezTo>
                      <a:pt x="138210" y="84864"/>
                      <a:pt x="137448" y="128425"/>
                      <a:pt x="135797" y="171859"/>
                    </a:cubicBezTo>
                    <a:cubicBezTo>
                      <a:pt x="-17047" y="238661"/>
                      <a:pt x="-46892" y="457165"/>
                      <a:pt x="77123" y="566385"/>
                    </a:cubicBezTo>
                    <a:cubicBezTo>
                      <a:pt x="364651" y="804827"/>
                      <a:pt x="669451" y="303241"/>
                      <a:pt x="320201" y="16189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4" name="Google Shape;824;p8"/>
              <p:cNvSpPr/>
              <p:nvPr/>
            </p:nvSpPr>
            <p:spPr>
              <a:xfrm>
                <a:off x="7026850" y="-1296139"/>
                <a:ext cx="17700" cy="42711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5" name="Google Shape;825;p8"/>
            <p:cNvGrpSpPr/>
            <p:nvPr/>
          </p:nvGrpSpPr>
          <p:grpSpPr>
            <a:xfrm>
              <a:off x="8636876" y="46"/>
              <a:ext cx="382387" cy="1450044"/>
              <a:chOff x="5578966" y="2422197"/>
              <a:chExt cx="406190" cy="1540306"/>
            </a:xfrm>
          </p:grpSpPr>
          <p:sp>
            <p:nvSpPr>
              <p:cNvPr id="826" name="Google Shape;826;p8"/>
              <p:cNvSpPr/>
              <p:nvPr/>
            </p:nvSpPr>
            <p:spPr>
              <a:xfrm>
                <a:off x="5578966" y="2971595"/>
                <a:ext cx="406190" cy="990908"/>
              </a:xfrm>
              <a:custGeom>
                <a:avLst/>
                <a:gdLst/>
                <a:ahLst/>
                <a:cxnLst/>
                <a:rect l="l" t="t" r="r" b="b"/>
                <a:pathLst>
                  <a:path w="406190" h="990908" extrusionOk="0">
                    <a:moveTo>
                      <a:pt x="340083" y="447063"/>
                    </a:moveTo>
                    <a:cubicBezTo>
                      <a:pt x="341480" y="444205"/>
                      <a:pt x="372913" y="448269"/>
                      <a:pt x="369865" y="426933"/>
                    </a:cubicBezTo>
                    <a:cubicBezTo>
                      <a:pt x="378628" y="356321"/>
                      <a:pt x="379771" y="266786"/>
                      <a:pt x="314811" y="222019"/>
                    </a:cubicBezTo>
                    <a:cubicBezTo>
                      <a:pt x="316334" y="182014"/>
                      <a:pt x="330368" y="29931"/>
                      <a:pt x="276266" y="35328"/>
                    </a:cubicBezTo>
                    <a:cubicBezTo>
                      <a:pt x="257216" y="-16234"/>
                      <a:pt x="121643" y="-11789"/>
                      <a:pt x="117897" y="51521"/>
                    </a:cubicBezTo>
                    <a:cubicBezTo>
                      <a:pt x="68303" y="56474"/>
                      <a:pt x="94719" y="194840"/>
                      <a:pt x="95608" y="232242"/>
                    </a:cubicBezTo>
                    <a:cubicBezTo>
                      <a:pt x="33823" y="278470"/>
                      <a:pt x="28616" y="363941"/>
                      <a:pt x="30775" y="435442"/>
                    </a:cubicBezTo>
                    <a:cubicBezTo>
                      <a:pt x="31219" y="460842"/>
                      <a:pt x="59794" y="448840"/>
                      <a:pt x="72685" y="450746"/>
                    </a:cubicBezTo>
                    <a:cubicBezTo>
                      <a:pt x="75860" y="483511"/>
                      <a:pt x="77003" y="521611"/>
                      <a:pt x="48999" y="544408"/>
                    </a:cubicBezTo>
                    <a:cubicBezTo>
                      <a:pt x="22774" y="559775"/>
                      <a:pt x="3851" y="611464"/>
                      <a:pt x="46078" y="617497"/>
                    </a:cubicBezTo>
                    <a:cubicBezTo>
                      <a:pt x="2835" y="630197"/>
                      <a:pt x="-17041" y="715159"/>
                      <a:pt x="37824" y="733384"/>
                    </a:cubicBezTo>
                    <a:cubicBezTo>
                      <a:pt x="-17041" y="742719"/>
                      <a:pt x="-9611" y="809584"/>
                      <a:pt x="43284" y="813584"/>
                    </a:cubicBezTo>
                    <a:cubicBezTo>
                      <a:pt x="-1801" y="839747"/>
                      <a:pt x="-6309" y="908200"/>
                      <a:pt x="55095" y="912772"/>
                    </a:cubicBezTo>
                    <a:cubicBezTo>
                      <a:pt x="90782" y="913153"/>
                      <a:pt x="126025" y="903310"/>
                      <a:pt x="161268" y="898421"/>
                    </a:cubicBezTo>
                    <a:cubicBezTo>
                      <a:pt x="139233" y="913788"/>
                      <a:pt x="126279" y="946998"/>
                      <a:pt x="144313" y="970176"/>
                    </a:cubicBezTo>
                    <a:cubicBezTo>
                      <a:pt x="172888" y="1006688"/>
                      <a:pt x="224577" y="986051"/>
                      <a:pt x="260327" y="975319"/>
                    </a:cubicBezTo>
                    <a:cubicBezTo>
                      <a:pt x="299570" y="961285"/>
                      <a:pt x="348021" y="957857"/>
                      <a:pt x="376088" y="923821"/>
                    </a:cubicBezTo>
                    <a:cubicBezTo>
                      <a:pt x="399646" y="896008"/>
                      <a:pt x="387327" y="849653"/>
                      <a:pt x="348656" y="845652"/>
                    </a:cubicBezTo>
                    <a:cubicBezTo>
                      <a:pt x="373288" y="834501"/>
                      <a:pt x="384216" y="805495"/>
                      <a:pt x="373065" y="780857"/>
                    </a:cubicBezTo>
                    <a:cubicBezTo>
                      <a:pt x="364353" y="761610"/>
                      <a:pt x="344268" y="750123"/>
                      <a:pt x="323256" y="752371"/>
                    </a:cubicBezTo>
                    <a:cubicBezTo>
                      <a:pt x="387455" y="748370"/>
                      <a:pt x="429999" y="685505"/>
                      <a:pt x="352656" y="659597"/>
                    </a:cubicBezTo>
                    <a:cubicBezTo>
                      <a:pt x="304650" y="655978"/>
                      <a:pt x="438889" y="670011"/>
                      <a:pt x="398503" y="584096"/>
                    </a:cubicBezTo>
                    <a:cubicBezTo>
                      <a:pt x="365928" y="545170"/>
                      <a:pt x="301412" y="524850"/>
                      <a:pt x="340083" y="44706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" name="Google Shape;827;p8"/>
              <p:cNvSpPr/>
              <p:nvPr/>
            </p:nvSpPr>
            <p:spPr>
              <a:xfrm>
                <a:off x="5774600" y="2422197"/>
                <a:ext cx="17700" cy="5529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8" name="Google Shape;828;p8"/>
            <p:cNvGrpSpPr/>
            <p:nvPr/>
          </p:nvGrpSpPr>
          <p:grpSpPr>
            <a:xfrm>
              <a:off x="8035385" y="23"/>
              <a:ext cx="439174" cy="2683136"/>
              <a:chOff x="6176324" y="940075"/>
              <a:chExt cx="466512" cy="2850155"/>
            </a:xfrm>
          </p:grpSpPr>
          <p:sp>
            <p:nvSpPr>
              <p:cNvPr id="829" name="Google Shape;829;p8"/>
              <p:cNvSpPr/>
              <p:nvPr/>
            </p:nvSpPr>
            <p:spPr>
              <a:xfrm>
                <a:off x="6176324" y="2971595"/>
                <a:ext cx="466512" cy="818636"/>
              </a:xfrm>
              <a:custGeom>
                <a:avLst/>
                <a:gdLst/>
                <a:ahLst/>
                <a:cxnLst/>
                <a:rect l="l" t="t" r="r" b="b"/>
                <a:pathLst>
                  <a:path w="466512" h="818636" extrusionOk="0">
                    <a:moveTo>
                      <a:pt x="332323" y="212841"/>
                    </a:moveTo>
                    <a:cubicBezTo>
                      <a:pt x="341531" y="160708"/>
                      <a:pt x="342674" y="107476"/>
                      <a:pt x="335880" y="54980"/>
                    </a:cubicBezTo>
                    <a:cubicBezTo>
                      <a:pt x="332578" y="42280"/>
                      <a:pt x="316004" y="50599"/>
                      <a:pt x="306479" y="48630"/>
                    </a:cubicBezTo>
                    <a:cubicBezTo>
                      <a:pt x="306923" y="-17537"/>
                      <a:pt x="162779" y="-14870"/>
                      <a:pt x="159984" y="48630"/>
                    </a:cubicBezTo>
                    <a:cubicBezTo>
                      <a:pt x="98580" y="52250"/>
                      <a:pt x="140934" y="172709"/>
                      <a:pt x="140554" y="213159"/>
                    </a:cubicBezTo>
                    <a:cubicBezTo>
                      <a:pt x="105057" y="231383"/>
                      <a:pt x="103723" y="274563"/>
                      <a:pt x="102454" y="310060"/>
                    </a:cubicBezTo>
                    <a:cubicBezTo>
                      <a:pt x="97246" y="356427"/>
                      <a:pt x="82324" y="401182"/>
                      <a:pt x="58766" y="441441"/>
                    </a:cubicBezTo>
                    <a:cubicBezTo>
                      <a:pt x="-124178" y="764783"/>
                      <a:pt x="171287" y="823140"/>
                      <a:pt x="250027" y="818377"/>
                    </a:cubicBezTo>
                    <a:cubicBezTo>
                      <a:pt x="471579" y="804979"/>
                      <a:pt x="517362" y="615177"/>
                      <a:pt x="413476" y="441441"/>
                    </a:cubicBezTo>
                    <a:cubicBezTo>
                      <a:pt x="355628" y="353938"/>
                      <a:pt x="388838" y="243448"/>
                      <a:pt x="332323" y="21284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0" name="Google Shape;830;p8"/>
              <p:cNvSpPr/>
              <p:nvPr/>
            </p:nvSpPr>
            <p:spPr>
              <a:xfrm>
                <a:off x="6400713" y="940075"/>
                <a:ext cx="17700" cy="20349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31" name="Google Shape;831;p8"/>
            <p:cNvGrpSpPr/>
            <p:nvPr/>
          </p:nvGrpSpPr>
          <p:grpSpPr>
            <a:xfrm>
              <a:off x="6363022" y="42"/>
              <a:ext cx="160482" cy="1242299"/>
              <a:chOff x="7576714" y="2009363"/>
              <a:chExt cx="170472" cy="1319629"/>
            </a:xfrm>
          </p:grpSpPr>
          <p:sp>
            <p:nvSpPr>
              <p:cNvPr id="832" name="Google Shape;832;p8"/>
              <p:cNvSpPr/>
              <p:nvPr/>
            </p:nvSpPr>
            <p:spPr>
              <a:xfrm>
                <a:off x="7576714" y="2971595"/>
                <a:ext cx="170472" cy="357397"/>
              </a:xfrm>
              <a:custGeom>
                <a:avLst/>
                <a:gdLst/>
                <a:ahLst/>
                <a:cxnLst/>
                <a:rect l="l" t="t" r="r" b="b"/>
                <a:pathLst>
                  <a:path w="170472" h="357397" extrusionOk="0">
                    <a:moveTo>
                      <a:pt x="127257" y="26425"/>
                    </a:moveTo>
                    <a:cubicBezTo>
                      <a:pt x="134369" y="-8309"/>
                      <a:pt x="34039" y="-8500"/>
                      <a:pt x="34611" y="24075"/>
                    </a:cubicBezTo>
                    <a:cubicBezTo>
                      <a:pt x="7052" y="26044"/>
                      <a:pt x="27879" y="109610"/>
                      <a:pt x="21911" y="127835"/>
                    </a:cubicBezTo>
                    <a:cubicBezTo>
                      <a:pt x="-89214" y="468004"/>
                      <a:pt x="264544" y="398789"/>
                      <a:pt x="145736" y="124596"/>
                    </a:cubicBezTo>
                    <a:cubicBezTo>
                      <a:pt x="152086" y="122247"/>
                      <a:pt x="157864" y="17281"/>
                      <a:pt x="127257" y="2642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" name="Google Shape;833;p8"/>
              <p:cNvSpPr/>
              <p:nvPr/>
            </p:nvSpPr>
            <p:spPr>
              <a:xfrm>
                <a:off x="7652975" y="2009363"/>
                <a:ext cx="17700" cy="9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34" name="Google Shape;834;p8"/>
            <p:cNvGrpSpPr/>
            <p:nvPr/>
          </p:nvGrpSpPr>
          <p:grpSpPr>
            <a:xfrm>
              <a:off x="6999976" y="11"/>
              <a:ext cx="271476" cy="3307837"/>
              <a:chOff x="7883572" y="308161"/>
              <a:chExt cx="288375" cy="3513742"/>
            </a:xfrm>
          </p:grpSpPr>
          <p:sp>
            <p:nvSpPr>
              <p:cNvPr id="835" name="Google Shape;835;p8"/>
              <p:cNvSpPr/>
              <p:nvPr/>
            </p:nvSpPr>
            <p:spPr>
              <a:xfrm>
                <a:off x="7883572" y="2971595"/>
                <a:ext cx="288375" cy="850309"/>
              </a:xfrm>
              <a:custGeom>
                <a:avLst/>
                <a:gdLst/>
                <a:ahLst/>
                <a:cxnLst/>
                <a:rect l="l" t="t" r="r" b="b"/>
                <a:pathLst>
                  <a:path w="288375" h="850309" extrusionOk="0">
                    <a:moveTo>
                      <a:pt x="226863" y="202395"/>
                    </a:moveTo>
                    <a:cubicBezTo>
                      <a:pt x="222671" y="167343"/>
                      <a:pt x="255946" y="35010"/>
                      <a:pt x="207051" y="37295"/>
                    </a:cubicBezTo>
                    <a:cubicBezTo>
                      <a:pt x="200701" y="-10202"/>
                      <a:pt x="93830" y="-14965"/>
                      <a:pt x="96497" y="38311"/>
                    </a:cubicBezTo>
                    <a:cubicBezTo>
                      <a:pt x="44998" y="23897"/>
                      <a:pt x="95354" y="195792"/>
                      <a:pt x="59222" y="197824"/>
                    </a:cubicBezTo>
                    <a:cubicBezTo>
                      <a:pt x="-24216" y="202459"/>
                      <a:pt x="4930" y="466873"/>
                      <a:pt x="4930" y="713126"/>
                    </a:cubicBezTo>
                    <a:cubicBezTo>
                      <a:pt x="4930" y="781261"/>
                      <a:pt x="39093" y="845714"/>
                      <a:pt x="141201" y="850095"/>
                    </a:cubicBezTo>
                    <a:cubicBezTo>
                      <a:pt x="238420" y="854223"/>
                      <a:pt x="280901" y="798280"/>
                      <a:pt x="281283" y="718016"/>
                    </a:cubicBezTo>
                    <a:cubicBezTo>
                      <a:pt x="282172" y="443314"/>
                      <a:pt x="316208" y="200173"/>
                      <a:pt x="226863" y="2023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6" name="Google Shape;836;p8"/>
              <p:cNvSpPr/>
              <p:nvPr/>
            </p:nvSpPr>
            <p:spPr>
              <a:xfrm>
                <a:off x="8024899" y="308161"/>
                <a:ext cx="17700" cy="26670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37" name="Google Shape;837;p8"/>
            <p:cNvGrpSpPr/>
            <p:nvPr/>
          </p:nvGrpSpPr>
          <p:grpSpPr>
            <a:xfrm>
              <a:off x="6827964" y="636458"/>
              <a:ext cx="230791" cy="243118"/>
              <a:chOff x="3770248" y="2527300"/>
              <a:chExt cx="180404" cy="190055"/>
            </a:xfrm>
          </p:grpSpPr>
          <p:sp>
            <p:nvSpPr>
              <p:cNvPr id="838" name="Google Shape;838;p8"/>
              <p:cNvSpPr/>
              <p:nvPr/>
            </p:nvSpPr>
            <p:spPr>
              <a:xfrm>
                <a:off x="3775135" y="2655951"/>
                <a:ext cx="51441" cy="61404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404" extrusionOk="0">
                    <a:moveTo>
                      <a:pt x="50930" y="0"/>
                    </a:moveTo>
                    <a:cubicBezTo>
                      <a:pt x="32959" y="889"/>
                      <a:pt x="-4823" y="43497"/>
                      <a:pt x="511" y="61404"/>
                    </a:cubicBezTo>
                    <a:cubicBezTo>
                      <a:pt x="18545" y="60579"/>
                      <a:pt x="56264" y="17970"/>
                      <a:pt x="50930" y="0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9" name="Google Shape;839;p8"/>
              <p:cNvSpPr/>
              <p:nvPr/>
            </p:nvSpPr>
            <p:spPr>
              <a:xfrm>
                <a:off x="3894324" y="2527300"/>
                <a:ext cx="51441" cy="61341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341" extrusionOk="0">
                    <a:moveTo>
                      <a:pt x="50931" y="0"/>
                    </a:moveTo>
                    <a:cubicBezTo>
                      <a:pt x="32897" y="826"/>
                      <a:pt x="-4822" y="43434"/>
                      <a:pt x="512" y="61341"/>
                    </a:cubicBezTo>
                    <a:cubicBezTo>
                      <a:pt x="18482" y="60325"/>
                      <a:pt x="56265" y="17717"/>
                      <a:pt x="50931" y="0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0" name="Google Shape;840;p8"/>
              <p:cNvSpPr/>
              <p:nvPr/>
            </p:nvSpPr>
            <p:spPr>
              <a:xfrm>
                <a:off x="3770248" y="2531866"/>
                <a:ext cx="58420" cy="54430"/>
              </a:xfrm>
              <a:custGeom>
                <a:avLst/>
                <a:gdLst/>
                <a:ahLst/>
                <a:cxnLst/>
                <a:rect l="l" t="t" r="r" b="b"/>
                <a:pathLst>
                  <a:path w="58420" h="54430" extrusionOk="0">
                    <a:moveTo>
                      <a:pt x="58421" y="54107"/>
                    </a:moveTo>
                    <a:cubicBezTo>
                      <a:pt x="58421" y="36137"/>
                      <a:pt x="18225" y="-3995"/>
                      <a:pt x="1" y="323"/>
                    </a:cubicBezTo>
                    <a:cubicBezTo>
                      <a:pt x="-190" y="18357"/>
                      <a:pt x="40260" y="58425"/>
                      <a:pt x="58421" y="54107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1" name="Google Shape;841;p8"/>
              <p:cNvSpPr/>
              <p:nvPr/>
            </p:nvSpPr>
            <p:spPr>
              <a:xfrm>
                <a:off x="3892168" y="2658113"/>
                <a:ext cx="58484" cy="54484"/>
              </a:xfrm>
              <a:custGeom>
                <a:avLst/>
                <a:gdLst/>
                <a:ahLst/>
                <a:cxnLst/>
                <a:rect l="l" t="t" r="r" b="b"/>
                <a:pathLst>
                  <a:path w="58484" h="54484" extrusionOk="0">
                    <a:moveTo>
                      <a:pt x="58484" y="54162"/>
                    </a:moveTo>
                    <a:cubicBezTo>
                      <a:pt x="58484" y="36128"/>
                      <a:pt x="18225" y="-3940"/>
                      <a:pt x="1" y="314"/>
                    </a:cubicBezTo>
                    <a:cubicBezTo>
                      <a:pt x="-190" y="18348"/>
                      <a:pt x="40260" y="58480"/>
                      <a:pt x="58484" y="54162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42" name="Google Shape;842;p8"/>
            <p:cNvGrpSpPr/>
            <p:nvPr/>
          </p:nvGrpSpPr>
          <p:grpSpPr>
            <a:xfrm>
              <a:off x="8763367" y="2641902"/>
              <a:ext cx="230809" cy="243156"/>
              <a:chOff x="3770248" y="2527300"/>
              <a:chExt cx="180404" cy="190055"/>
            </a:xfrm>
          </p:grpSpPr>
          <p:sp>
            <p:nvSpPr>
              <p:cNvPr id="843" name="Google Shape;843;p8"/>
              <p:cNvSpPr/>
              <p:nvPr/>
            </p:nvSpPr>
            <p:spPr>
              <a:xfrm>
                <a:off x="3775135" y="2655951"/>
                <a:ext cx="51441" cy="61404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404" extrusionOk="0">
                    <a:moveTo>
                      <a:pt x="50930" y="0"/>
                    </a:moveTo>
                    <a:cubicBezTo>
                      <a:pt x="32959" y="889"/>
                      <a:pt x="-4823" y="43497"/>
                      <a:pt x="511" y="61404"/>
                    </a:cubicBezTo>
                    <a:cubicBezTo>
                      <a:pt x="18545" y="60579"/>
                      <a:pt x="56264" y="17970"/>
                      <a:pt x="50930" y="0"/>
                    </a:cubicBezTo>
                    <a:close/>
                  </a:path>
                </a:pathLst>
              </a:custGeom>
              <a:solidFill>
                <a:srgbClr val="D9D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4" name="Google Shape;844;p8"/>
              <p:cNvSpPr/>
              <p:nvPr/>
            </p:nvSpPr>
            <p:spPr>
              <a:xfrm>
                <a:off x="3894324" y="2527300"/>
                <a:ext cx="51441" cy="61341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341" extrusionOk="0">
                    <a:moveTo>
                      <a:pt x="50931" y="0"/>
                    </a:moveTo>
                    <a:cubicBezTo>
                      <a:pt x="32897" y="826"/>
                      <a:pt x="-4822" y="43434"/>
                      <a:pt x="512" y="61341"/>
                    </a:cubicBezTo>
                    <a:cubicBezTo>
                      <a:pt x="18482" y="60325"/>
                      <a:pt x="56265" y="17717"/>
                      <a:pt x="50931" y="0"/>
                    </a:cubicBezTo>
                    <a:close/>
                  </a:path>
                </a:pathLst>
              </a:custGeom>
              <a:solidFill>
                <a:srgbClr val="D9D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5" name="Google Shape;845;p8"/>
              <p:cNvSpPr/>
              <p:nvPr/>
            </p:nvSpPr>
            <p:spPr>
              <a:xfrm>
                <a:off x="3770248" y="2531866"/>
                <a:ext cx="58420" cy="54430"/>
              </a:xfrm>
              <a:custGeom>
                <a:avLst/>
                <a:gdLst/>
                <a:ahLst/>
                <a:cxnLst/>
                <a:rect l="l" t="t" r="r" b="b"/>
                <a:pathLst>
                  <a:path w="58420" h="54430" extrusionOk="0">
                    <a:moveTo>
                      <a:pt x="58421" y="54107"/>
                    </a:moveTo>
                    <a:cubicBezTo>
                      <a:pt x="58421" y="36137"/>
                      <a:pt x="18225" y="-3995"/>
                      <a:pt x="1" y="323"/>
                    </a:cubicBezTo>
                    <a:cubicBezTo>
                      <a:pt x="-190" y="18357"/>
                      <a:pt x="40260" y="58425"/>
                      <a:pt x="58421" y="54107"/>
                    </a:cubicBezTo>
                    <a:close/>
                  </a:path>
                </a:pathLst>
              </a:custGeom>
              <a:solidFill>
                <a:srgbClr val="D9D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6" name="Google Shape;846;p8"/>
              <p:cNvSpPr/>
              <p:nvPr/>
            </p:nvSpPr>
            <p:spPr>
              <a:xfrm>
                <a:off x="3892168" y="2658113"/>
                <a:ext cx="58484" cy="54484"/>
              </a:xfrm>
              <a:custGeom>
                <a:avLst/>
                <a:gdLst/>
                <a:ahLst/>
                <a:cxnLst/>
                <a:rect l="l" t="t" r="r" b="b"/>
                <a:pathLst>
                  <a:path w="58484" h="54484" extrusionOk="0">
                    <a:moveTo>
                      <a:pt x="58484" y="54162"/>
                    </a:moveTo>
                    <a:cubicBezTo>
                      <a:pt x="58484" y="36128"/>
                      <a:pt x="18225" y="-3940"/>
                      <a:pt x="1" y="314"/>
                    </a:cubicBezTo>
                    <a:cubicBezTo>
                      <a:pt x="-190" y="18348"/>
                      <a:pt x="40260" y="58480"/>
                      <a:pt x="58484" y="54162"/>
                    </a:cubicBezTo>
                    <a:close/>
                  </a:path>
                </a:pathLst>
              </a:custGeom>
              <a:solidFill>
                <a:srgbClr val="D9D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47" name="Google Shape;847;p8"/>
            <p:cNvGrpSpPr/>
            <p:nvPr/>
          </p:nvGrpSpPr>
          <p:grpSpPr>
            <a:xfrm rot="5400000">
              <a:off x="8655427" y="4253521"/>
              <a:ext cx="201871" cy="231166"/>
              <a:chOff x="3462796" y="2555878"/>
              <a:chExt cx="157798" cy="180711"/>
            </a:xfrm>
          </p:grpSpPr>
          <p:sp>
            <p:nvSpPr>
              <p:cNvPr id="848" name="Google Shape;848;p8"/>
              <p:cNvSpPr/>
              <p:nvPr/>
            </p:nvSpPr>
            <p:spPr>
              <a:xfrm>
                <a:off x="3528860" y="2555878"/>
                <a:ext cx="20839" cy="53711"/>
              </a:xfrm>
              <a:custGeom>
                <a:avLst/>
                <a:gdLst/>
                <a:ahLst/>
                <a:cxnLst/>
                <a:rect l="l" t="t" r="r" b="b"/>
                <a:pathLst>
                  <a:path w="20839" h="53711" extrusionOk="0">
                    <a:moveTo>
                      <a:pt x="9741" y="60"/>
                    </a:moveTo>
                    <a:cubicBezTo>
                      <a:pt x="-2451" y="2600"/>
                      <a:pt x="-4483" y="55686"/>
                      <a:pt x="11074" y="53654"/>
                    </a:cubicBezTo>
                    <a:cubicBezTo>
                      <a:pt x="23266" y="51114"/>
                      <a:pt x="25362" y="-2035"/>
                      <a:pt x="9741" y="60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9" name="Google Shape;849;p8"/>
              <p:cNvSpPr/>
              <p:nvPr/>
            </p:nvSpPr>
            <p:spPr>
              <a:xfrm>
                <a:off x="3528860" y="2682878"/>
                <a:ext cx="20839" cy="53711"/>
              </a:xfrm>
              <a:custGeom>
                <a:avLst/>
                <a:gdLst/>
                <a:ahLst/>
                <a:cxnLst/>
                <a:rect l="l" t="t" r="r" b="b"/>
                <a:pathLst>
                  <a:path w="20839" h="53711" extrusionOk="0">
                    <a:moveTo>
                      <a:pt x="9741" y="60"/>
                    </a:moveTo>
                    <a:cubicBezTo>
                      <a:pt x="-2451" y="2600"/>
                      <a:pt x="-4483" y="55686"/>
                      <a:pt x="11074" y="53654"/>
                    </a:cubicBezTo>
                    <a:cubicBezTo>
                      <a:pt x="23266" y="51114"/>
                      <a:pt x="25362" y="-2035"/>
                      <a:pt x="9741" y="60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0" name="Google Shape;850;p8"/>
              <p:cNvSpPr/>
              <p:nvPr/>
            </p:nvSpPr>
            <p:spPr>
              <a:xfrm>
                <a:off x="3571315" y="2597137"/>
                <a:ext cx="47570" cy="33554"/>
              </a:xfrm>
              <a:custGeom>
                <a:avLst/>
                <a:gdLst/>
                <a:ahLst/>
                <a:cxnLst/>
                <a:rect l="l" t="t" r="r" b="b"/>
                <a:pathLst>
                  <a:path w="47570" h="33554" extrusionOk="0">
                    <a:moveTo>
                      <a:pt x="47423" y="3886"/>
                    </a:moveTo>
                    <a:cubicBezTo>
                      <a:pt x="36183" y="-9449"/>
                      <a:pt x="10910" y="15189"/>
                      <a:pt x="306" y="22936"/>
                    </a:cubicBezTo>
                    <a:cubicBezTo>
                      <a:pt x="-4584" y="50305"/>
                      <a:pt x="50788" y="17729"/>
                      <a:pt x="47423" y="3886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" name="Google Shape;851;p8"/>
              <p:cNvSpPr/>
              <p:nvPr/>
            </p:nvSpPr>
            <p:spPr>
              <a:xfrm>
                <a:off x="3572203" y="2660050"/>
                <a:ext cx="48391" cy="35006"/>
              </a:xfrm>
              <a:custGeom>
                <a:avLst/>
                <a:gdLst/>
                <a:ahLst/>
                <a:cxnLst/>
                <a:rect l="l" t="t" r="r" b="b"/>
                <a:pathLst>
                  <a:path w="48391" h="35006" extrusionOk="0">
                    <a:moveTo>
                      <a:pt x="45900" y="20221"/>
                    </a:moveTo>
                    <a:cubicBezTo>
                      <a:pt x="32120" y="15713"/>
                      <a:pt x="14849" y="-8608"/>
                      <a:pt x="1450" y="3203"/>
                    </a:cubicBezTo>
                    <a:cubicBezTo>
                      <a:pt x="-11123" y="21047"/>
                      <a:pt x="62664" y="54384"/>
                      <a:pt x="45900" y="20221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" name="Google Shape;852;p8"/>
              <p:cNvSpPr/>
              <p:nvPr/>
            </p:nvSpPr>
            <p:spPr>
              <a:xfrm>
                <a:off x="3466564" y="2662661"/>
                <a:ext cx="42019" cy="33548"/>
              </a:xfrm>
              <a:custGeom>
                <a:avLst/>
                <a:gdLst/>
                <a:ahLst/>
                <a:cxnLst/>
                <a:rect l="l" t="t" r="r" b="b"/>
                <a:pathLst>
                  <a:path w="42019" h="33548" extrusionOk="0">
                    <a:moveTo>
                      <a:pt x="41239" y="1798"/>
                    </a:moveTo>
                    <a:cubicBezTo>
                      <a:pt x="31397" y="-7981"/>
                      <a:pt x="-17625" y="24912"/>
                      <a:pt x="6695" y="33548"/>
                    </a:cubicBezTo>
                    <a:cubicBezTo>
                      <a:pt x="17935" y="27452"/>
                      <a:pt x="47145" y="17991"/>
                      <a:pt x="41239" y="1798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" name="Google Shape;853;p8"/>
              <p:cNvSpPr/>
              <p:nvPr/>
            </p:nvSpPr>
            <p:spPr>
              <a:xfrm>
                <a:off x="3462796" y="2597064"/>
                <a:ext cx="40843" cy="33781"/>
              </a:xfrm>
              <a:custGeom>
                <a:avLst/>
                <a:gdLst/>
                <a:ahLst/>
                <a:cxnLst/>
                <a:rect l="l" t="t" r="r" b="b"/>
                <a:pathLst>
                  <a:path w="40843" h="33781" extrusionOk="0">
                    <a:moveTo>
                      <a:pt x="38339" y="18755"/>
                    </a:moveTo>
                    <a:cubicBezTo>
                      <a:pt x="27163" y="13865"/>
                      <a:pt x="13447" y="-8614"/>
                      <a:pt x="1509" y="3578"/>
                    </a:cubicBezTo>
                    <a:cubicBezTo>
                      <a:pt x="-10556" y="21676"/>
                      <a:pt x="54151" y="52346"/>
                      <a:pt x="38339" y="18755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54" name="Google Shape;854;p8"/>
            <p:cNvGrpSpPr/>
            <p:nvPr/>
          </p:nvGrpSpPr>
          <p:grpSpPr>
            <a:xfrm rot="-2700000">
              <a:off x="7375305" y="1863439"/>
              <a:ext cx="169840" cy="178926"/>
              <a:chOff x="3770248" y="2527300"/>
              <a:chExt cx="180404" cy="190055"/>
            </a:xfrm>
          </p:grpSpPr>
          <p:sp>
            <p:nvSpPr>
              <p:cNvPr id="855" name="Google Shape;855;p8"/>
              <p:cNvSpPr/>
              <p:nvPr/>
            </p:nvSpPr>
            <p:spPr>
              <a:xfrm>
                <a:off x="3775135" y="2655951"/>
                <a:ext cx="51441" cy="61404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404" extrusionOk="0">
                    <a:moveTo>
                      <a:pt x="50930" y="0"/>
                    </a:moveTo>
                    <a:cubicBezTo>
                      <a:pt x="32959" y="889"/>
                      <a:pt x="-4823" y="43497"/>
                      <a:pt x="511" y="61404"/>
                    </a:cubicBezTo>
                    <a:cubicBezTo>
                      <a:pt x="18545" y="60579"/>
                      <a:pt x="56264" y="17970"/>
                      <a:pt x="50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6" name="Google Shape;856;p8"/>
              <p:cNvSpPr/>
              <p:nvPr/>
            </p:nvSpPr>
            <p:spPr>
              <a:xfrm>
                <a:off x="3894324" y="2527300"/>
                <a:ext cx="51441" cy="61341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341" extrusionOk="0">
                    <a:moveTo>
                      <a:pt x="50931" y="0"/>
                    </a:moveTo>
                    <a:cubicBezTo>
                      <a:pt x="32897" y="826"/>
                      <a:pt x="-4822" y="43434"/>
                      <a:pt x="512" y="61341"/>
                    </a:cubicBezTo>
                    <a:cubicBezTo>
                      <a:pt x="18482" y="60325"/>
                      <a:pt x="56265" y="17717"/>
                      <a:pt x="509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" name="Google Shape;857;p8"/>
              <p:cNvSpPr/>
              <p:nvPr/>
            </p:nvSpPr>
            <p:spPr>
              <a:xfrm>
                <a:off x="3770248" y="2531866"/>
                <a:ext cx="58420" cy="54430"/>
              </a:xfrm>
              <a:custGeom>
                <a:avLst/>
                <a:gdLst/>
                <a:ahLst/>
                <a:cxnLst/>
                <a:rect l="l" t="t" r="r" b="b"/>
                <a:pathLst>
                  <a:path w="58420" h="54430" extrusionOk="0">
                    <a:moveTo>
                      <a:pt x="58421" y="54107"/>
                    </a:moveTo>
                    <a:cubicBezTo>
                      <a:pt x="58421" y="36137"/>
                      <a:pt x="18225" y="-3995"/>
                      <a:pt x="1" y="323"/>
                    </a:cubicBezTo>
                    <a:cubicBezTo>
                      <a:pt x="-190" y="18357"/>
                      <a:pt x="40260" y="58425"/>
                      <a:pt x="58421" y="5410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8" name="Google Shape;858;p8"/>
              <p:cNvSpPr/>
              <p:nvPr/>
            </p:nvSpPr>
            <p:spPr>
              <a:xfrm>
                <a:off x="3892168" y="2658113"/>
                <a:ext cx="58484" cy="54484"/>
              </a:xfrm>
              <a:custGeom>
                <a:avLst/>
                <a:gdLst/>
                <a:ahLst/>
                <a:cxnLst/>
                <a:rect l="l" t="t" r="r" b="b"/>
                <a:pathLst>
                  <a:path w="58484" h="54484" extrusionOk="0">
                    <a:moveTo>
                      <a:pt x="58484" y="54162"/>
                    </a:moveTo>
                    <a:cubicBezTo>
                      <a:pt x="58484" y="36128"/>
                      <a:pt x="18225" y="-3940"/>
                      <a:pt x="1" y="314"/>
                    </a:cubicBezTo>
                    <a:cubicBezTo>
                      <a:pt x="-190" y="18348"/>
                      <a:pt x="40260" y="58480"/>
                      <a:pt x="58484" y="5416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59" name="Google Shape;859;p8"/>
            <p:cNvGrpSpPr/>
            <p:nvPr/>
          </p:nvGrpSpPr>
          <p:grpSpPr>
            <a:xfrm>
              <a:off x="6800134" y="23"/>
              <a:ext cx="985363" cy="1665685"/>
              <a:chOff x="2484475" y="1329455"/>
              <a:chExt cx="1046700" cy="1769370"/>
            </a:xfrm>
          </p:grpSpPr>
          <p:sp>
            <p:nvSpPr>
              <p:cNvPr id="860" name="Google Shape;860;p8"/>
              <p:cNvSpPr/>
              <p:nvPr/>
            </p:nvSpPr>
            <p:spPr>
              <a:xfrm>
                <a:off x="2484475" y="2052125"/>
                <a:ext cx="1046700" cy="1046700"/>
              </a:xfrm>
              <a:prstGeom prst="ellipse">
                <a:avLst/>
              </a:prstGeom>
              <a:solidFill>
                <a:srgbClr val="FFDE00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8"/>
              <p:cNvSpPr/>
              <p:nvPr/>
            </p:nvSpPr>
            <p:spPr>
              <a:xfrm>
                <a:off x="2643144" y="2210793"/>
                <a:ext cx="729300" cy="729300"/>
              </a:xfrm>
              <a:prstGeom prst="ellipse">
                <a:avLst/>
              </a:prstGeom>
              <a:solidFill>
                <a:srgbClr val="FFDE00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2" name="Google Shape;862;p8"/>
              <p:cNvGrpSpPr/>
              <p:nvPr/>
            </p:nvGrpSpPr>
            <p:grpSpPr>
              <a:xfrm>
                <a:off x="2769703" y="1329455"/>
                <a:ext cx="510180" cy="1483501"/>
                <a:chOff x="1818382" y="2433081"/>
                <a:chExt cx="466728" cy="1357150"/>
              </a:xfrm>
            </p:grpSpPr>
            <p:grpSp>
              <p:nvGrpSpPr>
                <p:cNvPr id="863" name="Google Shape;863;p8"/>
                <p:cNvGrpSpPr/>
                <p:nvPr/>
              </p:nvGrpSpPr>
              <p:grpSpPr>
                <a:xfrm>
                  <a:off x="1818382" y="2971595"/>
                  <a:ext cx="466728" cy="818636"/>
                  <a:chOff x="1818382" y="2942618"/>
                  <a:chExt cx="466728" cy="818636"/>
                </a:xfrm>
              </p:grpSpPr>
              <p:sp>
                <p:nvSpPr>
                  <p:cNvPr id="864" name="Google Shape;864;p8"/>
                  <p:cNvSpPr/>
                  <p:nvPr/>
                </p:nvSpPr>
                <p:spPr>
                  <a:xfrm>
                    <a:off x="1951772" y="2948396"/>
                    <a:ext cx="202080" cy="208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080" h="208143" extrusionOk="0">
                        <a:moveTo>
                          <a:pt x="15038" y="208143"/>
                        </a:moveTo>
                        <a:cubicBezTo>
                          <a:pt x="13132" y="168837"/>
                          <a:pt x="-13030" y="86033"/>
                          <a:pt x="8370" y="57521"/>
                        </a:cubicBezTo>
                        <a:cubicBezTo>
                          <a:pt x="12625" y="47552"/>
                          <a:pt x="30278" y="53140"/>
                          <a:pt x="32881" y="42726"/>
                        </a:cubicBezTo>
                        <a:cubicBezTo>
                          <a:pt x="35485" y="-11186"/>
                          <a:pt x="164834" y="-17218"/>
                          <a:pt x="166739" y="42726"/>
                        </a:cubicBezTo>
                        <a:cubicBezTo>
                          <a:pt x="166739" y="51679"/>
                          <a:pt x="176899" y="48123"/>
                          <a:pt x="182106" y="47679"/>
                        </a:cubicBezTo>
                        <a:cubicBezTo>
                          <a:pt x="221285" y="61458"/>
                          <a:pt x="190869" y="163884"/>
                          <a:pt x="190171" y="205921"/>
                        </a:cubicBezTo>
                        <a:cubicBezTo>
                          <a:pt x="129528" y="203254"/>
                          <a:pt x="70029" y="200523"/>
                          <a:pt x="15038" y="208143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865" name="Google Shape;865;p8"/>
                  <p:cNvSpPr/>
                  <p:nvPr/>
                </p:nvSpPr>
                <p:spPr>
                  <a:xfrm>
                    <a:off x="1833104" y="3156294"/>
                    <a:ext cx="444195" cy="5928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4195" h="592827" extrusionOk="0">
                        <a:moveTo>
                          <a:pt x="211556" y="592827"/>
                        </a:moveTo>
                        <a:cubicBezTo>
                          <a:pt x="2006" y="586922"/>
                          <a:pt x="-51715" y="421377"/>
                          <a:pt x="49695" y="230877"/>
                        </a:cubicBezTo>
                        <a:cubicBezTo>
                          <a:pt x="155993" y="12945"/>
                          <a:pt x="800" y="-5978"/>
                          <a:pt x="315315" y="1198"/>
                        </a:cubicBezTo>
                        <a:cubicBezTo>
                          <a:pt x="366115" y="53077"/>
                          <a:pt x="345160" y="156709"/>
                          <a:pt x="388277" y="228972"/>
                        </a:cubicBezTo>
                        <a:cubicBezTo>
                          <a:pt x="514134" y="439856"/>
                          <a:pt x="415645" y="578159"/>
                          <a:pt x="211556" y="592827"/>
                        </a:cubicBezTo>
                        <a:close/>
                      </a:path>
                    </a:pathLst>
                  </a:custGeom>
                  <a:solidFill>
                    <a:srgbClr val="FFE59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866" name="Google Shape;866;p8"/>
                  <p:cNvSpPr/>
                  <p:nvPr/>
                </p:nvSpPr>
                <p:spPr>
                  <a:xfrm>
                    <a:off x="1818382" y="2942618"/>
                    <a:ext cx="466728" cy="8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728" h="818636" extrusionOk="0">
                        <a:moveTo>
                          <a:pt x="413730" y="440997"/>
                        </a:moveTo>
                        <a:cubicBezTo>
                          <a:pt x="355564" y="353938"/>
                          <a:pt x="388838" y="243448"/>
                          <a:pt x="332323" y="212841"/>
                        </a:cubicBezTo>
                        <a:cubicBezTo>
                          <a:pt x="341474" y="160701"/>
                          <a:pt x="342668" y="107476"/>
                          <a:pt x="335879" y="54980"/>
                        </a:cubicBezTo>
                        <a:cubicBezTo>
                          <a:pt x="332577" y="42280"/>
                          <a:pt x="316004" y="50599"/>
                          <a:pt x="306479" y="48630"/>
                        </a:cubicBezTo>
                        <a:cubicBezTo>
                          <a:pt x="306860" y="-17537"/>
                          <a:pt x="162715" y="-14870"/>
                          <a:pt x="159921" y="48630"/>
                        </a:cubicBezTo>
                        <a:cubicBezTo>
                          <a:pt x="98580" y="52250"/>
                          <a:pt x="141252" y="172709"/>
                          <a:pt x="140553" y="213159"/>
                        </a:cubicBezTo>
                        <a:cubicBezTo>
                          <a:pt x="105057" y="231383"/>
                          <a:pt x="103723" y="274563"/>
                          <a:pt x="102453" y="310060"/>
                        </a:cubicBezTo>
                        <a:cubicBezTo>
                          <a:pt x="97234" y="356427"/>
                          <a:pt x="82349" y="401182"/>
                          <a:pt x="58765" y="441441"/>
                        </a:cubicBezTo>
                        <a:cubicBezTo>
                          <a:pt x="-124178" y="764783"/>
                          <a:pt x="171288" y="823140"/>
                          <a:pt x="250027" y="818377"/>
                        </a:cubicBezTo>
                        <a:cubicBezTo>
                          <a:pt x="471833" y="804535"/>
                          <a:pt x="517553" y="614542"/>
                          <a:pt x="413730" y="440997"/>
                        </a:cubicBezTo>
                        <a:close/>
                        <a:moveTo>
                          <a:pt x="322417" y="107431"/>
                        </a:moveTo>
                        <a:cubicBezTo>
                          <a:pt x="322862" y="119369"/>
                          <a:pt x="322862" y="131371"/>
                          <a:pt x="322417" y="143309"/>
                        </a:cubicBezTo>
                        <a:cubicBezTo>
                          <a:pt x="265788" y="153837"/>
                          <a:pt x="209934" y="168156"/>
                          <a:pt x="155222" y="186171"/>
                        </a:cubicBezTo>
                        <a:cubicBezTo>
                          <a:pt x="153825" y="175757"/>
                          <a:pt x="152555" y="165343"/>
                          <a:pt x="151348" y="154866"/>
                        </a:cubicBezTo>
                        <a:cubicBezTo>
                          <a:pt x="209191" y="142185"/>
                          <a:pt x="266302" y="126348"/>
                          <a:pt x="322417" y="107431"/>
                        </a:cubicBezTo>
                        <a:close/>
                        <a:moveTo>
                          <a:pt x="270538" y="514911"/>
                        </a:moveTo>
                        <a:cubicBezTo>
                          <a:pt x="290921" y="432742"/>
                          <a:pt x="171033" y="476811"/>
                          <a:pt x="221770" y="547423"/>
                        </a:cubicBezTo>
                        <a:cubicBezTo>
                          <a:pt x="201005" y="569394"/>
                          <a:pt x="150777" y="562726"/>
                          <a:pt x="161064" y="525135"/>
                        </a:cubicBezTo>
                        <a:cubicBezTo>
                          <a:pt x="172367" y="494210"/>
                          <a:pt x="197449" y="470143"/>
                          <a:pt x="209133" y="439028"/>
                        </a:cubicBezTo>
                        <a:cubicBezTo>
                          <a:pt x="238966" y="372588"/>
                          <a:pt x="245906" y="298128"/>
                          <a:pt x="228882" y="227319"/>
                        </a:cubicBezTo>
                        <a:cubicBezTo>
                          <a:pt x="235124" y="229339"/>
                          <a:pt x="241887" y="229040"/>
                          <a:pt x="247932" y="226494"/>
                        </a:cubicBezTo>
                        <a:cubicBezTo>
                          <a:pt x="236185" y="314949"/>
                          <a:pt x="272697" y="400547"/>
                          <a:pt x="308511" y="479605"/>
                        </a:cubicBezTo>
                        <a:cubicBezTo>
                          <a:pt x="345150" y="534913"/>
                          <a:pt x="303494" y="594603"/>
                          <a:pt x="246471" y="547804"/>
                        </a:cubicBezTo>
                        <a:cubicBezTo>
                          <a:pt x="256295" y="538253"/>
                          <a:pt x="264340" y="527027"/>
                          <a:pt x="270220" y="514657"/>
                        </a:cubicBezTo>
                        <a:close/>
                        <a:moveTo>
                          <a:pt x="235803" y="534596"/>
                        </a:moveTo>
                        <a:cubicBezTo>
                          <a:pt x="220436" y="518467"/>
                          <a:pt x="229072" y="474017"/>
                          <a:pt x="255235" y="493956"/>
                        </a:cubicBezTo>
                        <a:cubicBezTo>
                          <a:pt x="261394" y="509196"/>
                          <a:pt x="244439" y="523039"/>
                          <a:pt x="235486" y="534342"/>
                        </a:cubicBezTo>
                        <a:close/>
                        <a:moveTo>
                          <a:pt x="157317" y="205602"/>
                        </a:moveTo>
                        <a:cubicBezTo>
                          <a:pt x="157317" y="204904"/>
                          <a:pt x="157317" y="204205"/>
                          <a:pt x="157317" y="203507"/>
                        </a:cubicBezTo>
                        <a:cubicBezTo>
                          <a:pt x="210956" y="185962"/>
                          <a:pt x="265655" y="171839"/>
                          <a:pt x="321084" y="161216"/>
                        </a:cubicBezTo>
                        <a:cubicBezTo>
                          <a:pt x="320004" y="176138"/>
                          <a:pt x="318353" y="190997"/>
                          <a:pt x="315941" y="205666"/>
                        </a:cubicBezTo>
                        <a:cubicBezTo>
                          <a:pt x="298795" y="200713"/>
                          <a:pt x="178971" y="199443"/>
                          <a:pt x="157317" y="205602"/>
                        </a:cubicBezTo>
                        <a:close/>
                        <a:moveTo>
                          <a:pt x="318925" y="66537"/>
                        </a:moveTo>
                        <a:cubicBezTo>
                          <a:pt x="319750" y="74157"/>
                          <a:pt x="320449" y="81714"/>
                          <a:pt x="320957" y="89334"/>
                        </a:cubicBezTo>
                        <a:cubicBezTo>
                          <a:pt x="264493" y="108111"/>
                          <a:pt x="207095" y="123967"/>
                          <a:pt x="148999" y="136832"/>
                        </a:cubicBezTo>
                        <a:cubicBezTo>
                          <a:pt x="148173" y="129402"/>
                          <a:pt x="147602" y="121909"/>
                          <a:pt x="147094" y="114480"/>
                        </a:cubicBezTo>
                        <a:cubicBezTo>
                          <a:pt x="199367" y="108301"/>
                          <a:pt x="249945" y="92020"/>
                          <a:pt x="296001" y="66537"/>
                        </a:cubicBezTo>
                        <a:close/>
                        <a:moveTo>
                          <a:pt x="177002" y="47805"/>
                        </a:moveTo>
                        <a:cubicBezTo>
                          <a:pt x="177828" y="8498"/>
                          <a:pt x="287810" y="8625"/>
                          <a:pt x="288699" y="48313"/>
                        </a:cubicBezTo>
                        <a:cubicBezTo>
                          <a:pt x="251424" y="48313"/>
                          <a:pt x="214213" y="48694"/>
                          <a:pt x="176939" y="48313"/>
                        </a:cubicBezTo>
                        <a:cubicBezTo>
                          <a:pt x="177193" y="48059"/>
                          <a:pt x="177257" y="47932"/>
                          <a:pt x="177257" y="47805"/>
                        </a:cubicBezTo>
                        <a:close/>
                        <a:moveTo>
                          <a:pt x="146713" y="71871"/>
                        </a:moveTo>
                        <a:cubicBezTo>
                          <a:pt x="177002" y="57520"/>
                          <a:pt x="222532" y="70411"/>
                          <a:pt x="256949" y="66537"/>
                        </a:cubicBezTo>
                        <a:cubicBezTo>
                          <a:pt x="221592" y="81917"/>
                          <a:pt x="184178" y="92039"/>
                          <a:pt x="145888" y="96573"/>
                        </a:cubicBezTo>
                        <a:cubicBezTo>
                          <a:pt x="146141" y="88381"/>
                          <a:pt x="143792" y="79555"/>
                          <a:pt x="146967" y="71871"/>
                        </a:cubicBezTo>
                        <a:close/>
                        <a:moveTo>
                          <a:pt x="350675" y="770371"/>
                        </a:moveTo>
                        <a:cubicBezTo>
                          <a:pt x="158270" y="868796"/>
                          <a:pt x="-63536" y="698362"/>
                          <a:pt x="54193" y="490971"/>
                        </a:cubicBezTo>
                        <a:cubicBezTo>
                          <a:pt x="77371" y="438901"/>
                          <a:pt x="106010" y="388355"/>
                          <a:pt x="116804" y="331713"/>
                        </a:cubicBezTo>
                        <a:cubicBezTo>
                          <a:pt x="121885" y="263641"/>
                          <a:pt x="121122" y="204713"/>
                          <a:pt x="210721" y="223255"/>
                        </a:cubicBezTo>
                        <a:cubicBezTo>
                          <a:pt x="226723" y="301360"/>
                          <a:pt x="222278" y="385688"/>
                          <a:pt x="180939" y="456554"/>
                        </a:cubicBezTo>
                        <a:cubicBezTo>
                          <a:pt x="165001" y="485129"/>
                          <a:pt x="126457" y="522975"/>
                          <a:pt x="147030" y="558154"/>
                        </a:cubicBezTo>
                        <a:cubicBezTo>
                          <a:pt x="165636" y="587936"/>
                          <a:pt x="208752" y="581459"/>
                          <a:pt x="231739" y="560377"/>
                        </a:cubicBezTo>
                        <a:cubicBezTo>
                          <a:pt x="277777" y="613590"/>
                          <a:pt x="364772" y="561710"/>
                          <a:pt x="334482" y="495924"/>
                        </a:cubicBezTo>
                        <a:cubicBezTo>
                          <a:pt x="299240" y="409120"/>
                          <a:pt x="249964" y="319521"/>
                          <a:pt x="265267" y="222874"/>
                        </a:cubicBezTo>
                        <a:cubicBezTo>
                          <a:pt x="351310" y="205475"/>
                          <a:pt x="350675" y="267324"/>
                          <a:pt x="355438" y="332031"/>
                        </a:cubicBezTo>
                        <a:cubicBezTo>
                          <a:pt x="394553" y="482907"/>
                          <a:pt x="549557" y="659881"/>
                          <a:pt x="350929" y="770117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867" name="Google Shape;867;p8"/>
                <p:cNvSpPr/>
                <p:nvPr/>
              </p:nvSpPr>
              <p:spPr>
                <a:xfrm>
                  <a:off x="2046046" y="2433081"/>
                  <a:ext cx="17700" cy="5448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68" name="Google Shape;868;p8"/>
              <p:cNvSpPr/>
              <p:nvPr/>
            </p:nvSpPr>
            <p:spPr>
              <a:xfrm>
                <a:off x="2848289" y="2564652"/>
                <a:ext cx="130735" cy="158472"/>
              </a:xfrm>
              <a:custGeom>
                <a:avLst/>
                <a:gdLst/>
                <a:ahLst/>
                <a:cxnLst/>
                <a:rect l="l" t="t" r="r" b="b"/>
                <a:pathLst>
                  <a:path w="4784" h="5799" extrusionOk="0">
                    <a:moveTo>
                      <a:pt x="0" y="0"/>
                    </a:moveTo>
                    <a:cubicBezTo>
                      <a:pt x="0" y="2506"/>
                      <a:pt x="2375" y="5110"/>
                      <a:pt x="4784" y="5799"/>
                    </a:cubicBezTo>
                  </a:path>
                </a:pathLst>
              </a:custGeom>
              <a:noFill/>
              <a:ln w="3810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  <p:grpSp>
          <p:nvGrpSpPr>
            <p:cNvPr id="869" name="Google Shape;869;p8"/>
            <p:cNvGrpSpPr/>
            <p:nvPr/>
          </p:nvGrpSpPr>
          <p:grpSpPr>
            <a:xfrm>
              <a:off x="8330194" y="-10"/>
              <a:ext cx="852241" cy="2641273"/>
              <a:chOff x="3961868" y="-891976"/>
              <a:chExt cx="905291" cy="2805686"/>
            </a:xfrm>
          </p:grpSpPr>
          <p:grpSp>
            <p:nvGrpSpPr>
              <p:cNvPr id="870" name="Google Shape;870;p8"/>
              <p:cNvGrpSpPr/>
              <p:nvPr/>
            </p:nvGrpSpPr>
            <p:grpSpPr>
              <a:xfrm>
                <a:off x="3961868" y="1008419"/>
                <a:ext cx="905291" cy="905291"/>
                <a:chOff x="764100" y="3623300"/>
                <a:chExt cx="1046700" cy="1046700"/>
              </a:xfrm>
            </p:grpSpPr>
            <p:sp>
              <p:nvSpPr>
                <p:cNvPr id="871" name="Google Shape;871;p8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D8B8FF">
                    <a:alpha val="16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8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D8B8FF">
                    <a:alpha val="16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873" name="Google Shape;873;p8"/>
              <p:cNvGrpSpPr/>
              <p:nvPr/>
            </p:nvGrpSpPr>
            <p:grpSpPr>
              <a:xfrm>
                <a:off x="4155315" y="-891976"/>
                <a:ext cx="522826" cy="2613070"/>
                <a:chOff x="2447534" y="1219291"/>
                <a:chExt cx="478297" cy="2390513"/>
              </a:xfrm>
            </p:grpSpPr>
            <p:grpSp>
              <p:nvGrpSpPr>
                <p:cNvPr id="874" name="Google Shape;874;p8"/>
                <p:cNvGrpSpPr/>
                <p:nvPr/>
              </p:nvGrpSpPr>
              <p:grpSpPr>
                <a:xfrm>
                  <a:off x="2447534" y="1219291"/>
                  <a:ext cx="478297" cy="2390513"/>
                  <a:chOff x="2447534" y="1219291"/>
                  <a:chExt cx="478297" cy="2390513"/>
                </a:xfrm>
              </p:grpSpPr>
              <p:grpSp>
                <p:nvGrpSpPr>
                  <p:cNvPr id="875" name="Google Shape;875;p8"/>
                  <p:cNvGrpSpPr/>
                  <p:nvPr/>
                </p:nvGrpSpPr>
                <p:grpSpPr>
                  <a:xfrm>
                    <a:off x="2447534" y="2971595"/>
                    <a:ext cx="478297" cy="638209"/>
                    <a:chOff x="2447534" y="3081786"/>
                    <a:chExt cx="478297" cy="638209"/>
                  </a:xfrm>
                </p:grpSpPr>
                <p:sp>
                  <p:nvSpPr>
                    <p:cNvPr id="876" name="Google Shape;876;p8"/>
                    <p:cNvSpPr/>
                    <p:nvPr/>
                  </p:nvSpPr>
                  <p:spPr>
                    <a:xfrm>
                      <a:off x="2591014" y="3097533"/>
                      <a:ext cx="179593" cy="16841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9593" h="168416" extrusionOk="0">
                          <a:moveTo>
                            <a:pt x="0" y="168417"/>
                          </a:moveTo>
                          <a:cubicBezTo>
                            <a:pt x="0" y="125745"/>
                            <a:pt x="5779" y="81168"/>
                            <a:pt x="2349" y="39004"/>
                          </a:cubicBezTo>
                          <a:cubicBezTo>
                            <a:pt x="8128" y="33924"/>
                            <a:pt x="29020" y="36527"/>
                            <a:pt x="37148" y="34622"/>
                          </a:cubicBezTo>
                          <a:cubicBezTo>
                            <a:pt x="48577" y="31575"/>
                            <a:pt x="35052" y="16652"/>
                            <a:pt x="41148" y="11254"/>
                          </a:cubicBezTo>
                          <a:cubicBezTo>
                            <a:pt x="60198" y="-10653"/>
                            <a:pt x="146685" y="1412"/>
                            <a:pt x="147320" y="30304"/>
                          </a:cubicBezTo>
                          <a:cubicBezTo>
                            <a:pt x="146577" y="33733"/>
                            <a:pt x="148761" y="37112"/>
                            <a:pt x="152184" y="37855"/>
                          </a:cubicBezTo>
                          <a:cubicBezTo>
                            <a:pt x="152527" y="37925"/>
                            <a:pt x="152876" y="37969"/>
                            <a:pt x="153226" y="37988"/>
                          </a:cubicBezTo>
                          <a:cubicBezTo>
                            <a:pt x="199009" y="46307"/>
                            <a:pt x="171196" y="124983"/>
                            <a:pt x="171514" y="162194"/>
                          </a:cubicBezTo>
                          <a:cubicBezTo>
                            <a:pt x="116268" y="155717"/>
                            <a:pt x="51435" y="152225"/>
                            <a:pt x="0" y="168417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877" name="Google Shape;877;p8"/>
                    <p:cNvSpPr/>
                    <p:nvPr/>
                  </p:nvSpPr>
                  <p:spPr>
                    <a:xfrm>
                      <a:off x="2458233" y="3250561"/>
                      <a:ext cx="453667" cy="46204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3667" h="462047" extrusionOk="0">
                          <a:moveTo>
                            <a:pt x="221935" y="462048"/>
                          </a:moveTo>
                          <a:cubicBezTo>
                            <a:pt x="-59306" y="460714"/>
                            <a:pt x="-82865" y="22373"/>
                            <a:pt x="206568" y="847"/>
                          </a:cubicBezTo>
                          <a:cubicBezTo>
                            <a:pt x="522671" y="-22712"/>
                            <a:pt x="543753" y="452904"/>
                            <a:pt x="221935" y="462048"/>
                          </a:cubicBezTo>
                          <a:close/>
                        </a:path>
                      </a:pathLst>
                    </a:custGeom>
                    <a:solidFill>
                      <a:srgbClr val="D9D2E9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878" name="Google Shape;878;p8"/>
                    <p:cNvSpPr/>
                    <p:nvPr/>
                  </p:nvSpPr>
                  <p:spPr>
                    <a:xfrm>
                      <a:off x="2447534" y="3081786"/>
                      <a:ext cx="478297" cy="6382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97" h="638209" extrusionOk="0">
                          <a:moveTo>
                            <a:pt x="474760" y="358979"/>
                          </a:moveTo>
                          <a:cubicBezTo>
                            <a:pt x="461679" y="274778"/>
                            <a:pt x="399195" y="202960"/>
                            <a:pt x="320201" y="173178"/>
                          </a:cubicBezTo>
                          <a:cubicBezTo>
                            <a:pt x="320201" y="137618"/>
                            <a:pt x="347824" y="40273"/>
                            <a:pt x="296008" y="38050"/>
                          </a:cubicBezTo>
                          <a:cubicBezTo>
                            <a:pt x="297722" y="5792"/>
                            <a:pt x="256955" y="7316"/>
                            <a:pt x="234286" y="3379"/>
                          </a:cubicBezTo>
                          <a:cubicBezTo>
                            <a:pt x="210981" y="-4749"/>
                            <a:pt x="165198" y="331"/>
                            <a:pt x="178406" y="34748"/>
                          </a:cubicBezTo>
                          <a:cubicBezTo>
                            <a:pt x="166277" y="37224"/>
                            <a:pt x="129765" y="31129"/>
                            <a:pt x="140306" y="52718"/>
                          </a:cubicBezTo>
                          <a:cubicBezTo>
                            <a:pt x="138210" y="96153"/>
                            <a:pt x="137448" y="139713"/>
                            <a:pt x="135797" y="183148"/>
                          </a:cubicBezTo>
                          <a:cubicBezTo>
                            <a:pt x="-17047" y="249949"/>
                            <a:pt x="-46892" y="468453"/>
                            <a:pt x="77123" y="577673"/>
                          </a:cubicBezTo>
                          <a:cubicBezTo>
                            <a:pt x="240636" y="727914"/>
                            <a:pt x="512416" y="577165"/>
                            <a:pt x="474760" y="358979"/>
                          </a:cubicBezTo>
                          <a:close/>
                          <a:moveTo>
                            <a:pt x="304771" y="167971"/>
                          </a:moveTo>
                          <a:cubicBezTo>
                            <a:pt x="286165" y="163081"/>
                            <a:pt x="266226" y="157748"/>
                            <a:pt x="246922" y="159144"/>
                          </a:cubicBezTo>
                          <a:cubicBezTo>
                            <a:pt x="215172" y="156033"/>
                            <a:pt x="182914" y="164288"/>
                            <a:pt x="153514" y="175273"/>
                          </a:cubicBezTo>
                          <a:cubicBezTo>
                            <a:pt x="153514" y="170829"/>
                            <a:pt x="153514" y="166320"/>
                            <a:pt x="153958" y="161875"/>
                          </a:cubicBezTo>
                          <a:cubicBezTo>
                            <a:pt x="206600" y="153398"/>
                            <a:pt x="258035" y="138666"/>
                            <a:pt x="307184" y="117997"/>
                          </a:cubicBezTo>
                          <a:cubicBezTo>
                            <a:pt x="306422" y="134634"/>
                            <a:pt x="305342" y="151334"/>
                            <a:pt x="304771" y="167971"/>
                          </a:cubicBezTo>
                          <a:close/>
                          <a:moveTo>
                            <a:pt x="292515" y="378092"/>
                          </a:moveTo>
                          <a:cubicBezTo>
                            <a:pt x="301278" y="393079"/>
                            <a:pt x="305215" y="416700"/>
                            <a:pt x="297087" y="432131"/>
                          </a:cubicBezTo>
                          <a:cubicBezTo>
                            <a:pt x="286356" y="434925"/>
                            <a:pt x="294928" y="387363"/>
                            <a:pt x="292515" y="378092"/>
                          </a:cubicBezTo>
                          <a:close/>
                          <a:moveTo>
                            <a:pt x="233524" y="360440"/>
                          </a:moveTo>
                          <a:cubicBezTo>
                            <a:pt x="220881" y="353181"/>
                            <a:pt x="206085" y="350622"/>
                            <a:pt x="191741" y="353200"/>
                          </a:cubicBezTo>
                          <a:cubicBezTo>
                            <a:pt x="193900" y="295606"/>
                            <a:pt x="196313" y="237948"/>
                            <a:pt x="198599" y="180354"/>
                          </a:cubicBezTo>
                          <a:cubicBezTo>
                            <a:pt x="213394" y="176480"/>
                            <a:pt x="265528" y="177750"/>
                            <a:pt x="276005" y="180354"/>
                          </a:cubicBezTo>
                          <a:cubicBezTo>
                            <a:pt x="275707" y="235389"/>
                            <a:pt x="275415" y="290418"/>
                            <a:pt x="275116" y="345454"/>
                          </a:cubicBezTo>
                          <a:cubicBezTo>
                            <a:pt x="259679" y="343733"/>
                            <a:pt x="244312" y="349263"/>
                            <a:pt x="233524" y="360440"/>
                          </a:cubicBezTo>
                          <a:close/>
                          <a:moveTo>
                            <a:pt x="244636" y="403619"/>
                          </a:moveTo>
                          <a:cubicBezTo>
                            <a:pt x="254860" y="460769"/>
                            <a:pt x="203615" y="463119"/>
                            <a:pt x="235365" y="386855"/>
                          </a:cubicBezTo>
                          <a:cubicBezTo>
                            <a:pt x="239537" y="391777"/>
                            <a:pt x="242687" y="397473"/>
                            <a:pt x="244636" y="403619"/>
                          </a:cubicBezTo>
                          <a:close/>
                          <a:moveTo>
                            <a:pt x="203234" y="18174"/>
                          </a:moveTo>
                          <a:cubicBezTo>
                            <a:pt x="226920" y="23191"/>
                            <a:pt x="260384" y="18174"/>
                            <a:pt x="278228" y="35383"/>
                          </a:cubicBezTo>
                          <a:cubicBezTo>
                            <a:pt x="250357" y="33268"/>
                            <a:pt x="222392" y="32805"/>
                            <a:pt x="194471" y="33986"/>
                          </a:cubicBezTo>
                          <a:cubicBezTo>
                            <a:pt x="198916" y="25413"/>
                            <a:pt x="186407" y="19063"/>
                            <a:pt x="203234" y="18174"/>
                          </a:cubicBezTo>
                          <a:close/>
                          <a:moveTo>
                            <a:pt x="157451" y="54369"/>
                          </a:moveTo>
                          <a:cubicBezTo>
                            <a:pt x="205711" y="53036"/>
                            <a:pt x="261591" y="43511"/>
                            <a:pt x="306358" y="62688"/>
                          </a:cubicBezTo>
                          <a:lnTo>
                            <a:pt x="156308" y="90501"/>
                          </a:lnTo>
                          <a:close/>
                          <a:moveTo>
                            <a:pt x="308136" y="80468"/>
                          </a:moveTo>
                          <a:cubicBezTo>
                            <a:pt x="308701" y="80385"/>
                            <a:pt x="309254" y="80239"/>
                            <a:pt x="309787" y="80023"/>
                          </a:cubicBezTo>
                          <a:cubicBezTo>
                            <a:pt x="309279" y="87135"/>
                            <a:pt x="308263" y="92723"/>
                            <a:pt x="308136" y="99073"/>
                          </a:cubicBezTo>
                          <a:cubicBezTo>
                            <a:pt x="258975" y="120276"/>
                            <a:pt x="207381" y="135338"/>
                            <a:pt x="154530" y="143904"/>
                          </a:cubicBezTo>
                          <a:lnTo>
                            <a:pt x="155673" y="109043"/>
                          </a:lnTo>
                          <a:close/>
                          <a:moveTo>
                            <a:pt x="378685" y="571513"/>
                          </a:moveTo>
                          <a:cubicBezTo>
                            <a:pt x="88871" y="776746"/>
                            <a:pt x="-158652" y="297384"/>
                            <a:pt x="181009" y="184735"/>
                          </a:cubicBezTo>
                          <a:cubicBezTo>
                            <a:pt x="178787" y="242774"/>
                            <a:pt x="176183" y="300749"/>
                            <a:pt x="174151" y="358788"/>
                          </a:cubicBezTo>
                          <a:cubicBezTo>
                            <a:pt x="71345" y="420066"/>
                            <a:pt x="191741" y="557798"/>
                            <a:pt x="191360" y="371488"/>
                          </a:cubicBezTo>
                          <a:cubicBezTo>
                            <a:pt x="201799" y="369437"/>
                            <a:pt x="212626" y="371031"/>
                            <a:pt x="222030" y="375997"/>
                          </a:cubicBezTo>
                          <a:cubicBezTo>
                            <a:pt x="159673" y="513474"/>
                            <a:pt x="315756" y="467310"/>
                            <a:pt x="246795" y="371107"/>
                          </a:cubicBezTo>
                          <a:cubicBezTo>
                            <a:pt x="254364" y="364078"/>
                            <a:pt x="265052" y="361500"/>
                            <a:pt x="274989" y="364313"/>
                          </a:cubicBezTo>
                          <a:cubicBezTo>
                            <a:pt x="279561" y="390666"/>
                            <a:pt x="263115" y="429528"/>
                            <a:pt x="284324" y="449276"/>
                          </a:cubicBezTo>
                          <a:cubicBezTo>
                            <a:pt x="335124" y="459118"/>
                            <a:pt x="324964" y="368631"/>
                            <a:pt x="292642" y="351804"/>
                          </a:cubicBezTo>
                          <a:lnTo>
                            <a:pt x="293531" y="184481"/>
                          </a:lnTo>
                          <a:cubicBezTo>
                            <a:pt x="465172" y="225438"/>
                            <a:pt x="517686" y="462167"/>
                            <a:pt x="378685" y="571513"/>
                          </a:cubicBezTo>
                          <a:close/>
                          <a:moveTo>
                            <a:pt x="173453" y="378537"/>
                          </a:moveTo>
                          <a:cubicBezTo>
                            <a:pt x="170786" y="400508"/>
                            <a:pt x="176882" y="430226"/>
                            <a:pt x="158848" y="446926"/>
                          </a:cubicBezTo>
                          <a:cubicBezTo>
                            <a:pt x="145830" y="424638"/>
                            <a:pt x="150085" y="391681"/>
                            <a:pt x="173453" y="378283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879" name="Google Shape;879;p8"/>
                  <p:cNvSpPr/>
                  <p:nvPr/>
                </p:nvSpPr>
                <p:spPr>
                  <a:xfrm>
                    <a:off x="2675610" y="1219291"/>
                    <a:ext cx="17700" cy="17586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880" name="Google Shape;880;p8"/>
                <p:cNvSpPr/>
                <p:nvPr/>
              </p:nvSpPr>
              <p:spPr>
                <a:xfrm>
                  <a:off x="2546350" y="3472450"/>
                  <a:ext cx="97850" cy="6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4" h="2465" extrusionOk="0">
                      <a:moveTo>
                        <a:pt x="0" y="0"/>
                      </a:moveTo>
                      <a:cubicBezTo>
                        <a:pt x="946" y="1217"/>
                        <a:pt x="2412" y="2117"/>
                        <a:pt x="3914" y="2465"/>
                      </a:cubicBezTo>
                    </a:path>
                  </a:pathLst>
                </a:custGeom>
                <a:noFill/>
                <a:ln w="38100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  <p:sp>
              <p:nvSpPr>
                <p:cNvPr id="881" name="Google Shape;881;p8"/>
                <p:cNvSpPr/>
                <p:nvPr/>
              </p:nvSpPr>
              <p:spPr>
                <a:xfrm>
                  <a:off x="2515525" y="3392700"/>
                  <a:ext cx="9075" cy="1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" h="798" extrusionOk="0">
                      <a:moveTo>
                        <a:pt x="0" y="0"/>
                      </a:moveTo>
                      <a:cubicBezTo>
                        <a:pt x="182" y="399"/>
                        <a:pt x="182" y="399"/>
                        <a:pt x="363" y="798"/>
                      </a:cubicBezTo>
                    </a:path>
                  </a:pathLst>
                </a:custGeom>
                <a:noFill/>
                <a:ln w="38100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882" name="Google Shape;882;p8"/>
            <p:cNvGrpSpPr/>
            <p:nvPr/>
          </p:nvGrpSpPr>
          <p:grpSpPr>
            <a:xfrm>
              <a:off x="7811773" y="-2"/>
              <a:ext cx="492189" cy="1837864"/>
              <a:chOff x="5194218" y="-536312"/>
              <a:chExt cx="522827" cy="1952267"/>
            </a:xfrm>
          </p:grpSpPr>
          <p:grpSp>
            <p:nvGrpSpPr>
              <p:cNvPr id="883" name="Google Shape;883;p8"/>
              <p:cNvGrpSpPr/>
              <p:nvPr/>
            </p:nvGrpSpPr>
            <p:grpSpPr>
              <a:xfrm>
                <a:off x="5194218" y="893129"/>
                <a:ext cx="522827" cy="522827"/>
                <a:chOff x="764100" y="3623300"/>
                <a:chExt cx="1046700" cy="1046700"/>
              </a:xfrm>
            </p:grpSpPr>
            <p:sp>
              <p:nvSpPr>
                <p:cNvPr id="884" name="Google Shape;884;p8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FF8900">
                    <a:alpha val="83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85" name="Google Shape;885;p8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FF8900">
                    <a:alpha val="83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886" name="Google Shape;886;p8"/>
              <p:cNvGrpSpPr/>
              <p:nvPr/>
            </p:nvGrpSpPr>
            <p:grpSpPr>
              <a:xfrm>
                <a:off x="5371921" y="-536312"/>
                <a:ext cx="182209" cy="1814066"/>
                <a:chOff x="3305183" y="1663032"/>
                <a:chExt cx="166690" cy="1659561"/>
              </a:xfrm>
            </p:grpSpPr>
            <p:grpSp>
              <p:nvGrpSpPr>
                <p:cNvPr id="887" name="Google Shape;887;p8"/>
                <p:cNvGrpSpPr/>
                <p:nvPr/>
              </p:nvGrpSpPr>
              <p:grpSpPr>
                <a:xfrm>
                  <a:off x="3305183" y="1663032"/>
                  <a:ext cx="166690" cy="1659561"/>
                  <a:chOff x="3305183" y="1663032"/>
                  <a:chExt cx="166690" cy="1659561"/>
                </a:xfrm>
              </p:grpSpPr>
              <p:grpSp>
                <p:nvGrpSpPr>
                  <p:cNvPr id="888" name="Google Shape;888;p8"/>
                  <p:cNvGrpSpPr/>
                  <p:nvPr/>
                </p:nvGrpSpPr>
                <p:grpSpPr>
                  <a:xfrm>
                    <a:off x="3305183" y="2971595"/>
                    <a:ext cx="166690" cy="350998"/>
                    <a:chOff x="3305183" y="3146560"/>
                    <a:chExt cx="166690" cy="350998"/>
                  </a:xfrm>
                </p:grpSpPr>
                <p:sp>
                  <p:nvSpPr>
                    <p:cNvPr id="889" name="Google Shape;889;p8"/>
                    <p:cNvSpPr/>
                    <p:nvPr/>
                  </p:nvSpPr>
                  <p:spPr>
                    <a:xfrm>
                      <a:off x="3324821" y="3152836"/>
                      <a:ext cx="119489" cy="117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9489" h="117177" extrusionOk="0">
                          <a:moveTo>
                            <a:pt x="5460" y="117177"/>
                          </a:moveTo>
                          <a:cubicBezTo>
                            <a:pt x="4508" y="91777"/>
                            <a:pt x="-9653" y="30373"/>
                            <a:pt x="11810" y="23896"/>
                          </a:cubicBezTo>
                          <a:cubicBezTo>
                            <a:pt x="18160" y="22118"/>
                            <a:pt x="14668" y="14561"/>
                            <a:pt x="19494" y="10688"/>
                          </a:cubicBezTo>
                          <a:cubicBezTo>
                            <a:pt x="31241" y="-2901"/>
                            <a:pt x="96456" y="-6838"/>
                            <a:pt x="96456" y="18879"/>
                          </a:cubicBezTo>
                          <a:cubicBezTo>
                            <a:pt x="95751" y="22315"/>
                            <a:pt x="97967" y="25668"/>
                            <a:pt x="101409" y="26373"/>
                          </a:cubicBezTo>
                          <a:cubicBezTo>
                            <a:pt x="101866" y="26467"/>
                            <a:pt x="102336" y="26506"/>
                            <a:pt x="102806" y="26499"/>
                          </a:cubicBezTo>
                          <a:cubicBezTo>
                            <a:pt x="133731" y="28849"/>
                            <a:pt x="111569" y="90507"/>
                            <a:pt x="114744" y="113939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890" name="Google Shape;890;p8"/>
                    <p:cNvSpPr/>
                    <p:nvPr/>
                  </p:nvSpPr>
                  <p:spPr>
                    <a:xfrm>
                      <a:off x="3312763" y="3270014"/>
                      <a:ext cx="150661" cy="22110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0661" h="221107" extrusionOk="0">
                          <a:moveTo>
                            <a:pt x="72636" y="221107"/>
                          </a:moveTo>
                          <a:cubicBezTo>
                            <a:pt x="-3564" y="204978"/>
                            <a:pt x="-15057" y="136779"/>
                            <a:pt x="16184" y="2477"/>
                          </a:cubicBezTo>
                          <a:cubicBezTo>
                            <a:pt x="54284" y="1207"/>
                            <a:pt x="87558" y="1270"/>
                            <a:pt x="125595" y="0"/>
                          </a:cubicBezTo>
                          <a:cubicBezTo>
                            <a:pt x="164330" y="92202"/>
                            <a:pt x="166299" y="206629"/>
                            <a:pt x="72636" y="221107"/>
                          </a:cubicBezTo>
                          <a:close/>
                        </a:path>
                      </a:pathLst>
                    </a:custGeom>
                    <a:solidFill>
                      <a:srgbClr val="F9CB9C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891" name="Google Shape;891;p8"/>
                    <p:cNvSpPr/>
                    <p:nvPr/>
                  </p:nvSpPr>
                  <p:spPr>
                    <a:xfrm>
                      <a:off x="3305183" y="3146560"/>
                      <a:ext cx="166690" cy="3509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6690" h="350998" extrusionOk="0">
                          <a:moveTo>
                            <a:pt x="140987" y="124596"/>
                          </a:moveTo>
                          <a:cubicBezTo>
                            <a:pt x="147337" y="122247"/>
                            <a:pt x="143336" y="59572"/>
                            <a:pt x="144542" y="54238"/>
                          </a:cubicBezTo>
                          <a:cubicBezTo>
                            <a:pt x="146828" y="39252"/>
                            <a:pt x="140097" y="24647"/>
                            <a:pt x="122571" y="26425"/>
                          </a:cubicBezTo>
                          <a:cubicBezTo>
                            <a:pt x="129683" y="-8309"/>
                            <a:pt x="29417" y="-8500"/>
                            <a:pt x="29925" y="24075"/>
                          </a:cubicBezTo>
                          <a:cubicBezTo>
                            <a:pt x="15891" y="25536"/>
                            <a:pt x="12399" y="39633"/>
                            <a:pt x="13478" y="51635"/>
                          </a:cubicBezTo>
                          <a:cubicBezTo>
                            <a:pt x="16145" y="75955"/>
                            <a:pt x="8335" y="105292"/>
                            <a:pt x="17034" y="127263"/>
                          </a:cubicBezTo>
                          <a:cubicBezTo>
                            <a:pt x="17034" y="127263"/>
                            <a:pt x="17034" y="127644"/>
                            <a:pt x="17034" y="127835"/>
                          </a:cubicBezTo>
                          <a:cubicBezTo>
                            <a:pt x="-77835" y="451748"/>
                            <a:pt x="259922" y="398789"/>
                            <a:pt x="140987" y="124596"/>
                          </a:cubicBezTo>
                          <a:close/>
                          <a:moveTo>
                            <a:pt x="126254" y="42427"/>
                          </a:moveTo>
                          <a:cubicBezTo>
                            <a:pt x="126699" y="51254"/>
                            <a:pt x="126699" y="64842"/>
                            <a:pt x="126889" y="74177"/>
                          </a:cubicBezTo>
                          <a:lnTo>
                            <a:pt x="31258" y="101736"/>
                          </a:lnTo>
                          <a:cubicBezTo>
                            <a:pt x="31258" y="96719"/>
                            <a:pt x="31258" y="91640"/>
                            <a:pt x="31258" y="86560"/>
                          </a:cubicBezTo>
                          <a:cubicBezTo>
                            <a:pt x="57865" y="73415"/>
                            <a:pt x="88408" y="58556"/>
                            <a:pt x="112348" y="40903"/>
                          </a:cubicBezTo>
                          <a:cubicBezTo>
                            <a:pt x="116793" y="41665"/>
                            <a:pt x="123778" y="38490"/>
                            <a:pt x="126254" y="42427"/>
                          </a:cubicBezTo>
                          <a:close/>
                          <a:moveTo>
                            <a:pt x="89044" y="212671"/>
                          </a:moveTo>
                          <a:cubicBezTo>
                            <a:pt x="81112" y="208784"/>
                            <a:pt x="71771" y="209070"/>
                            <a:pt x="64088" y="213433"/>
                          </a:cubicBezTo>
                          <a:cubicBezTo>
                            <a:pt x="67943" y="186762"/>
                            <a:pt x="70883" y="159947"/>
                            <a:pt x="72914" y="132978"/>
                          </a:cubicBezTo>
                          <a:lnTo>
                            <a:pt x="83964" y="132978"/>
                          </a:lnTo>
                          <a:cubicBezTo>
                            <a:pt x="83049" y="159642"/>
                            <a:pt x="84751" y="186337"/>
                            <a:pt x="89044" y="212671"/>
                          </a:cubicBezTo>
                          <a:close/>
                          <a:moveTo>
                            <a:pt x="50944" y="114118"/>
                          </a:moveTo>
                          <a:lnTo>
                            <a:pt x="127144" y="92148"/>
                          </a:lnTo>
                          <a:lnTo>
                            <a:pt x="127144" y="113420"/>
                          </a:lnTo>
                          <a:cubicBezTo>
                            <a:pt x="101299" y="114880"/>
                            <a:pt x="75899" y="115135"/>
                            <a:pt x="50626" y="114118"/>
                          </a:cubicBezTo>
                          <a:close/>
                          <a:moveTo>
                            <a:pt x="90695" y="39950"/>
                          </a:moveTo>
                          <a:cubicBezTo>
                            <a:pt x="74692" y="48269"/>
                            <a:pt x="47832" y="59826"/>
                            <a:pt x="31385" y="67255"/>
                          </a:cubicBezTo>
                          <a:cubicBezTo>
                            <a:pt x="31385" y="58937"/>
                            <a:pt x="31766" y="47634"/>
                            <a:pt x="31385" y="39379"/>
                          </a:cubicBezTo>
                          <a:cubicBezTo>
                            <a:pt x="33036" y="39379"/>
                            <a:pt x="75835" y="39442"/>
                            <a:pt x="90377" y="39950"/>
                          </a:cubicBezTo>
                          <a:close/>
                          <a:moveTo>
                            <a:pt x="45736" y="22361"/>
                          </a:moveTo>
                          <a:cubicBezTo>
                            <a:pt x="60214" y="644"/>
                            <a:pt x="112920" y="11122"/>
                            <a:pt x="111395" y="26616"/>
                          </a:cubicBezTo>
                          <a:cubicBezTo>
                            <a:pt x="92028" y="25854"/>
                            <a:pt x="63834" y="27314"/>
                            <a:pt x="44466" y="26616"/>
                          </a:cubicBezTo>
                          <a:cubicBezTo>
                            <a:pt x="44339" y="26171"/>
                            <a:pt x="45165" y="22742"/>
                            <a:pt x="45419" y="22361"/>
                          </a:cubicBezTo>
                          <a:close/>
                          <a:moveTo>
                            <a:pt x="125556" y="309127"/>
                          </a:moveTo>
                          <a:cubicBezTo>
                            <a:pt x="22686" y="406028"/>
                            <a:pt x="-873" y="195335"/>
                            <a:pt x="33798" y="131708"/>
                          </a:cubicBezTo>
                          <a:cubicBezTo>
                            <a:pt x="41101" y="132153"/>
                            <a:pt x="48467" y="132470"/>
                            <a:pt x="55833" y="132661"/>
                          </a:cubicBezTo>
                          <a:cubicBezTo>
                            <a:pt x="60913" y="148536"/>
                            <a:pt x="25734" y="268678"/>
                            <a:pt x="58500" y="243023"/>
                          </a:cubicBezTo>
                          <a:cubicBezTo>
                            <a:pt x="62310" y="237436"/>
                            <a:pt x="67708" y="228101"/>
                            <a:pt x="75454" y="228037"/>
                          </a:cubicBezTo>
                          <a:cubicBezTo>
                            <a:pt x="84979" y="228037"/>
                            <a:pt x="91076" y="238960"/>
                            <a:pt x="95394" y="245881"/>
                          </a:cubicBezTo>
                          <a:cubicBezTo>
                            <a:pt x="128985" y="268931"/>
                            <a:pt x="92536" y="150631"/>
                            <a:pt x="101744" y="132661"/>
                          </a:cubicBezTo>
                          <a:cubicBezTo>
                            <a:pt x="109173" y="132661"/>
                            <a:pt x="116602" y="132089"/>
                            <a:pt x="124032" y="131644"/>
                          </a:cubicBezTo>
                          <a:cubicBezTo>
                            <a:pt x="155591" y="183968"/>
                            <a:pt x="160671" y="257311"/>
                            <a:pt x="125239" y="309127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892" name="Google Shape;892;p8"/>
                  <p:cNvSpPr/>
                  <p:nvPr/>
                </p:nvSpPr>
                <p:spPr>
                  <a:xfrm>
                    <a:off x="3375902" y="1663032"/>
                    <a:ext cx="17700" cy="13149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893" name="Google Shape;893;p8"/>
                <p:cNvSpPr/>
                <p:nvPr/>
              </p:nvSpPr>
              <p:spPr>
                <a:xfrm>
                  <a:off x="3352825" y="3244100"/>
                  <a:ext cx="2720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8" h="1160" extrusionOk="0">
                      <a:moveTo>
                        <a:pt x="0" y="0"/>
                      </a:moveTo>
                      <a:cubicBezTo>
                        <a:pt x="294" y="441"/>
                        <a:pt x="670" y="834"/>
                        <a:pt x="1088" y="1160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894" name="Google Shape;894;p8"/>
            <p:cNvGrpSpPr/>
            <p:nvPr/>
          </p:nvGrpSpPr>
          <p:grpSpPr>
            <a:xfrm>
              <a:off x="8018879" y="-29"/>
              <a:ext cx="810166" cy="4470272"/>
              <a:chOff x="7824797" y="-1724181"/>
              <a:chExt cx="860597" cy="4748536"/>
            </a:xfrm>
          </p:grpSpPr>
          <p:grpSp>
            <p:nvGrpSpPr>
              <p:cNvPr id="895" name="Google Shape;895;p8"/>
              <p:cNvGrpSpPr/>
              <p:nvPr/>
            </p:nvGrpSpPr>
            <p:grpSpPr>
              <a:xfrm>
                <a:off x="7824797" y="1891931"/>
                <a:ext cx="860597" cy="1132425"/>
                <a:chOff x="764100" y="3623300"/>
                <a:chExt cx="1046700" cy="1046700"/>
              </a:xfrm>
            </p:grpSpPr>
            <p:sp>
              <p:nvSpPr>
                <p:cNvPr id="896" name="Google Shape;896;p8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10A3FF">
                    <a:alpha val="61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97" name="Google Shape;897;p8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10A3FF">
                    <a:alpha val="61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898" name="Google Shape;898;p8"/>
              <p:cNvGrpSpPr/>
              <p:nvPr/>
            </p:nvGrpSpPr>
            <p:grpSpPr>
              <a:xfrm>
                <a:off x="8100547" y="-1724181"/>
                <a:ext cx="300376" cy="4529867"/>
                <a:chOff x="3792712" y="-322375"/>
                <a:chExt cx="274793" cy="4144055"/>
              </a:xfrm>
            </p:grpSpPr>
            <p:grpSp>
              <p:nvGrpSpPr>
                <p:cNvPr id="899" name="Google Shape;899;p8"/>
                <p:cNvGrpSpPr/>
                <p:nvPr/>
              </p:nvGrpSpPr>
              <p:grpSpPr>
                <a:xfrm>
                  <a:off x="3792712" y="-322375"/>
                  <a:ext cx="274793" cy="4144055"/>
                  <a:chOff x="3792712" y="-322375"/>
                  <a:chExt cx="274793" cy="4144055"/>
                </a:xfrm>
              </p:grpSpPr>
              <p:grpSp>
                <p:nvGrpSpPr>
                  <p:cNvPr id="900" name="Google Shape;900;p8"/>
                  <p:cNvGrpSpPr/>
                  <p:nvPr/>
                </p:nvGrpSpPr>
                <p:grpSpPr>
                  <a:xfrm>
                    <a:off x="3792712" y="2971595"/>
                    <a:ext cx="274793" cy="850085"/>
                    <a:chOff x="3792712" y="2879468"/>
                    <a:chExt cx="274793" cy="850085"/>
                  </a:xfrm>
                </p:grpSpPr>
                <p:sp>
                  <p:nvSpPr>
                    <p:cNvPr id="901" name="Google Shape;901;p8"/>
                    <p:cNvSpPr/>
                    <p:nvPr/>
                  </p:nvSpPr>
                  <p:spPr>
                    <a:xfrm>
                      <a:off x="3798083" y="3085793"/>
                      <a:ext cx="261578" cy="6373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1578" h="637356" extrusionOk="0">
                          <a:moveTo>
                            <a:pt x="126686" y="637357"/>
                          </a:moveTo>
                          <a:cubicBezTo>
                            <a:pt x="-60449" y="630435"/>
                            <a:pt x="18736" y="394850"/>
                            <a:pt x="6417" y="267723"/>
                          </a:cubicBezTo>
                          <a:cubicBezTo>
                            <a:pt x="12322" y="197048"/>
                            <a:pt x="-10665" y="53665"/>
                            <a:pt x="31817" y="8008"/>
                          </a:cubicBezTo>
                          <a:cubicBezTo>
                            <a:pt x="291595" y="-16566"/>
                            <a:pt x="262449" y="-1263"/>
                            <a:pt x="258829" y="299283"/>
                          </a:cubicBezTo>
                          <a:cubicBezTo>
                            <a:pt x="256988" y="426728"/>
                            <a:pt x="295024" y="626816"/>
                            <a:pt x="126686" y="637357"/>
                          </a:cubicBezTo>
                          <a:close/>
                        </a:path>
                      </a:pathLst>
                    </a:custGeom>
                    <a:solidFill>
                      <a:srgbClr val="CFE2F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902" name="Google Shape;902;p8"/>
                    <p:cNvSpPr/>
                    <p:nvPr/>
                  </p:nvSpPr>
                  <p:spPr>
                    <a:xfrm>
                      <a:off x="3849902" y="2886279"/>
                      <a:ext cx="160096" cy="1972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096" h="197298" extrusionOk="0">
                          <a:moveTo>
                            <a:pt x="0" y="197298"/>
                          </a:moveTo>
                          <a:cubicBezTo>
                            <a:pt x="14795" y="163453"/>
                            <a:pt x="-19495" y="39120"/>
                            <a:pt x="29908" y="37913"/>
                          </a:cubicBezTo>
                          <a:cubicBezTo>
                            <a:pt x="41275" y="35754"/>
                            <a:pt x="33401" y="17911"/>
                            <a:pt x="43053" y="12513"/>
                          </a:cubicBezTo>
                          <a:cubicBezTo>
                            <a:pt x="64008" y="-9902"/>
                            <a:pt x="129984" y="-1393"/>
                            <a:pt x="134239" y="31563"/>
                          </a:cubicBezTo>
                          <a:cubicBezTo>
                            <a:pt x="135826" y="40517"/>
                            <a:pt x="147891" y="34484"/>
                            <a:pt x="151955" y="41406"/>
                          </a:cubicBezTo>
                          <a:cubicBezTo>
                            <a:pt x="171640" y="64583"/>
                            <a:pt x="149479" y="158246"/>
                            <a:pt x="149161" y="196663"/>
                          </a:cubicBezTo>
                          <a:cubicBezTo>
                            <a:pt x="98234" y="196155"/>
                            <a:pt x="49847" y="189170"/>
                            <a:pt x="0" y="197298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903" name="Google Shape;903;p8"/>
                    <p:cNvSpPr/>
                    <p:nvPr/>
                  </p:nvSpPr>
                  <p:spPr>
                    <a:xfrm>
                      <a:off x="3792712" y="2879468"/>
                      <a:ext cx="274793" cy="85008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4793" h="850085" extrusionOk="0">
                          <a:moveTo>
                            <a:pt x="19916" y="786532"/>
                          </a:moveTo>
                          <a:cubicBezTo>
                            <a:pt x="39854" y="827489"/>
                            <a:pt x="67541" y="848572"/>
                            <a:pt x="131866" y="850032"/>
                          </a:cubicBezTo>
                          <a:cubicBezTo>
                            <a:pt x="255818" y="852953"/>
                            <a:pt x="279440" y="735732"/>
                            <a:pt x="271947" y="651213"/>
                          </a:cubicBezTo>
                          <a:cubicBezTo>
                            <a:pt x="272963" y="537612"/>
                            <a:pt x="275312" y="423947"/>
                            <a:pt x="274678" y="310345"/>
                          </a:cubicBezTo>
                          <a:cubicBezTo>
                            <a:pt x="276202" y="268245"/>
                            <a:pt x="263057" y="215095"/>
                            <a:pt x="217528" y="202395"/>
                          </a:cubicBezTo>
                          <a:cubicBezTo>
                            <a:pt x="213336" y="167343"/>
                            <a:pt x="246610" y="35073"/>
                            <a:pt x="197716" y="37295"/>
                          </a:cubicBezTo>
                          <a:cubicBezTo>
                            <a:pt x="191366" y="-10202"/>
                            <a:pt x="84495" y="-14965"/>
                            <a:pt x="87098" y="38311"/>
                          </a:cubicBezTo>
                          <a:cubicBezTo>
                            <a:pt x="75478" y="36978"/>
                            <a:pt x="60047" y="37041"/>
                            <a:pt x="58778" y="55583"/>
                          </a:cubicBezTo>
                          <a:cubicBezTo>
                            <a:pt x="55603" y="103081"/>
                            <a:pt x="55285" y="150833"/>
                            <a:pt x="49887" y="197760"/>
                          </a:cubicBezTo>
                          <a:cubicBezTo>
                            <a:pt x="-19010" y="224303"/>
                            <a:pt x="12613" y="404262"/>
                            <a:pt x="5437" y="474048"/>
                          </a:cubicBezTo>
                          <a:cubicBezTo>
                            <a:pt x="10264" y="577299"/>
                            <a:pt x="-17549" y="687980"/>
                            <a:pt x="19916" y="786532"/>
                          </a:cubicBezTo>
                          <a:close/>
                          <a:moveTo>
                            <a:pt x="102466" y="38248"/>
                          </a:moveTo>
                          <a:cubicBezTo>
                            <a:pt x="106148" y="7895"/>
                            <a:pt x="173585" y="17166"/>
                            <a:pt x="178983" y="37105"/>
                          </a:cubicBezTo>
                          <a:cubicBezTo>
                            <a:pt x="154281" y="37549"/>
                            <a:pt x="103101" y="39962"/>
                            <a:pt x="102592" y="38311"/>
                          </a:cubicBezTo>
                          <a:close/>
                          <a:moveTo>
                            <a:pt x="76177" y="56663"/>
                          </a:moveTo>
                          <a:lnTo>
                            <a:pt x="174983" y="55393"/>
                          </a:lnTo>
                          <a:cubicBezTo>
                            <a:pt x="190222" y="53361"/>
                            <a:pt x="211304" y="53298"/>
                            <a:pt x="206733" y="75459"/>
                          </a:cubicBezTo>
                          <a:lnTo>
                            <a:pt x="75287" y="111400"/>
                          </a:lnTo>
                          <a:cubicBezTo>
                            <a:pt x="75967" y="93194"/>
                            <a:pt x="76303" y="74970"/>
                            <a:pt x="76303" y="56726"/>
                          </a:cubicBezTo>
                          <a:close/>
                          <a:moveTo>
                            <a:pt x="73700" y="129879"/>
                          </a:moveTo>
                          <a:lnTo>
                            <a:pt x="205399" y="94382"/>
                          </a:lnTo>
                          <a:lnTo>
                            <a:pt x="203684" y="134069"/>
                          </a:lnTo>
                          <a:lnTo>
                            <a:pt x="71478" y="159469"/>
                          </a:lnTo>
                          <a:cubicBezTo>
                            <a:pt x="72430" y="149563"/>
                            <a:pt x="73192" y="139785"/>
                            <a:pt x="73827" y="129942"/>
                          </a:cubicBezTo>
                          <a:close/>
                          <a:moveTo>
                            <a:pt x="69191" y="177885"/>
                          </a:moveTo>
                          <a:lnTo>
                            <a:pt x="202541" y="152104"/>
                          </a:lnTo>
                          <a:cubicBezTo>
                            <a:pt x="201906" y="166391"/>
                            <a:pt x="201335" y="180615"/>
                            <a:pt x="200700" y="194839"/>
                          </a:cubicBezTo>
                          <a:lnTo>
                            <a:pt x="67350" y="193379"/>
                          </a:lnTo>
                          <a:cubicBezTo>
                            <a:pt x="68239" y="188298"/>
                            <a:pt x="68937" y="183282"/>
                            <a:pt x="69318" y="177948"/>
                          </a:cubicBezTo>
                          <a:close/>
                          <a:moveTo>
                            <a:pt x="19217" y="648102"/>
                          </a:moveTo>
                          <a:cubicBezTo>
                            <a:pt x="23154" y="519832"/>
                            <a:pt x="21947" y="391117"/>
                            <a:pt x="28171" y="263101"/>
                          </a:cubicBezTo>
                          <a:cubicBezTo>
                            <a:pt x="34965" y="198204"/>
                            <a:pt x="74589" y="211222"/>
                            <a:pt x="121960" y="210968"/>
                          </a:cubicBezTo>
                          <a:cubicBezTo>
                            <a:pt x="123103" y="217851"/>
                            <a:pt x="123674" y="224817"/>
                            <a:pt x="123674" y="231796"/>
                          </a:cubicBezTo>
                          <a:cubicBezTo>
                            <a:pt x="72874" y="256370"/>
                            <a:pt x="60174" y="344889"/>
                            <a:pt x="124246" y="360891"/>
                          </a:cubicBezTo>
                          <a:lnTo>
                            <a:pt x="124627" y="429281"/>
                          </a:lnTo>
                          <a:cubicBezTo>
                            <a:pt x="46966" y="432710"/>
                            <a:pt x="45951" y="548915"/>
                            <a:pt x="125135" y="549486"/>
                          </a:cubicBezTo>
                          <a:lnTo>
                            <a:pt x="125516" y="627083"/>
                          </a:lnTo>
                          <a:cubicBezTo>
                            <a:pt x="40" y="680677"/>
                            <a:pt x="157647" y="791422"/>
                            <a:pt x="143550" y="638069"/>
                          </a:cubicBezTo>
                          <a:cubicBezTo>
                            <a:pt x="209971" y="620416"/>
                            <a:pt x="220385" y="540533"/>
                            <a:pt x="142661" y="533675"/>
                          </a:cubicBezTo>
                          <a:lnTo>
                            <a:pt x="142280" y="444204"/>
                          </a:lnTo>
                          <a:cubicBezTo>
                            <a:pt x="216321" y="434298"/>
                            <a:pt x="216130" y="356764"/>
                            <a:pt x="141772" y="346604"/>
                          </a:cubicBezTo>
                          <a:cubicBezTo>
                            <a:pt x="141772" y="311425"/>
                            <a:pt x="141772" y="215413"/>
                            <a:pt x="140566" y="212429"/>
                          </a:cubicBezTo>
                          <a:cubicBezTo>
                            <a:pt x="140566" y="212429"/>
                            <a:pt x="194096" y="213762"/>
                            <a:pt x="198541" y="213381"/>
                          </a:cubicBezTo>
                          <a:cubicBezTo>
                            <a:pt x="218543" y="211666"/>
                            <a:pt x="234291" y="230589"/>
                            <a:pt x="243943" y="246845"/>
                          </a:cubicBezTo>
                          <a:cubicBezTo>
                            <a:pt x="271376" y="315997"/>
                            <a:pt x="250865" y="395880"/>
                            <a:pt x="255754" y="469095"/>
                          </a:cubicBezTo>
                          <a:cubicBezTo>
                            <a:pt x="240832" y="580093"/>
                            <a:pt x="308015" y="834538"/>
                            <a:pt x="136819" y="834855"/>
                          </a:cubicBezTo>
                          <a:cubicBezTo>
                            <a:pt x="35727" y="844063"/>
                            <a:pt x="10073" y="729382"/>
                            <a:pt x="19344" y="648166"/>
                          </a:cubicBezTo>
                          <a:close/>
                          <a:moveTo>
                            <a:pt x="125008" y="678137"/>
                          </a:moveTo>
                          <a:cubicBezTo>
                            <a:pt x="115928" y="731541"/>
                            <a:pt x="62968" y="668041"/>
                            <a:pt x="125643" y="645435"/>
                          </a:cubicBezTo>
                          <a:cubicBezTo>
                            <a:pt x="126272" y="656357"/>
                            <a:pt x="126100" y="667304"/>
                            <a:pt x="125135" y="678201"/>
                          </a:cubicBezTo>
                          <a:close/>
                          <a:moveTo>
                            <a:pt x="125008" y="531198"/>
                          </a:moveTo>
                          <a:cubicBezTo>
                            <a:pt x="69953" y="529293"/>
                            <a:pt x="68620" y="448966"/>
                            <a:pt x="124627" y="447315"/>
                          </a:cubicBezTo>
                          <a:close/>
                          <a:moveTo>
                            <a:pt x="124119" y="340698"/>
                          </a:moveTo>
                          <a:cubicBezTo>
                            <a:pt x="85193" y="326284"/>
                            <a:pt x="93004" y="270848"/>
                            <a:pt x="123674" y="251798"/>
                          </a:cubicBezTo>
                          <a:cubicBezTo>
                            <a:pt x="123973" y="281643"/>
                            <a:pt x="124183" y="311380"/>
                            <a:pt x="124309" y="341016"/>
                          </a:cubicBezTo>
                          <a:close/>
                          <a:moveTo>
                            <a:pt x="141835" y="365591"/>
                          </a:moveTo>
                          <a:cubicBezTo>
                            <a:pt x="190730" y="374798"/>
                            <a:pt x="194159" y="419057"/>
                            <a:pt x="141835" y="426106"/>
                          </a:cubicBezTo>
                          <a:close/>
                          <a:moveTo>
                            <a:pt x="142724" y="551899"/>
                          </a:moveTo>
                          <a:cubicBezTo>
                            <a:pt x="195493" y="559138"/>
                            <a:pt x="188127" y="605684"/>
                            <a:pt x="143296" y="619781"/>
                          </a:cubicBezTo>
                          <a:cubicBezTo>
                            <a:pt x="143042" y="601429"/>
                            <a:pt x="142978" y="571204"/>
                            <a:pt x="142915" y="552217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904" name="Google Shape;904;p8"/>
                  <p:cNvSpPr/>
                  <p:nvPr/>
                </p:nvSpPr>
                <p:spPr>
                  <a:xfrm>
                    <a:off x="3923169" y="-322375"/>
                    <a:ext cx="17700" cy="33003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905" name="Google Shape;905;p8"/>
                <p:cNvSpPr/>
                <p:nvPr/>
              </p:nvSpPr>
              <p:spPr>
                <a:xfrm>
                  <a:off x="3834925" y="3637375"/>
                  <a:ext cx="76100" cy="1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4" h="5437" extrusionOk="0">
                      <a:moveTo>
                        <a:pt x="0" y="0"/>
                      </a:moveTo>
                      <a:cubicBezTo>
                        <a:pt x="372" y="2043"/>
                        <a:pt x="1116" y="4666"/>
                        <a:pt x="3044" y="5437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  <p:sp>
              <p:nvSpPr>
                <p:cNvPr id="906" name="Google Shape;906;p8"/>
                <p:cNvSpPr/>
                <p:nvPr/>
              </p:nvSpPr>
              <p:spPr>
                <a:xfrm>
                  <a:off x="3834925" y="3552200"/>
                  <a:ext cx="1825" cy="2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" h="870" extrusionOk="0">
                      <a:moveTo>
                        <a:pt x="0" y="0"/>
                      </a:moveTo>
                      <a:cubicBezTo>
                        <a:pt x="37" y="435"/>
                        <a:pt x="37" y="435"/>
                        <a:pt x="73" y="870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907" name="Google Shape;907;p8"/>
            <p:cNvGrpSpPr/>
            <p:nvPr/>
          </p:nvGrpSpPr>
          <p:grpSpPr>
            <a:xfrm>
              <a:off x="7184797" y="-17"/>
              <a:ext cx="985363" cy="3905971"/>
              <a:chOff x="1192601" y="-1724180"/>
              <a:chExt cx="1046700" cy="4149108"/>
            </a:xfrm>
          </p:grpSpPr>
          <p:grpSp>
            <p:nvGrpSpPr>
              <p:cNvPr id="908" name="Google Shape;908;p8"/>
              <p:cNvGrpSpPr/>
              <p:nvPr/>
            </p:nvGrpSpPr>
            <p:grpSpPr>
              <a:xfrm>
                <a:off x="1192601" y="1378228"/>
                <a:ext cx="1046700" cy="1046700"/>
                <a:chOff x="764100" y="3623300"/>
                <a:chExt cx="1046700" cy="1046700"/>
              </a:xfrm>
            </p:grpSpPr>
            <p:sp>
              <p:nvSpPr>
                <p:cNvPr id="909" name="Google Shape;909;p8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18ECFF">
                    <a:alpha val="95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0" name="Google Shape;910;p8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18ECFF">
                    <a:alpha val="95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911" name="Google Shape;911;p8"/>
              <p:cNvGrpSpPr/>
              <p:nvPr/>
            </p:nvGrpSpPr>
            <p:grpSpPr>
              <a:xfrm>
                <a:off x="1417979" y="-1724180"/>
                <a:ext cx="580390" cy="3855366"/>
                <a:chOff x="522260" y="372820"/>
                <a:chExt cx="530958" cy="3527002"/>
              </a:xfrm>
            </p:grpSpPr>
            <p:grpSp>
              <p:nvGrpSpPr>
                <p:cNvPr id="912" name="Google Shape;912;p8"/>
                <p:cNvGrpSpPr/>
                <p:nvPr/>
              </p:nvGrpSpPr>
              <p:grpSpPr>
                <a:xfrm>
                  <a:off x="522260" y="372820"/>
                  <a:ext cx="530958" cy="3527002"/>
                  <a:chOff x="522260" y="372820"/>
                  <a:chExt cx="530958" cy="3527002"/>
                </a:xfrm>
              </p:grpSpPr>
              <p:grpSp>
                <p:nvGrpSpPr>
                  <p:cNvPr id="913" name="Google Shape;913;p8"/>
                  <p:cNvGrpSpPr/>
                  <p:nvPr/>
                </p:nvGrpSpPr>
                <p:grpSpPr>
                  <a:xfrm>
                    <a:off x="522260" y="2971595"/>
                    <a:ext cx="530958" cy="928227"/>
                    <a:chOff x="522260" y="2971595"/>
                    <a:chExt cx="530958" cy="928227"/>
                  </a:xfrm>
                </p:grpSpPr>
                <p:sp>
                  <p:nvSpPr>
                    <p:cNvPr id="914" name="Google Shape;914;p8"/>
                    <p:cNvSpPr/>
                    <p:nvPr/>
                  </p:nvSpPr>
                  <p:spPr>
                    <a:xfrm>
                      <a:off x="531045" y="3193814"/>
                      <a:ext cx="510950" cy="50019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10950" h="500199" extrusionOk="0">
                          <a:moveTo>
                            <a:pt x="230344" y="500189"/>
                          </a:moveTo>
                          <a:cubicBezTo>
                            <a:pt x="153916" y="500507"/>
                            <a:pt x="77640" y="493446"/>
                            <a:pt x="2570" y="479108"/>
                          </a:cubicBezTo>
                          <a:cubicBezTo>
                            <a:pt x="-4606" y="452501"/>
                            <a:pt x="4348" y="418084"/>
                            <a:pt x="15841" y="404622"/>
                          </a:cubicBezTo>
                          <a:cubicBezTo>
                            <a:pt x="93" y="296672"/>
                            <a:pt x="174591" y="153479"/>
                            <a:pt x="126458" y="68770"/>
                          </a:cubicBezTo>
                          <a:cubicBezTo>
                            <a:pt x="128236" y="16510"/>
                            <a:pt x="219295" y="6350"/>
                            <a:pt x="261142" y="0"/>
                          </a:cubicBezTo>
                          <a:cubicBezTo>
                            <a:pt x="310926" y="4953"/>
                            <a:pt x="383443" y="12002"/>
                            <a:pt x="388777" y="70612"/>
                          </a:cubicBezTo>
                          <a:cubicBezTo>
                            <a:pt x="365980" y="191262"/>
                            <a:pt x="524603" y="342392"/>
                            <a:pt x="509998" y="472630"/>
                          </a:cubicBezTo>
                          <a:cubicBezTo>
                            <a:pt x="417936" y="491147"/>
                            <a:pt x="324248" y="500380"/>
                            <a:pt x="230344" y="500189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915" name="Google Shape;915;p8"/>
                    <p:cNvSpPr/>
                    <p:nvPr/>
                  </p:nvSpPr>
                  <p:spPr>
                    <a:xfrm>
                      <a:off x="551585" y="3672350"/>
                      <a:ext cx="488949" cy="21462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8949" h="214629" extrusionOk="0">
                          <a:moveTo>
                            <a:pt x="243395" y="214630"/>
                          </a:moveTo>
                          <a:cubicBezTo>
                            <a:pt x="147256" y="214630"/>
                            <a:pt x="26352" y="160401"/>
                            <a:pt x="0" y="8001"/>
                          </a:cubicBezTo>
                          <a:cubicBezTo>
                            <a:pt x="165925" y="39751"/>
                            <a:pt x="327279" y="29528"/>
                            <a:pt x="488950" y="0"/>
                          </a:cubicBezTo>
                          <a:cubicBezTo>
                            <a:pt x="471043" y="147384"/>
                            <a:pt x="350266" y="214630"/>
                            <a:pt x="243395" y="214630"/>
                          </a:cubicBezTo>
                          <a:close/>
                        </a:path>
                      </a:pathLst>
                    </a:custGeom>
                    <a:solidFill>
                      <a:srgbClr val="C8F3F7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916" name="Google Shape;916;p8"/>
                    <p:cNvSpPr/>
                    <p:nvPr/>
                  </p:nvSpPr>
                  <p:spPr>
                    <a:xfrm>
                      <a:off x="685838" y="2977833"/>
                      <a:ext cx="219884" cy="23464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9884" h="234649" extrusionOk="0">
                          <a:moveTo>
                            <a:pt x="2590" y="234649"/>
                          </a:moveTo>
                          <a:cubicBezTo>
                            <a:pt x="7987" y="210011"/>
                            <a:pt x="-12142" y="33672"/>
                            <a:pt x="12877" y="45419"/>
                          </a:cubicBezTo>
                          <a:cubicBezTo>
                            <a:pt x="33197" y="50182"/>
                            <a:pt x="23545" y="24210"/>
                            <a:pt x="35038" y="16590"/>
                          </a:cubicBezTo>
                          <a:cubicBezTo>
                            <a:pt x="50913" y="906"/>
                            <a:pt x="85394" y="1604"/>
                            <a:pt x="109714" y="1922"/>
                          </a:cubicBezTo>
                          <a:cubicBezTo>
                            <a:pt x="145528" y="-936"/>
                            <a:pt x="189026" y="-6841"/>
                            <a:pt x="188835" y="38879"/>
                          </a:cubicBezTo>
                          <a:cubicBezTo>
                            <a:pt x="250875" y="39895"/>
                            <a:pt x="199503" y="186770"/>
                            <a:pt x="206869" y="233824"/>
                          </a:cubicBezTo>
                          <a:cubicBezTo>
                            <a:pt x="139369" y="212361"/>
                            <a:pt x="71932" y="215091"/>
                            <a:pt x="2590" y="234649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917" name="Google Shape;917;p8"/>
                    <p:cNvSpPr/>
                    <p:nvPr/>
                  </p:nvSpPr>
                  <p:spPr>
                    <a:xfrm>
                      <a:off x="522260" y="2971595"/>
                      <a:ext cx="530958" cy="92822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30958" h="928227" extrusionOk="0">
                          <a:moveTo>
                            <a:pt x="516306" y="619347"/>
                          </a:moveTo>
                          <a:cubicBezTo>
                            <a:pt x="501638" y="504285"/>
                            <a:pt x="397942" y="417798"/>
                            <a:pt x="399530" y="298926"/>
                          </a:cubicBezTo>
                          <a:cubicBezTo>
                            <a:pt x="413182" y="300514"/>
                            <a:pt x="390830" y="254159"/>
                            <a:pt x="381178" y="244380"/>
                          </a:cubicBezTo>
                          <a:cubicBezTo>
                            <a:pt x="383210" y="187992"/>
                            <a:pt x="385369" y="132175"/>
                            <a:pt x="387528" y="75787"/>
                          </a:cubicBezTo>
                          <a:cubicBezTo>
                            <a:pt x="392481" y="54070"/>
                            <a:pt x="381559" y="34449"/>
                            <a:pt x="356731" y="40227"/>
                          </a:cubicBezTo>
                          <a:cubicBezTo>
                            <a:pt x="358255" y="-10573"/>
                            <a:pt x="307645" y="730"/>
                            <a:pt x="273609" y="1810"/>
                          </a:cubicBezTo>
                          <a:cubicBezTo>
                            <a:pt x="240780" y="1429"/>
                            <a:pt x="184074" y="-222"/>
                            <a:pt x="184328" y="45244"/>
                          </a:cubicBezTo>
                          <a:cubicBezTo>
                            <a:pt x="174803" y="45815"/>
                            <a:pt x="158928" y="42640"/>
                            <a:pt x="158928" y="56547"/>
                          </a:cubicBezTo>
                          <a:cubicBezTo>
                            <a:pt x="158928" y="118777"/>
                            <a:pt x="158039" y="180435"/>
                            <a:pt x="158357" y="242475"/>
                          </a:cubicBezTo>
                          <a:cubicBezTo>
                            <a:pt x="144260" y="248825"/>
                            <a:pt x="112383" y="292767"/>
                            <a:pt x="140577" y="307753"/>
                          </a:cubicBezTo>
                          <a:cubicBezTo>
                            <a:pt x="150102" y="385159"/>
                            <a:pt x="15736" y="506508"/>
                            <a:pt x="18784" y="626967"/>
                          </a:cubicBezTo>
                          <a:cubicBezTo>
                            <a:pt x="-3124" y="640493"/>
                            <a:pt x="-8013" y="706215"/>
                            <a:pt x="15672" y="712756"/>
                          </a:cubicBezTo>
                          <a:cubicBezTo>
                            <a:pt x="65075" y="1013238"/>
                            <a:pt x="505638" y="992854"/>
                            <a:pt x="526720" y="692753"/>
                          </a:cubicBezTo>
                          <a:cubicBezTo>
                            <a:pt x="534785" y="671862"/>
                            <a:pt x="531356" y="631984"/>
                            <a:pt x="516306" y="619347"/>
                          </a:cubicBezTo>
                          <a:close/>
                          <a:moveTo>
                            <a:pt x="498399" y="620300"/>
                          </a:moveTo>
                          <a:cubicBezTo>
                            <a:pt x="475749" y="621824"/>
                            <a:pt x="453079" y="623176"/>
                            <a:pt x="430391" y="624364"/>
                          </a:cubicBezTo>
                          <a:cubicBezTo>
                            <a:pt x="405708" y="518319"/>
                            <a:pt x="384842" y="411531"/>
                            <a:pt x="367780" y="304006"/>
                          </a:cubicBezTo>
                          <a:cubicBezTo>
                            <a:pt x="372606" y="303308"/>
                            <a:pt x="377432" y="302673"/>
                            <a:pt x="382194" y="301911"/>
                          </a:cubicBezTo>
                          <a:cubicBezTo>
                            <a:pt x="378511" y="420973"/>
                            <a:pt x="481889" y="506762"/>
                            <a:pt x="498399" y="620300"/>
                          </a:cubicBezTo>
                          <a:close/>
                          <a:moveTo>
                            <a:pt x="278689" y="312579"/>
                          </a:moveTo>
                          <a:cubicBezTo>
                            <a:pt x="287389" y="312198"/>
                            <a:pt x="296025" y="311690"/>
                            <a:pt x="304661" y="311118"/>
                          </a:cubicBezTo>
                          <a:cubicBezTo>
                            <a:pt x="318040" y="416738"/>
                            <a:pt x="331477" y="522383"/>
                            <a:pt x="344983" y="628047"/>
                          </a:cubicBezTo>
                          <a:cubicBezTo>
                            <a:pt x="322568" y="628809"/>
                            <a:pt x="300216" y="629507"/>
                            <a:pt x="277800" y="629952"/>
                          </a:cubicBezTo>
                          <a:cubicBezTo>
                            <a:pt x="271844" y="524237"/>
                            <a:pt x="272136" y="418262"/>
                            <a:pt x="278689" y="312579"/>
                          </a:cubicBezTo>
                          <a:close/>
                          <a:moveTo>
                            <a:pt x="322504" y="309531"/>
                          </a:moveTo>
                          <a:cubicBezTo>
                            <a:pt x="331775" y="308642"/>
                            <a:pt x="341046" y="307626"/>
                            <a:pt x="350317" y="306483"/>
                          </a:cubicBezTo>
                          <a:cubicBezTo>
                            <a:pt x="367253" y="413417"/>
                            <a:pt x="387928" y="519633"/>
                            <a:pt x="412357" y="625126"/>
                          </a:cubicBezTo>
                          <a:cubicBezTo>
                            <a:pt x="395910" y="625951"/>
                            <a:pt x="379400" y="626713"/>
                            <a:pt x="362954" y="627348"/>
                          </a:cubicBezTo>
                          <a:cubicBezTo>
                            <a:pt x="349111" y="521430"/>
                            <a:pt x="335541" y="415493"/>
                            <a:pt x="322250" y="309531"/>
                          </a:cubicBezTo>
                          <a:close/>
                          <a:moveTo>
                            <a:pt x="365684" y="58452"/>
                          </a:moveTo>
                          <a:cubicBezTo>
                            <a:pt x="375273" y="59277"/>
                            <a:pt x="368542" y="74581"/>
                            <a:pt x="369939" y="81248"/>
                          </a:cubicBezTo>
                          <a:lnTo>
                            <a:pt x="175946" y="137382"/>
                          </a:lnTo>
                          <a:cubicBezTo>
                            <a:pt x="175946" y="127984"/>
                            <a:pt x="175946" y="118332"/>
                            <a:pt x="175946" y="109125"/>
                          </a:cubicBezTo>
                          <a:cubicBezTo>
                            <a:pt x="212713" y="94837"/>
                            <a:pt x="258496" y="85947"/>
                            <a:pt x="287643" y="60547"/>
                          </a:cubicBezTo>
                          <a:cubicBezTo>
                            <a:pt x="313360" y="60611"/>
                            <a:pt x="339649" y="57309"/>
                            <a:pt x="365430" y="58452"/>
                          </a:cubicBezTo>
                          <a:close/>
                          <a:moveTo>
                            <a:pt x="175438" y="205454"/>
                          </a:moveTo>
                          <a:lnTo>
                            <a:pt x="366827" y="159671"/>
                          </a:lnTo>
                          <a:lnTo>
                            <a:pt x="364224" y="230791"/>
                          </a:lnTo>
                          <a:cubicBezTo>
                            <a:pt x="308090" y="199041"/>
                            <a:pt x="233033" y="208248"/>
                            <a:pt x="175311" y="231616"/>
                          </a:cubicBezTo>
                          <a:close/>
                          <a:moveTo>
                            <a:pt x="175438" y="187230"/>
                          </a:moveTo>
                          <a:cubicBezTo>
                            <a:pt x="175438" y="176688"/>
                            <a:pt x="175438" y="166084"/>
                            <a:pt x="175438" y="155480"/>
                          </a:cubicBezTo>
                          <a:lnTo>
                            <a:pt x="368796" y="99536"/>
                          </a:lnTo>
                          <a:lnTo>
                            <a:pt x="367272" y="141256"/>
                          </a:lnTo>
                          <a:close/>
                          <a:moveTo>
                            <a:pt x="229032" y="21622"/>
                          </a:moveTo>
                          <a:cubicBezTo>
                            <a:pt x="256401" y="25305"/>
                            <a:pt x="342570" y="-222"/>
                            <a:pt x="338760" y="40672"/>
                          </a:cubicBezTo>
                          <a:lnTo>
                            <a:pt x="201600" y="44418"/>
                          </a:lnTo>
                          <a:cubicBezTo>
                            <a:pt x="197155" y="28861"/>
                            <a:pt x="217793" y="22765"/>
                            <a:pt x="229096" y="21749"/>
                          </a:cubicBezTo>
                          <a:close/>
                          <a:moveTo>
                            <a:pt x="263830" y="59150"/>
                          </a:moveTo>
                          <a:cubicBezTo>
                            <a:pt x="235046" y="71260"/>
                            <a:pt x="205645" y="81858"/>
                            <a:pt x="175756" y="90900"/>
                          </a:cubicBezTo>
                          <a:lnTo>
                            <a:pt x="175756" y="63722"/>
                          </a:lnTo>
                          <a:cubicBezTo>
                            <a:pt x="201664" y="62897"/>
                            <a:pt x="238113" y="59976"/>
                            <a:pt x="263894" y="59404"/>
                          </a:cubicBezTo>
                          <a:close/>
                          <a:moveTo>
                            <a:pt x="260973" y="230600"/>
                          </a:moveTo>
                          <a:cubicBezTo>
                            <a:pt x="306439" y="226028"/>
                            <a:pt x="366891" y="233838"/>
                            <a:pt x="384036" y="283432"/>
                          </a:cubicBezTo>
                          <a:cubicBezTo>
                            <a:pt x="303873" y="296939"/>
                            <a:pt x="222193" y="298945"/>
                            <a:pt x="141466" y="289401"/>
                          </a:cubicBezTo>
                          <a:cubicBezTo>
                            <a:pt x="157404" y="243554"/>
                            <a:pt x="218110" y="233521"/>
                            <a:pt x="261036" y="230854"/>
                          </a:cubicBezTo>
                          <a:close/>
                          <a:moveTo>
                            <a:pt x="259639" y="630269"/>
                          </a:moveTo>
                          <a:cubicBezTo>
                            <a:pt x="238005" y="630606"/>
                            <a:pt x="216313" y="630796"/>
                            <a:pt x="194552" y="630841"/>
                          </a:cubicBezTo>
                          <a:cubicBezTo>
                            <a:pt x="210300" y="525005"/>
                            <a:pt x="226003" y="419176"/>
                            <a:pt x="241669" y="313341"/>
                          </a:cubicBezTo>
                          <a:cubicBezTo>
                            <a:pt x="248019" y="313341"/>
                            <a:pt x="254369" y="313341"/>
                            <a:pt x="260719" y="313341"/>
                          </a:cubicBezTo>
                          <a:cubicBezTo>
                            <a:pt x="254172" y="418871"/>
                            <a:pt x="253810" y="524694"/>
                            <a:pt x="259639" y="630269"/>
                          </a:cubicBezTo>
                          <a:close/>
                          <a:moveTo>
                            <a:pt x="177089" y="630904"/>
                          </a:moveTo>
                          <a:cubicBezTo>
                            <a:pt x="155309" y="630904"/>
                            <a:pt x="133528" y="630904"/>
                            <a:pt x="111748" y="630333"/>
                          </a:cubicBezTo>
                          <a:cubicBezTo>
                            <a:pt x="143498" y="524478"/>
                            <a:pt x="175248" y="418751"/>
                            <a:pt x="206490" y="312833"/>
                          </a:cubicBezTo>
                          <a:lnTo>
                            <a:pt x="224206" y="313277"/>
                          </a:lnTo>
                          <a:cubicBezTo>
                            <a:pt x="208630" y="419195"/>
                            <a:pt x="192920" y="525069"/>
                            <a:pt x="177089" y="630904"/>
                          </a:cubicBezTo>
                          <a:close/>
                          <a:moveTo>
                            <a:pt x="76759" y="501047"/>
                          </a:moveTo>
                          <a:cubicBezTo>
                            <a:pt x="112129" y="441801"/>
                            <a:pt x="157849" y="381857"/>
                            <a:pt x="157468" y="309721"/>
                          </a:cubicBezTo>
                          <a:cubicBezTo>
                            <a:pt x="168009" y="310737"/>
                            <a:pt x="178550" y="311499"/>
                            <a:pt x="189218" y="312071"/>
                          </a:cubicBezTo>
                          <a:cubicBezTo>
                            <a:pt x="157550" y="417906"/>
                            <a:pt x="125908" y="523887"/>
                            <a:pt x="94285" y="630015"/>
                          </a:cubicBezTo>
                          <a:cubicBezTo>
                            <a:pt x="74854" y="629571"/>
                            <a:pt x="55423" y="629126"/>
                            <a:pt x="35992" y="628491"/>
                          </a:cubicBezTo>
                          <a:cubicBezTo>
                            <a:pt x="33960" y="582454"/>
                            <a:pt x="54026" y="539591"/>
                            <a:pt x="76886" y="500920"/>
                          </a:cubicBezTo>
                          <a:close/>
                          <a:moveTo>
                            <a:pt x="356858" y="897604"/>
                          </a:moveTo>
                          <a:cubicBezTo>
                            <a:pt x="221222" y="951325"/>
                            <a:pt x="58725" y="859504"/>
                            <a:pt x="34024" y="716248"/>
                          </a:cubicBezTo>
                          <a:cubicBezTo>
                            <a:pt x="191294" y="742912"/>
                            <a:pt x="352178" y="739813"/>
                            <a:pt x="508305" y="707104"/>
                          </a:cubicBezTo>
                          <a:lnTo>
                            <a:pt x="509194" y="707549"/>
                          </a:lnTo>
                          <a:cubicBezTo>
                            <a:pt x="496145" y="793623"/>
                            <a:pt x="438030" y="866134"/>
                            <a:pt x="356858" y="897604"/>
                          </a:cubicBezTo>
                          <a:close/>
                          <a:moveTo>
                            <a:pt x="512560" y="681704"/>
                          </a:moveTo>
                          <a:cubicBezTo>
                            <a:pt x="511855" y="684092"/>
                            <a:pt x="510985" y="686422"/>
                            <a:pt x="509956" y="688689"/>
                          </a:cubicBezTo>
                          <a:cubicBezTo>
                            <a:pt x="348952" y="722706"/>
                            <a:pt x="182842" y="724865"/>
                            <a:pt x="21006" y="695039"/>
                          </a:cubicBezTo>
                          <a:cubicBezTo>
                            <a:pt x="14332" y="679355"/>
                            <a:pt x="14961" y="661511"/>
                            <a:pt x="22721" y="646335"/>
                          </a:cubicBezTo>
                          <a:cubicBezTo>
                            <a:pt x="183897" y="651967"/>
                            <a:pt x="345263" y="649148"/>
                            <a:pt x="506146" y="637889"/>
                          </a:cubicBezTo>
                          <a:cubicBezTo>
                            <a:pt x="514351" y="650945"/>
                            <a:pt x="516681" y="666845"/>
                            <a:pt x="512560" y="681704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918" name="Google Shape;918;p8"/>
                  <p:cNvSpPr/>
                  <p:nvPr/>
                </p:nvSpPr>
                <p:spPr>
                  <a:xfrm>
                    <a:off x="786939" y="372820"/>
                    <a:ext cx="17700" cy="26052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919" name="Google Shape;919;p8"/>
                <p:cNvSpPr/>
                <p:nvPr/>
              </p:nvSpPr>
              <p:spPr>
                <a:xfrm>
                  <a:off x="636125" y="3766050"/>
                  <a:ext cx="121425" cy="7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" h="2972" extrusionOk="0">
                      <a:moveTo>
                        <a:pt x="0" y="0"/>
                      </a:moveTo>
                      <a:cubicBezTo>
                        <a:pt x="1186" y="1482"/>
                        <a:pt x="3080" y="2306"/>
                        <a:pt x="4857" y="2972"/>
                      </a:cubicBezTo>
                    </a:path>
                  </a:pathLst>
                </a:custGeom>
                <a:noFill/>
                <a:ln w="38100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920" name="Google Shape;920;p8"/>
            <p:cNvGrpSpPr/>
            <p:nvPr/>
          </p:nvGrpSpPr>
          <p:grpSpPr>
            <a:xfrm>
              <a:off x="6196930" y="7"/>
              <a:ext cx="985363" cy="2629685"/>
              <a:chOff x="6010934" y="1"/>
              <a:chExt cx="1046700" cy="2793377"/>
            </a:xfrm>
          </p:grpSpPr>
          <p:grpSp>
            <p:nvGrpSpPr>
              <p:cNvPr id="921" name="Google Shape;921;p8"/>
              <p:cNvGrpSpPr/>
              <p:nvPr/>
            </p:nvGrpSpPr>
            <p:grpSpPr>
              <a:xfrm>
                <a:off x="6010934" y="1746678"/>
                <a:ext cx="1046700" cy="1046700"/>
                <a:chOff x="764100" y="3623300"/>
                <a:chExt cx="1046700" cy="1046700"/>
              </a:xfrm>
            </p:grpSpPr>
            <p:sp>
              <p:nvSpPr>
                <p:cNvPr id="922" name="Google Shape;922;p8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76DC35">
                    <a:alpha val="100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23" name="Google Shape;923;p8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76DC35">
                    <a:alpha val="100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924" name="Google Shape;924;p8"/>
              <p:cNvGrpSpPr/>
              <p:nvPr/>
            </p:nvGrpSpPr>
            <p:grpSpPr>
              <a:xfrm>
                <a:off x="6308747" y="1"/>
                <a:ext cx="441786" cy="2571886"/>
                <a:chOff x="1121941" y="1609666"/>
                <a:chExt cx="404159" cy="2352837"/>
              </a:xfrm>
            </p:grpSpPr>
            <p:grpSp>
              <p:nvGrpSpPr>
                <p:cNvPr id="925" name="Google Shape;925;p8"/>
                <p:cNvGrpSpPr/>
                <p:nvPr/>
              </p:nvGrpSpPr>
              <p:grpSpPr>
                <a:xfrm>
                  <a:off x="1121941" y="1609666"/>
                  <a:ext cx="404159" cy="2352837"/>
                  <a:chOff x="1121941" y="1609666"/>
                  <a:chExt cx="404159" cy="2352837"/>
                </a:xfrm>
              </p:grpSpPr>
              <p:grpSp>
                <p:nvGrpSpPr>
                  <p:cNvPr id="926" name="Google Shape;926;p8"/>
                  <p:cNvGrpSpPr/>
                  <p:nvPr/>
                </p:nvGrpSpPr>
                <p:grpSpPr>
                  <a:xfrm>
                    <a:off x="1121941" y="2971595"/>
                    <a:ext cx="404159" cy="990908"/>
                    <a:chOff x="1121941" y="2969319"/>
                    <a:chExt cx="404159" cy="990908"/>
                  </a:xfrm>
                </p:grpSpPr>
                <p:sp>
                  <p:nvSpPr>
                    <p:cNvPr id="927" name="Google Shape;927;p8"/>
                    <p:cNvSpPr/>
                    <p:nvPr/>
                  </p:nvSpPr>
                  <p:spPr>
                    <a:xfrm>
                      <a:off x="1210876" y="2975878"/>
                      <a:ext cx="215728" cy="2228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728" h="222824" extrusionOk="0">
                          <a:moveTo>
                            <a:pt x="14190" y="222824"/>
                          </a:moveTo>
                          <a:cubicBezTo>
                            <a:pt x="13301" y="174692"/>
                            <a:pt x="-21687" y="79251"/>
                            <a:pt x="21620" y="60582"/>
                          </a:cubicBezTo>
                          <a:cubicBezTo>
                            <a:pt x="36987" y="27244"/>
                            <a:pt x="55021" y="2797"/>
                            <a:pt x="105440" y="321"/>
                          </a:cubicBezTo>
                          <a:cubicBezTo>
                            <a:pt x="154017" y="-2156"/>
                            <a:pt x="177385" y="9655"/>
                            <a:pt x="182021" y="37976"/>
                          </a:cubicBezTo>
                          <a:cubicBezTo>
                            <a:pt x="233265" y="47692"/>
                            <a:pt x="210405" y="171326"/>
                            <a:pt x="211993" y="215776"/>
                          </a:cubicBezTo>
                          <a:cubicBezTo>
                            <a:pt x="143159" y="198060"/>
                            <a:pt x="79024" y="196790"/>
                            <a:pt x="14190" y="222824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928" name="Google Shape;928;p8"/>
                    <p:cNvSpPr/>
                    <p:nvPr/>
                  </p:nvSpPr>
                  <p:spPr>
                    <a:xfrm>
                      <a:off x="1160257" y="3179981"/>
                      <a:ext cx="324636" cy="22947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24636" h="229478" extrusionOk="0">
                          <a:moveTo>
                            <a:pt x="1626" y="229478"/>
                          </a:moveTo>
                          <a:cubicBezTo>
                            <a:pt x="-8216" y="108447"/>
                            <a:pt x="24042" y="-8456"/>
                            <a:pt x="169393" y="878"/>
                          </a:cubicBezTo>
                          <a:cubicBezTo>
                            <a:pt x="307379" y="-10678"/>
                            <a:pt x="337541" y="93334"/>
                            <a:pt x="320206" y="222176"/>
                          </a:cubicBezTo>
                          <a:cubicBezTo>
                            <a:pt x="210923" y="232019"/>
                            <a:pt x="109767" y="228018"/>
                            <a:pt x="1626" y="229478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929" name="Google Shape;929;p8"/>
                    <p:cNvSpPr/>
                    <p:nvPr/>
                  </p:nvSpPr>
                  <p:spPr>
                    <a:xfrm>
                      <a:off x="1128931" y="3411844"/>
                      <a:ext cx="389306" cy="54060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89306" h="540604" extrusionOk="0">
                          <a:moveTo>
                            <a:pt x="192718" y="540604"/>
                          </a:moveTo>
                          <a:cubicBezTo>
                            <a:pt x="42795" y="527142"/>
                            <a:pt x="232596" y="425161"/>
                            <a:pt x="116836" y="455260"/>
                          </a:cubicBezTo>
                          <a:cubicBezTo>
                            <a:pt x="83054" y="460150"/>
                            <a:pt x="19744" y="479835"/>
                            <a:pt x="7679" y="435512"/>
                          </a:cubicBezTo>
                          <a:cubicBezTo>
                            <a:pt x="-6227" y="397920"/>
                            <a:pt x="57844" y="371440"/>
                            <a:pt x="34857" y="364582"/>
                          </a:cubicBezTo>
                          <a:cubicBezTo>
                            <a:pt x="15807" y="363122"/>
                            <a:pt x="3107" y="353533"/>
                            <a:pt x="1393" y="338801"/>
                          </a:cubicBezTo>
                          <a:cubicBezTo>
                            <a:pt x="-3560" y="319434"/>
                            <a:pt x="17585" y="304638"/>
                            <a:pt x="35175" y="291748"/>
                          </a:cubicBezTo>
                          <a:cubicBezTo>
                            <a:pt x="33651" y="285398"/>
                            <a:pt x="30158" y="276762"/>
                            <a:pt x="28380" y="270412"/>
                          </a:cubicBezTo>
                          <a:cubicBezTo>
                            <a:pt x="-19689" y="256061"/>
                            <a:pt x="-258" y="192307"/>
                            <a:pt x="38985" y="180877"/>
                          </a:cubicBezTo>
                          <a:cubicBezTo>
                            <a:pt x="42490" y="180629"/>
                            <a:pt x="45138" y="177588"/>
                            <a:pt x="44890" y="174082"/>
                          </a:cubicBezTo>
                          <a:cubicBezTo>
                            <a:pt x="44643" y="170577"/>
                            <a:pt x="41601" y="167929"/>
                            <a:pt x="38096" y="168177"/>
                          </a:cubicBezTo>
                          <a:cubicBezTo>
                            <a:pt x="3044" y="163224"/>
                            <a:pt x="21776" y="119663"/>
                            <a:pt x="43303" y="106836"/>
                          </a:cubicBezTo>
                          <a:cubicBezTo>
                            <a:pt x="74418" y="82706"/>
                            <a:pt x="71370" y="31969"/>
                            <a:pt x="69020" y="5680"/>
                          </a:cubicBezTo>
                          <a:cubicBezTo>
                            <a:pt x="85911" y="5045"/>
                            <a:pt x="131758" y="4664"/>
                            <a:pt x="151570" y="4601"/>
                          </a:cubicBezTo>
                          <a:cubicBezTo>
                            <a:pt x="174303" y="59274"/>
                            <a:pt x="87499" y="134903"/>
                            <a:pt x="126170" y="158652"/>
                          </a:cubicBezTo>
                          <a:cubicBezTo>
                            <a:pt x="332545" y="108296"/>
                            <a:pt x="234120" y="166526"/>
                            <a:pt x="237422" y="1362"/>
                          </a:cubicBezTo>
                          <a:cubicBezTo>
                            <a:pt x="249741" y="-2130"/>
                            <a:pt x="299271" y="2378"/>
                            <a:pt x="325624" y="854"/>
                          </a:cubicBezTo>
                          <a:cubicBezTo>
                            <a:pt x="266823" y="105439"/>
                            <a:pt x="408174" y="108804"/>
                            <a:pt x="387155" y="185449"/>
                          </a:cubicBezTo>
                          <a:cubicBezTo>
                            <a:pt x="375090" y="210849"/>
                            <a:pt x="334958" y="200752"/>
                            <a:pt x="326830" y="215802"/>
                          </a:cubicBezTo>
                          <a:cubicBezTo>
                            <a:pt x="326830" y="221707"/>
                            <a:pt x="332101" y="222152"/>
                            <a:pt x="337054" y="222152"/>
                          </a:cubicBezTo>
                          <a:cubicBezTo>
                            <a:pt x="407539" y="236439"/>
                            <a:pt x="379472" y="299177"/>
                            <a:pt x="313876" y="302733"/>
                          </a:cubicBezTo>
                          <a:cubicBezTo>
                            <a:pt x="286508" y="321783"/>
                            <a:pt x="354897" y="305337"/>
                            <a:pt x="360866" y="348326"/>
                          </a:cubicBezTo>
                          <a:cubicBezTo>
                            <a:pt x="367661" y="376711"/>
                            <a:pt x="350135" y="382108"/>
                            <a:pt x="333307" y="403444"/>
                          </a:cubicBezTo>
                          <a:cubicBezTo>
                            <a:pt x="365565" y="417414"/>
                            <a:pt x="387663" y="440084"/>
                            <a:pt x="362200" y="476469"/>
                          </a:cubicBezTo>
                          <a:cubicBezTo>
                            <a:pt x="318321" y="516411"/>
                            <a:pt x="249868" y="528857"/>
                            <a:pt x="192718" y="540604"/>
                          </a:cubicBezTo>
                          <a:close/>
                        </a:path>
                      </a:pathLst>
                    </a:custGeom>
                    <a:solidFill>
                      <a:srgbClr val="CFE5BD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930" name="Google Shape;930;p8"/>
                    <p:cNvSpPr/>
                    <p:nvPr/>
                  </p:nvSpPr>
                  <p:spPr>
                    <a:xfrm>
                      <a:off x="1121941" y="2969319"/>
                      <a:ext cx="404159" cy="9909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4159" h="990908" extrusionOk="0">
                          <a:moveTo>
                            <a:pt x="396558" y="583905"/>
                          </a:moveTo>
                          <a:cubicBezTo>
                            <a:pt x="363665" y="545170"/>
                            <a:pt x="299149" y="524850"/>
                            <a:pt x="338075" y="447063"/>
                          </a:cubicBezTo>
                          <a:cubicBezTo>
                            <a:pt x="339535" y="444205"/>
                            <a:pt x="370904" y="448269"/>
                            <a:pt x="367920" y="426933"/>
                          </a:cubicBezTo>
                          <a:cubicBezTo>
                            <a:pt x="376619" y="356321"/>
                            <a:pt x="377762" y="266786"/>
                            <a:pt x="312865" y="222019"/>
                          </a:cubicBezTo>
                          <a:cubicBezTo>
                            <a:pt x="314326" y="182014"/>
                            <a:pt x="328359" y="29931"/>
                            <a:pt x="274257" y="35328"/>
                          </a:cubicBezTo>
                          <a:cubicBezTo>
                            <a:pt x="255207" y="-16234"/>
                            <a:pt x="119635" y="-11789"/>
                            <a:pt x="115888" y="51521"/>
                          </a:cubicBezTo>
                          <a:cubicBezTo>
                            <a:pt x="66358" y="56474"/>
                            <a:pt x="92711" y="194840"/>
                            <a:pt x="93600" y="232242"/>
                          </a:cubicBezTo>
                          <a:cubicBezTo>
                            <a:pt x="31814" y="278470"/>
                            <a:pt x="26607" y="363941"/>
                            <a:pt x="28766" y="435442"/>
                          </a:cubicBezTo>
                          <a:cubicBezTo>
                            <a:pt x="29211" y="460842"/>
                            <a:pt x="57849" y="448840"/>
                            <a:pt x="70740" y="450746"/>
                          </a:cubicBezTo>
                          <a:cubicBezTo>
                            <a:pt x="73851" y="483511"/>
                            <a:pt x="74994" y="521611"/>
                            <a:pt x="46991" y="544408"/>
                          </a:cubicBezTo>
                          <a:cubicBezTo>
                            <a:pt x="20829" y="559775"/>
                            <a:pt x="1906" y="611464"/>
                            <a:pt x="44133" y="617497"/>
                          </a:cubicBezTo>
                          <a:cubicBezTo>
                            <a:pt x="890" y="630197"/>
                            <a:pt x="-22097" y="700682"/>
                            <a:pt x="29973" y="716557"/>
                          </a:cubicBezTo>
                          <a:cubicBezTo>
                            <a:pt x="31179" y="718461"/>
                            <a:pt x="32132" y="730336"/>
                            <a:pt x="35878" y="733384"/>
                          </a:cubicBezTo>
                          <a:cubicBezTo>
                            <a:pt x="-9588" y="750021"/>
                            <a:pt x="-11620" y="809584"/>
                            <a:pt x="41276" y="813584"/>
                          </a:cubicBezTo>
                          <a:cubicBezTo>
                            <a:pt x="-3746" y="839747"/>
                            <a:pt x="-8318" y="908200"/>
                            <a:pt x="53150" y="912772"/>
                          </a:cubicBezTo>
                          <a:cubicBezTo>
                            <a:pt x="88837" y="913153"/>
                            <a:pt x="124016" y="903310"/>
                            <a:pt x="159259" y="898421"/>
                          </a:cubicBezTo>
                          <a:cubicBezTo>
                            <a:pt x="137224" y="913788"/>
                            <a:pt x="124270" y="946998"/>
                            <a:pt x="142368" y="970176"/>
                          </a:cubicBezTo>
                          <a:cubicBezTo>
                            <a:pt x="170879" y="1006688"/>
                            <a:pt x="222568" y="986051"/>
                            <a:pt x="258319" y="975319"/>
                          </a:cubicBezTo>
                          <a:cubicBezTo>
                            <a:pt x="297562" y="961285"/>
                            <a:pt x="346012" y="957857"/>
                            <a:pt x="374079" y="923821"/>
                          </a:cubicBezTo>
                          <a:cubicBezTo>
                            <a:pt x="397638" y="896008"/>
                            <a:pt x="385382" y="849653"/>
                            <a:pt x="346647" y="845652"/>
                          </a:cubicBezTo>
                          <a:cubicBezTo>
                            <a:pt x="371279" y="834501"/>
                            <a:pt x="382207" y="805495"/>
                            <a:pt x="371057" y="780857"/>
                          </a:cubicBezTo>
                          <a:cubicBezTo>
                            <a:pt x="362344" y="761610"/>
                            <a:pt x="342259" y="750123"/>
                            <a:pt x="321247" y="752371"/>
                          </a:cubicBezTo>
                          <a:cubicBezTo>
                            <a:pt x="385382" y="748434"/>
                            <a:pt x="427991" y="685505"/>
                            <a:pt x="350584" y="659597"/>
                          </a:cubicBezTo>
                          <a:cubicBezTo>
                            <a:pt x="302515" y="655787"/>
                            <a:pt x="436690" y="669821"/>
                            <a:pt x="396558" y="583905"/>
                          </a:cubicBezTo>
                          <a:close/>
                          <a:moveTo>
                            <a:pt x="291339" y="83525"/>
                          </a:moveTo>
                          <a:cubicBezTo>
                            <a:pt x="291847" y="98828"/>
                            <a:pt x="292418" y="114132"/>
                            <a:pt x="292926" y="129435"/>
                          </a:cubicBezTo>
                          <a:lnTo>
                            <a:pt x="105792" y="175981"/>
                          </a:lnTo>
                          <a:cubicBezTo>
                            <a:pt x="105030" y="163916"/>
                            <a:pt x="104776" y="151851"/>
                            <a:pt x="104776" y="139786"/>
                          </a:cubicBezTo>
                          <a:cubicBezTo>
                            <a:pt x="166307" y="129753"/>
                            <a:pt x="229172" y="100162"/>
                            <a:pt x="291085" y="83525"/>
                          </a:cubicBezTo>
                          <a:close/>
                          <a:moveTo>
                            <a:pt x="293561" y="147533"/>
                          </a:moveTo>
                          <a:lnTo>
                            <a:pt x="295847" y="212049"/>
                          </a:lnTo>
                          <a:cubicBezTo>
                            <a:pt x="235459" y="188897"/>
                            <a:pt x="168117" y="192212"/>
                            <a:pt x="110300" y="221193"/>
                          </a:cubicBezTo>
                          <a:cubicBezTo>
                            <a:pt x="109094" y="212113"/>
                            <a:pt x="108141" y="202969"/>
                            <a:pt x="107379" y="193824"/>
                          </a:cubicBezTo>
                          <a:close/>
                          <a:moveTo>
                            <a:pt x="194057" y="16152"/>
                          </a:moveTo>
                          <a:cubicBezTo>
                            <a:pt x="213869" y="14056"/>
                            <a:pt x="248984" y="13548"/>
                            <a:pt x="256096" y="36979"/>
                          </a:cubicBezTo>
                          <a:cubicBezTo>
                            <a:pt x="215139" y="41107"/>
                            <a:pt x="174181" y="45615"/>
                            <a:pt x="133224" y="49679"/>
                          </a:cubicBezTo>
                          <a:cubicBezTo>
                            <a:pt x="136208" y="21613"/>
                            <a:pt x="171768" y="18438"/>
                            <a:pt x="193803" y="16152"/>
                          </a:cubicBezTo>
                          <a:close/>
                          <a:moveTo>
                            <a:pt x="111507" y="70444"/>
                          </a:moveTo>
                          <a:cubicBezTo>
                            <a:pt x="137605" y="72095"/>
                            <a:pt x="295276" y="37170"/>
                            <a:pt x="290323" y="65554"/>
                          </a:cubicBezTo>
                          <a:cubicBezTo>
                            <a:pt x="228918" y="86446"/>
                            <a:pt x="165355" y="103083"/>
                            <a:pt x="105093" y="126197"/>
                          </a:cubicBezTo>
                          <a:cubicBezTo>
                            <a:pt x="106681" y="108417"/>
                            <a:pt x="102680" y="86065"/>
                            <a:pt x="111189" y="70444"/>
                          </a:cubicBezTo>
                          <a:close/>
                          <a:moveTo>
                            <a:pt x="46419" y="432902"/>
                          </a:moveTo>
                          <a:cubicBezTo>
                            <a:pt x="42609" y="356067"/>
                            <a:pt x="52769" y="256499"/>
                            <a:pt x="137034" y="227416"/>
                          </a:cubicBezTo>
                          <a:cubicBezTo>
                            <a:pt x="293561" y="176616"/>
                            <a:pt x="379921" y="271866"/>
                            <a:pt x="350521" y="426870"/>
                          </a:cubicBezTo>
                          <a:close/>
                          <a:moveTo>
                            <a:pt x="262319" y="567204"/>
                          </a:moveTo>
                          <a:lnTo>
                            <a:pt x="131636" y="595081"/>
                          </a:lnTo>
                          <a:cubicBezTo>
                            <a:pt x="113348" y="568538"/>
                            <a:pt x="184595" y="524850"/>
                            <a:pt x="164974" y="448459"/>
                          </a:cubicBezTo>
                          <a:lnTo>
                            <a:pt x="238443" y="446999"/>
                          </a:lnTo>
                          <a:cubicBezTo>
                            <a:pt x="232189" y="488604"/>
                            <a:pt x="240558" y="531086"/>
                            <a:pt x="262129" y="567204"/>
                          </a:cubicBezTo>
                          <a:close/>
                          <a:moveTo>
                            <a:pt x="36069" y="586890"/>
                          </a:moveTo>
                          <a:cubicBezTo>
                            <a:pt x="68771" y="527644"/>
                            <a:pt x="97854" y="542440"/>
                            <a:pt x="88456" y="450238"/>
                          </a:cubicBezTo>
                          <a:lnTo>
                            <a:pt x="147194" y="449031"/>
                          </a:lnTo>
                          <a:cubicBezTo>
                            <a:pt x="167514" y="524469"/>
                            <a:pt x="99442" y="554759"/>
                            <a:pt x="112269" y="599272"/>
                          </a:cubicBezTo>
                          <a:cubicBezTo>
                            <a:pt x="91758" y="603272"/>
                            <a:pt x="37466" y="620926"/>
                            <a:pt x="35878" y="586890"/>
                          </a:cubicBezTo>
                          <a:close/>
                          <a:moveTo>
                            <a:pt x="354521" y="867496"/>
                          </a:moveTo>
                          <a:cubicBezTo>
                            <a:pt x="402781" y="909914"/>
                            <a:pt x="318771" y="944458"/>
                            <a:pt x="283211" y="949347"/>
                          </a:cubicBezTo>
                          <a:cubicBezTo>
                            <a:pt x="248095" y="957158"/>
                            <a:pt x="212154" y="978875"/>
                            <a:pt x="175642" y="970239"/>
                          </a:cubicBezTo>
                          <a:cubicBezTo>
                            <a:pt x="158497" y="964588"/>
                            <a:pt x="146178" y="949094"/>
                            <a:pt x="153544" y="930805"/>
                          </a:cubicBezTo>
                          <a:cubicBezTo>
                            <a:pt x="160021" y="906612"/>
                            <a:pt x="304483" y="850160"/>
                            <a:pt x="354331" y="867496"/>
                          </a:cubicBezTo>
                          <a:close/>
                          <a:moveTo>
                            <a:pt x="354204" y="786153"/>
                          </a:moveTo>
                          <a:cubicBezTo>
                            <a:pt x="394399" y="853463"/>
                            <a:pt x="147765" y="877339"/>
                            <a:pt x="105157" y="889086"/>
                          </a:cubicBezTo>
                          <a:cubicBezTo>
                            <a:pt x="51372" y="908136"/>
                            <a:pt x="-12699" y="873592"/>
                            <a:pt x="53912" y="821966"/>
                          </a:cubicBezTo>
                          <a:cubicBezTo>
                            <a:pt x="113793" y="817648"/>
                            <a:pt x="325502" y="741766"/>
                            <a:pt x="354013" y="786153"/>
                          </a:cubicBezTo>
                          <a:close/>
                          <a:moveTo>
                            <a:pt x="293053" y="674392"/>
                          </a:moveTo>
                          <a:cubicBezTo>
                            <a:pt x="319977" y="665884"/>
                            <a:pt x="378143" y="666963"/>
                            <a:pt x="373000" y="710841"/>
                          </a:cubicBezTo>
                          <a:cubicBezTo>
                            <a:pt x="350838" y="738020"/>
                            <a:pt x="307214" y="742210"/>
                            <a:pt x="275972" y="753831"/>
                          </a:cubicBezTo>
                          <a:cubicBezTo>
                            <a:pt x="232030" y="758022"/>
                            <a:pt x="61977" y="815490"/>
                            <a:pt x="26988" y="789454"/>
                          </a:cubicBezTo>
                          <a:cubicBezTo>
                            <a:pt x="-10032" y="761896"/>
                            <a:pt x="65088" y="743608"/>
                            <a:pt x="53912" y="723859"/>
                          </a:cubicBezTo>
                          <a:cubicBezTo>
                            <a:pt x="132462" y="707666"/>
                            <a:pt x="214059" y="690648"/>
                            <a:pt x="292863" y="674392"/>
                          </a:cubicBezTo>
                          <a:close/>
                          <a:moveTo>
                            <a:pt x="354648" y="639531"/>
                          </a:moveTo>
                          <a:cubicBezTo>
                            <a:pt x="294323" y="652993"/>
                            <a:pt x="239840" y="662772"/>
                            <a:pt x="179515" y="676044"/>
                          </a:cubicBezTo>
                          <a:lnTo>
                            <a:pt x="47308" y="704555"/>
                          </a:lnTo>
                          <a:cubicBezTo>
                            <a:pt x="37021" y="705889"/>
                            <a:pt x="23750" y="694522"/>
                            <a:pt x="19241" y="685505"/>
                          </a:cubicBezTo>
                          <a:cubicBezTo>
                            <a:pt x="-15620" y="609813"/>
                            <a:pt x="264224" y="596160"/>
                            <a:pt x="316294" y="573745"/>
                          </a:cubicBezTo>
                          <a:cubicBezTo>
                            <a:pt x="326899" y="571459"/>
                            <a:pt x="326835" y="553298"/>
                            <a:pt x="314961" y="555838"/>
                          </a:cubicBezTo>
                          <a:lnTo>
                            <a:pt x="281687" y="563331"/>
                          </a:lnTo>
                          <a:cubicBezTo>
                            <a:pt x="258871" y="529206"/>
                            <a:pt x="249695" y="487760"/>
                            <a:pt x="255969" y="447190"/>
                          </a:cubicBezTo>
                          <a:lnTo>
                            <a:pt x="321946" y="445856"/>
                          </a:lnTo>
                          <a:cubicBezTo>
                            <a:pt x="294831" y="486433"/>
                            <a:pt x="311722" y="544154"/>
                            <a:pt x="352870" y="568347"/>
                          </a:cubicBezTo>
                          <a:cubicBezTo>
                            <a:pt x="382398" y="583334"/>
                            <a:pt x="401575" y="632483"/>
                            <a:pt x="354458" y="639531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931" name="Google Shape;931;p8"/>
                  <p:cNvSpPr/>
                  <p:nvPr/>
                </p:nvSpPr>
                <p:spPr>
                  <a:xfrm>
                    <a:off x="1308648" y="1609666"/>
                    <a:ext cx="17700" cy="13683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932" name="Google Shape;932;p8"/>
                <p:cNvSpPr/>
                <p:nvPr/>
              </p:nvSpPr>
              <p:spPr>
                <a:xfrm>
                  <a:off x="1183450" y="3621050"/>
                  <a:ext cx="7070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8" h="725" extrusionOk="0">
                      <a:moveTo>
                        <a:pt x="0" y="725"/>
                      </a:moveTo>
                      <a:cubicBezTo>
                        <a:pt x="930" y="439"/>
                        <a:pt x="1889" y="256"/>
                        <a:pt x="2828" y="0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  <p:sp>
              <p:nvSpPr>
                <p:cNvPr id="933" name="Google Shape;933;p8"/>
                <p:cNvSpPr/>
                <p:nvPr/>
              </p:nvSpPr>
              <p:spPr>
                <a:xfrm>
                  <a:off x="1188900" y="3717125"/>
                  <a:ext cx="76125" cy="1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5" h="724" extrusionOk="0">
                      <a:moveTo>
                        <a:pt x="0" y="724"/>
                      </a:moveTo>
                      <a:cubicBezTo>
                        <a:pt x="995" y="410"/>
                        <a:pt x="2019" y="187"/>
                        <a:pt x="3045" y="0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  <p:sp>
              <p:nvSpPr>
                <p:cNvPr id="934" name="Google Shape;934;p8"/>
                <p:cNvSpPr/>
                <p:nvPr/>
              </p:nvSpPr>
              <p:spPr>
                <a:xfrm>
                  <a:off x="1185275" y="3820425"/>
                  <a:ext cx="39875" cy="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5" h="362" extrusionOk="0">
                      <a:moveTo>
                        <a:pt x="0" y="362"/>
                      </a:moveTo>
                      <a:cubicBezTo>
                        <a:pt x="526" y="219"/>
                        <a:pt x="1059" y="97"/>
                        <a:pt x="1595" y="0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  <p:sp>
              <p:nvSpPr>
                <p:cNvPr id="935" name="Google Shape;935;p8"/>
                <p:cNvSpPr/>
                <p:nvPr/>
              </p:nvSpPr>
              <p:spPr>
                <a:xfrm>
                  <a:off x="1301250" y="3911025"/>
                  <a:ext cx="18125" cy="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" h="290" extrusionOk="0">
                      <a:moveTo>
                        <a:pt x="0" y="290"/>
                      </a:moveTo>
                      <a:cubicBezTo>
                        <a:pt x="363" y="145"/>
                        <a:pt x="363" y="145"/>
                        <a:pt x="725" y="0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936" name="Google Shape;936;p8"/>
            <p:cNvGrpSpPr/>
            <p:nvPr/>
          </p:nvGrpSpPr>
          <p:grpSpPr>
            <a:xfrm>
              <a:off x="7192739" y="3730341"/>
              <a:ext cx="148551" cy="170121"/>
              <a:chOff x="3462796" y="2555878"/>
              <a:chExt cx="157798" cy="180711"/>
            </a:xfrm>
          </p:grpSpPr>
          <p:sp>
            <p:nvSpPr>
              <p:cNvPr id="937" name="Google Shape;937;p8"/>
              <p:cNvSpPr/>
              <p:nvPr/>
            </p:nvSpPr>
            <p:spPr>
              <a:xfrm>
                <a:off x="3528860" y="2555878"/>
                <a:ext cx="20839" cy="53711"/>
              </a:xfrm>
              <a:custGeom>
                <a:avLst/>
                <a:gdLst/>
                <a:ahLst/>
                <a:cxnLst/>
                <a:rect l="l" t="t" r="r" b="b"/>
                <a:pathLst>
                  <a:path w="20839" h="53711" extrusionOk="0">
                    <a:moveTo>
                      <a:pt x="9741" y="60"/>
                    </a:moveTo>
                    <a:cubicBezTo>
                      <a:pt x="-2451" y="2600"/>
                      <a:pt x="-4483" y="55686"/>
                      <a:pt x="11074" y="53654"/>
                    </a:cubicBezTo>
                    <a:cubicBezTo>
                      <a:pt x="23266" y="51114"/>
                      <a:pt x="25362" y="-2035"/>
                      <a:pt x="9741" y="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8" name="Google Shape;938;p8"/>
              <p:cNvSpPr/>
              <p:nvPr/>
            </p:nvSpPr>
            <p:spPr>
              <a:xfrm>
                <a:off x="3528860" y="2682878"/>
                <a:ext cx="20839" cy="53711"/>
              </a:xfrm>
              <a:custGeom>
                <a:avLst/>
                <a:gdLst/>
                <a:ahLst/>
                <a:cxnLst/>
                <a:rect l="l" t="t" r="r" b="b"/>
                <a:pathLst>
                  <a:path w="20839" h="53711" extrusionOk="0">
                    <a:moveTo>
                      <a:pt x="9741" y="60"/>
                    </a:moveTo>
                    <a:cubicBezTo>
                      <a:pt x="-2451" y="2600"/>
                      <a:pt x="-4483" y="55686"/>
                      <a:pt x="11074" y="53654"/>
                    </a:cubicBezTo>
                    <a:cubicBezTo>
                      <a:pt x="23266" y="51114"/>
                      <a:pt x="25362" y="-2035"/>
                      <a:pt x="9741" y="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9" name="Google Shape;939;p8"/>
              <p:cNvSpPr/>
              <p:nvPr/>
            </p:nvSpPr>
            <p:spPr>
              <a:xfrm>
                <a:off x="3571315" y="2597137"/>
                <a:ext cx="47570" cy="33554"/>
              </a:xfrm>
              <a:custGeom>
                <a:avLst/>
                <a:gdLst/>
                <a:ahLst/>
                <a:cxnLst/>
                <a:rect l="l" t="t" r="r" b="b"/>
                <a:pathLst>
                  <a:path w="47570" h="33554" extrusionOk="0">
                    <a:moveTo>
                      <a:pt x="47423" y="3886"/>
                    </a:moveTo>
                    <a:cubicBezTo>
                      <a:pt x="36183" y="-9449"/>
                      <a:pt x="10910" y="15189"/>
                      <a:pt x="306" y="22936"/>
                    </a:cubicBezTo>
                    <a:cubicBezTo>
                      <a:pt x="-4584" y="50305"/>
                      <a:pt x="50788" y="17729"/>
                      <a:pt x="47423" y="38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0" name="Google Shape;940;p8"/>
              <p:cNvSpPr/>
              <p:nvPr/>
            </p:nvSpPr>
            <p:spPr>
              <a:xfrm>
                <a:off x="3572203" y="2660050"/>
                <a:ext cx="48391" cy="35006"/>
              </a:xfrm>
              <a:custGeom>
                <a:avLst/>
                <a:gdLst/>
                <a:ahLst/>
                <a:cxnLst/>
                <a:rect l="l" t="t" r="r" b="b"/>
                <a:pathLst>
                  <a:path w="48391" h="35006" extrusionOk="0">
                    <a:moveTo>
                      <a:pt x="45900" y="20221"/>
                    </a:moveTo>
                    <a:cubicBezTo>
                      <a:pt x="32120" y="15713"/>
                      <a:pt x="14849" y="-8608"/>
                      <a:pt x="1450" y="3203"/>
                    </a:cubicBezTo>
                    <a:cubicBezTo>
                      <a:pt x="-11123" y="21047"/>
                      <a:pt x="62664" y="54384"/>
                      <a:pt x="45900" y="202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1" name="Google Shape;941;p8"/>
              <p:cNvSpPr/>
              <p:nvPr/>
            </p:nvSpPr>
            <p:spPr>
              <a:xfrm>
                <a:off x="3466564" y="2662661"/>
                <a:ext cx="42019" cy="33548"/>
              </a:xfrm>
              <a:custGeom>
                <a:avLst/>
                <a:gdLst/>
                <a:ahLst/>
                <a:cxnLst/>
                <a:rect l="l" t="t" r="r" b="b"/>
                <a:pathLst>
                  <a:path w="42019" h="33548" extrusionOk="0">
                    <a:moveTo>
                      <a:pt x="41239" y="1798"/>
                    </a:moveTo>
                    <a:cubicBezTo>
                      <a:pt x="31397" y="-7981"/>
                      <a:pt x="-17625" y="24912"/>
                      <a:pt x="6695" y="33548"/>
                    </a:cubicBezTo>
                    <a:cubicBezTo>
                      <a:pt x="17935" y="27452"/>
                      <a:pt x="47145" y="17991"/>
                      <a:pt x="41239" y="17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2" name="Google Shape;942;p8"/>
              <p:cNvSpPr/>
              <p:nvPr/>
            </p:nvSpPr>
            <p:spPr>
              <a:xfrm>
                <a:off x="3462796" y="2597064"/>
                <a:ext cx="40843" cy="33781"/>
              </a:xfrm>
              <a:custGeom>
                <a:avLst/>
                <a:gdLst/>
                <a:ahLst/>
                <a:cxnLst/>
                <a:rect l="l" t="t" r="r" b="b"/>
                <a:pathLst>
                  <a:path w="40843" h="33781" extrusionOk="0">
                    <a:moveTo>
                      <a:pt x="38339" y="18755"/>
                    </a:moveTo>
                    <a:cubicBezTo>
                      <a:pt x="27163" y="13865"/>
                      <a:pt x="13447" y="-8614"/>
                      <a:pt x="1509" y="3578"/>
                    </a:cubicBezTo>
                    <a:cubicBezTo>
                      <a:pt x="-10556" y="21676"/>
                      <a:pt x="54151" y="52346"/>
                      <a:pt x="38339" y="187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96096110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" name="Google Shape;944;p9"/>
          <p:cNvSpPr txBox="1">
            <a:spLocks noGrp="1"/>
          </p:cNvSpPr>
          <p:nvPr>
            <p:ph type="body" idx="1"/>
          </p:nvPr>
        </p:nvSpPr>
        <p:spPr>
          <a:xfrm>
            <a:off x="1140400" y="6121567"/>
            <a:ext cx="9911200" cy="446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04792" algn="ctr" rtl="0">
              <a:spcBef>
                <a:spcPts val="0"/>
              </a:spcBef>
              <a:spcAft>
                <a:spcPts val="1067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/>
          </a:p>
        </p:txBody>
      </p:sp>
      <p:sp>
        <p:nvSpPr>
          <p:cNvPr id="945" name="Google Shape;945;p9"/>
          <p:cNvSpPr txBox="1">
            <a:spLocks noGrp="1"/>
          </p:cNvSpPr>
          <p:nvPr>
            <p:ph type="sldNum" idx="12"/>
          </p:nvPr>
        </p:nvSpPr>
        <p:spPr>
          <a:xfrm>
            <a:off x="11595204" y="6231533"/>
            <a:ext cx="4440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946" name="Google Shape;946;p9"/>
          <p:cNvGrpSpPr/>
          <p:nvPr/>
        </p:nvGrpSpPr>
        <p:grpSpPr>
          <a:xfrm>
            <a:off x="2831863" y="-4"/>
            <a:ext cx="331845" cy="1439768"/>
            <a:chOff x="6176324" y="1765810"/>
            <a:chExt cx="466512" cy="2024421"/>
          </a:xfrm>
        </p:grpSpPr>
        <p:sp>
          <p:nvSpPr>
            <p:cNvPr id="947" name="Google Shape;947;p9"/>
            <p:cNvSpPr/>
            <p:nvPr/>
          </p:nvSpPr>
          <p:spPr>
            <a:xfrm>
              <a:off x="6176324" y="2971595"/>
              <a:ext cx="466512" cy="818636"/>
            </a:xfrm>
            <a:custGeom>
              <a:avLst/>
              <a:gdLst/>
              <a:ahLst/>
              <a:cxnLst/>
              <a:rect l="l" t="t" r="r" b="b"/>
              <a:pathLst>
                <a:path w="466512" h="818636" extrusionOk="0">
                  <a:moveTo>
                    <a:pt x="332323" y="212841"/>
                  </a:moveTo>
                  <a:cubicBezTo>
                    <a:pt x="341531" y="160708"/>
                    <a:pt x="342674" y="107476"/>
                    <a:pt x="335880" y="54980"/>
                  </a:cubicBezTo>
                  <a:cubicBezTo>
                    <a:pt x="332578" y="42280"/>
                    <a:pt x="316004" y="50599"/>
                    <a:pt x="306479" y="48630"/>
                  </a:cubicBezTo>
                  <a:cubicBezTo>
                    <a:pt x="306923" y="-17537"/>
                    <a:pt x="162779" y="-14870"/>
                    <a:pt x="159984" y="48630"/>
                  </a:cubicBezTo>
                  <a:cubicBezTo>
                    <a:pt x="98580" y="52250"/>
                    <a:pt x="140934" y="172709"/>
                    <a:pt x="140554" y="213159"/>
                  </a:cubicBezTo>
                  <a:cubicBezTo>
                    <a:pt x="105057" y="231383"/>
                    <a:pt x="103723" y="274563"/>
                    <a:pt x="102454" y="310060"/>
                  </a:cubicBezTo>
                  <a:cubicBezTo>
                    <a:pt x="97246" y="356427"/>
                    <a:pt x="82324" y="401182"/>
                    <a:pt x="58766" y="441441"/>
                  </a:cubicBezTo>
                  <a:cubicBezTo>
                    <a:pt x="-124178" y="764783"/>
                    <a:pt x="171287" y="823140"/>
                    <a:pt x="250027" y="818377"/>
                  </a:cubicBezTo>
                  <a:cubicBezTo>
                    <a:pt x="471579" y="804979"/>
                    <a:pt x="517362" y="615177"/>
                    <a:pt x="413476" y="441441"/>
                  </a:cubicBezTo>
                  <a:cubicBezTo>
                    <a:pt x="355628" y="353938"/>
                    <a:pt x="388838" y="243448"/>
                    <a:pt x="332323" y="2128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" name="Google Shape;948;p9"/>
            <p:cNvSpPr/>
            <p:nvPr/>
          </p:nvSpPr>
          <p:spPr>
            <a:xfrm>
              <a:off x="6400743" y="1765810"/>
              <a:ext cx="17700" cy="12093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49" name="Google Shape;949;p9"/>
          <p:cNvGrpSpPr/>
          <p:nvPr/>
        </p:nvGrpSpPr>
        <p:grpSpPr>
          <a:xfrm>
            <a:off x="8140825" y="-7"/>
            <a:ext cx="419975" cy="954244"/>
            <a:chOff x="4897958" y="2723139"/>
            <a:chExt cx="514087" cy="1168081"/>
          </a:xfrm>
        </p:grpSpPr>
        <p:sp>
          <p:nvSpPr>
            <p:cNvPr id="950" name="Google Shape;950;p9"/>
            <p:cNvSpPr/>
            <p:nvPr/>
          </p:nvSpPr>
          <p:spPr>
            <a:xfrm>
              <a:off x="4897958" y="2971595"/>
              <a:ext cx="514087" cy="919625"/>
            </a:xfrm>
            <a:custGeom>
              <a:avLst/>
              <a:gdLst/>
              <a:ahLst/>
              <a:cxnLst/>
              <a:rect l="l" t="t" r="r" b="b"/>
              <a:pathLst>
                <a:path w="514087" h="919625" extrusionOk="0">
                  <a:moveTo>
                    <a:pt x="503440" y="612940"/>
                  </a:moveTo>
                  <a:cubicBezTo>
                    <a:pt x="488835" y="497878"/>
                    <a:pt x="385076" y="411391"/>
                    <a:pt x="386663" y="292519"/>
                  </a:cubicBezTo>
                  <a:cubicBezTo>
                    <a:pt x="400316" y="294106"/>
                    <a:pt x="377964" y="247751"/>
                    <a:pt x="368312" y="237972"/>
                  </a:cubicBezTo>
                  <a:cubicBezTo>
                    <a:pt x="360247" y="200825"/>
                    <a:pt x="403681" y="12865"/>
                    <a:pt x="343674" y="33820"/>
                  </a:cubicBezTo>
                  <a:cubicBezTo>
                    <a:pt x="345134" y="-16980"/>
                    <a:pt x="171017" y="-6630"/>
                    <a:pt x="171208" y="38837"/>
                  </a:cubicBezTo>
                  <a:cubicBezTo>
                    <a:pt x="161746" y="39408"/>
                    <a:pt x="145808" y="36233"/>
                    <a:pt x="145808" y="50139"/>
                  </a:cubicBezTo>
                  <a:cubicBezTo>
                    <a:pt x="145808" y="112369"/>
                    <a:pt x="144919" y="174028"/>
                    <a:pt x="145236" y="236068"/>
                  </a:cubicBezTo>
                  <a:cubicBezTo>
                    <a:pt x="131203" y="242418"/>
                    <a:pt x="99262" y="286359"/>
                    <a:pt x="127456" y="301345"/>
                  </a:cubicBezTo>
                  <a:cubicBezTo>
                    <a:pt x="139839" y="437108"/>
                    <a:pt x="-22340" y="548995"/>
                    <a:pt x="2615" y="706349"/>
                  </a:cubicBezTo>
                  <a:cubicBezTo>
                    <a:pt x="55892" y="1056297"/>
                    <a:pt x="596023" y="940409"/>
                    <a:pt x="503440" y="6129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" name="Google Shape;951;p9"/>
            <p:cNvSpPr/>
            <p:nvPr/>
          </p:nvSpPr>
          <p:spPr>
            <a:xfrm>
              <a:off x="5157477" y="2723139"/>
              <a:ext cx="17700" cy="252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52" name="Google Shape;952;p9"/>
          <p:cNvGrpSpPr/>
          <p:nvPr/>
        </p:nvGrpSpPr>
        <p:grpSpPr>
          <a:xfrm>
            <a:off x="5095439" y="-7"/>
            <a:ext cx="331831" cy="888923"/>
            <a:chOff x="5578966" y="2874382"/>
            <a:chExt cx="406190" cy="1088121"/>
          </a:xfrm>
        </p:grpSpPr>
        <p:sp>
          <p:nvSpPr>
            <p:cNvPr id="953" name="Google Shape;953;p9"/>
            <p:cNvSpPr/>
            <p:nvPr/>
          </p:nvSpPr>
          <p:spPr>
            <a:xfrm>
              <a:off x="5578966" y="2971595"/>
              <a:ext cx="406190" cy="990908"/>
            </a:xfrm>
            <a:custGeom>
              <a:avLst/>
              <a:gdLst/>
              <a:ahLst/>
              <a:cxnLst/>
              <a:rect l="l" t="t" r="r" b="b"/>
              <a:pathLst>
                <a:path w="406190" h="990908" extrusionOk="0">
                  <a:moveTo>
                    <a:pt x="340083" y="447063"/>
                  </a:moveTo>
                  <a:cubicBezTo>
                    <a:pt x="341480" y="444205"/>
                    <a:pt x="372913" y="448269"/>
                    <a:pt x="369865" y="426933"/>
                  </a:cubicBezTo>
                  <a:cubicBezTo>
                    <a:pt x="378628" y="356321"/>
                    <a:pt x="379771" y="266786"/>
                    <a:pt x="314811" y="222019"/>
                  </a:cubicBezTo>
                  <a:cubicBezTo>
                    <a:pt x="316334" y="182014"/>
                    <a:pt x="330368" y="29931"/>
                    <a:pt x="276266" y="35328"/>
                  </a:cubicBezTo>
                  <a:cubicBezTo>
                    <a:pt x="257216" y="-16234"/>
                    <a:pt x="121643" y="-11789"/>
                    <a:pt x="117897" y="51521"/>
                  </a:cubicBezTo>
                  <a:cubicBezTo>
                    <a:pt x="68303" y="56474"/>
                    <a:pt x="94719" y="194840"/>
                    <a:pt x="95608" y="232242"/>
                  </a:cubicBezTo>
                  <a:cubicBezTo>
                    <a:pt x="33823" y="278470"/>
                    <a:pt x="28616" y="363941"/>
                    <a:pt x="30775" y="435442"/>
                  </a:cubicBezTo>
                  <a:cubicBezTo>
                    <a:pt x="31219" y="460842"/>
                    <a:pt x="59794" y="448840"/>
                    <a:pt x="72685" y="450746"/>
                  </a:cubicBezTo>
                  <a:cubicBezTo>
                    <a:pt x="75860" y="483511"/>
                    <a:pt x="77003" y="521611"/>
                    <a:pt x="48999" y="544408"/>
                  </a:cubicBezTo>
                  <a:cubicBezTo>
                    <a:pt x="22774" y="559775"/>
                    <a:pt x="3851" y="611464"/>
                    <a:pt x="46078" y="617497"/>
                  </a:cubicBezTo>
                  <a:cubicBezTo>
                    <a:pt x="2835" y="630197"/>
                    <a:pt x="-17041" y="715159"/>
                    <a:pt x="37824" y="733384"/>
                  </a:cubicBezTo>
                  <a:cubicBezTo>
                    <a:pt x="-17041" y="742719"/>
                    <a:pt x="-9611" y="809584"/>
                    <a:pt x="43284" y="813584"/>
                  </a:cubicBezTo>
                  <a:cubicBezTo>
                    <a:pt x="-1801" y="839747"/>
                    <a:pt x="-6309" y="908200"/>
                    <a:pt x="55095" y="912772"/>
                  </a:cubicBezTo>
                  <a:cubicBezTo>
                    <a:pt x="90782" y="913153"/>
                    <a:pt x="126025" y="903310"/>
                    <a:pt x="161268" y="898421"/>
                  </a:cubicBezTo>
                  <a:cubicBezTo>
                    <a:pt x="139233" y="913788"/>
                    <a:pt x="126279" y="946998"/>
                    <a:pt x="144313" y="970176"/>
                  </a:cubicBezTo>
                  <a:cubicBezTo>
                    <a:pt x="172888" y="1006688"/>
                    <a:pt x="224577" y="986051"/>
                    <a:pt x="260327" y="975319"/>
                  </a:cubicBezTo>
                  <a:cubicBezTo>
                    <a:pt x="299570" y="961285"/>
                    <a:pt x="348021" y="957857"/>
                    <a:pt x="376088" y="923821"/>
                  </a:cubicBezTo>
                  <a:cubicBezTo>
                    <a:pt x="399646" y="896008"/>
                    <a:pt x="387327" y="849653"/>
                    <a:pt x="348656" y="845652"/>
                  </a:cubicBezTo>
                  <a:cubicBezTo>
                    <a:pt x="373288" y="834501"/>
                    <a:pt x="384216" y="805495"/>
                    <a:pt x="373065" y="780857"/>
                  </a:cubicBezTo>
                  <a:cubicBezTo>
                    <a:pt x="364353" y="761610"/>
                    <a:pt x="344268" y="750123"/>
                    <a:pt x="323256" y="752371"/>
                  </a:cubicBezTo>
                  <a:cubicBezTo>
                    <a:pt x="387455" y="748370"/>
                    <a:pt x="429999" y="685505"/>
                    <a:pt x="352656" y="659597"/>
                  </a:cubicBezTo>
                  <a:cubicBezTo>
                    <a:pt x="304650" y="655978"/>
                    <a:pt x="438889" y="670011"/>
                    <a:pt x="398503" y="584096"/>
                  </a:cubicBezTo>
                  <a:cubicBezTo>
                    <a:pt x="365928" y="545170"/>
                    <a:pt x="301412" y="524850"/>
                    <a:pt x="340083" y="4470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" name="Google Shape;954;p9"/>
            <p:cNvSpPr/>
            <p:nvPr/>
          </p:nvSpPr>
          <p:spPr>
            <a:xfrm>
              <a:off x="5774610" y="2874382"/>
              <a:ext cx="17700" cy="1008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55" name="Google Shape;955;p9"/>
          <p:cNvGrpSpPr/>
          <p:nvPr/>
        </p:nvGrpSpPr>
        <p:grpSpPr>
          <a:xfrm>
            <a:off x="6396926" y="-1"/>
            <a:ext cx="381109" cy="1556839"/>
            <a:chOff x="6176324" y="1884520"/>
            <a:chExt cx="466512" cy="1905711"/>
          </a:xfrm>
        </p:grpSpPr>
        <p:sp>
          <p:nvSpPr>
            <p:cNvPr id="956" name="Google Shape;956;p9"/>
            <p:cNvSpPr/>
            <p:nvPr/>
          </p:nvSpPr>
          <p:spPr>
            <a:xfrm>
              <a:off x="6176324" y="2971595"/>
              <a:ext cx="466512" cy="818636"/>
            </a:xfrm>
            <a:custGeom>
              <a:avLst/>
              <a:gdLst/>
              <a:ahLst/>
              <a:cxnLst/>
              <a:rect l="l" t="t" r="r" b="b"/>
              <a:pathLst>
                <a:path w="466512" h="818636" extrusionOk="0">
                  <a:moveTo>
                    <a:pt x="332323" y="212841"/>
                  </a:moveTo>
                  <a:cubicBezTo>
                    <a:pt x="341531" y="160708"/>
                    <a:pt x="342674" y="107476"/>
                    <a:pt x="335880" y="54980"/>
                  </a:cubicBezTo>
                  <a:cubicBezTo>
                    <a:pt x="332578" y="42280"/>
                    <a:pt x="316004" y="50599"/>
                    <a:pt x="306479" y="48630"/>
                  </a:cubicBezTo>
                  <a:cubicBezTo>
                    <a:pt x="306923" y="-17537"/>
                    <a:pt x="162779" y="-14870"/>
                    <a:pt x="159984" y="48630"/>
                  </a:cubicBezTo>
                  <a:cubicBezTo>
                    <a:pt x="98580" y="52250"/>
                    <a:pt x="140934" y="172709"/>
                    <a:pt x="140554" y="213159"/>
                  </a:cubicBezTo>
                  <a:cubicBezTo>
                    <a:pt x="105057" y="231383"/>
                    <a:pt x="103723" y="274563"/>
                    <a:pt x="102454" y="310060"/>
                  </a:cubicBezTo>
                  <a:cubicBezTo>
                    <a:pt x="97246" y="356427"/>
                    <a:pt x="82324" y="401182"/>
                    <a:pt x="58766" y="441441"/>
                  </a:cubicBezTo>
                  <a:cubicBezTo>
                    <a:pt x="-124178" y="764783"/>
                    <a:pt x="171287" y="823140"/>
                    <a:pt x="250027" y="818377"/>
                  </a:cubicBezTo>
                  <a:cubicBezTo>
                    <a:pt x="471579" y="804979"/>
                    <a:pt x="517362" y="615177"/>
                    <a:pt x="413476" y="441441"/>
                  </a:cubicBezTo>
                  <a:cubicBezTo>
                    <a:pt x="355628" y="353938"/>
                    <a:pt x="388838" y="243448"/>
                    <a:pt x="332323" y="2128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" name="Google Shape;957;p9"/>
            <p:cNvSpPr/>
            <p:nvPr/>
          </p:nvSpPr>
          <p:spPr>
            <a:xfrm>
              <a:off x="6400710" y="1884520"/>
              <a:ext cx="17700" cy="1090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58" name="Google Shape;958;p9"/>
          <p:cNvGrpSpPr/>
          <p:nvPr/>
        </p:nvGrpSpPr>
        <p:grpSpPr>
          <a:xfrm>
            <a:off x="3330558" y="-1"/>
            <a:ext cx="389313" cy="835813"/>
            <a:chOff x="6798998" y="2578195"/>
            <a:chExt cx="476555" cy="1023111"/>
          </a:xfrm>
        </p:grpSpPr>
        <p:sp>
          <p:nvSpPr>
            <p:cNvPr id="959" name="Google Shape;959;p9"/>
            <p:cNvSpPr/>
            <p:nvPr/>
          </p:nvSpPr>
          <p:spPr>
            <a:xfrm>
              <a:off x="6798998" y="2971595"/>
              <a:ext cx="476555" cy="629711"/>
            </a:xfrm>
            <a:custGeom>
              <a:avLst/>
              <a:gdLst/>
              <a:ahLst/>
              <a:cxnLst/>
              <a:rect l="l" t="t" r="r" b="b"/>
              <a:pathLst>
                <a:path w="476555" h="629711" extrusionOk="0">
                  <a:moveTo>
                    <a:pt x="320201" y="161890"/>
                  </a:moveTo>
                  <a:cubicBezTo>
                    <a:pt x="320201" y="126330"/>
                    <a:pt x="347824" y="28984"/>
                    <a:pt x="296008" y="26762"/>
                  </a:cubicBezTo>
                  <a:cubicBezTo>
                    <a:pt x="297722" y="-5496"/>
                    <a:pt x="165198" y="-10957"/>
                    <a:pt x="178406" y="23460"/>
                  </a:cubicBezTo>
                  <a:cubicBezTo>
                    <a:pt x="166277" y="25936"/>
                    <a:pt x="129701" y="19840"/>
                    <a:pt x="140306" y="41430"/>
                  </a:cubicBezTo>
                  <a:cubicBezTo>
                    <a:pt x="138210" y="84864"/>
                    <a:pt x="137448" y="128425"/>
                    <a:pt x="135797" y="171859"/>
                  </a:cubicBezTo>
                  <a:cubicBezTo>
                    <a:pt x="-17047" y="238661"/>
                    <a:pt x="-46892" y="457165"/>
                    <a:pt x="77123" y="566385"/>
                  </a:cubicBezTo>
                  <a:cubicBezTo>
                    <a:pt x="364651" y="804827"/>
                    <a:pt x="669451" y="303241"/>
                    <a:pt x="320201" y="16189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" name="Google Shape;960;p9"/>
            <p:cNvSpPr/>
            <p:nvPr/>
          </p:nvSpPr>
          <p:spPr>
            <a:xfrm>
              <a:off x="7026852" y="2578195"/>
              <a:ext cx="17700" cy="3969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61" name="Google Shape;961;p9"/>
          <p:cNvGrpSpPr/>
          <p:nvPr/>
        </p:nvGrpSpPr>
        <p:grpSpPr>
          <a:xfrm>
            <a:off x="9329073" y="2"/>
            <a:ext cx="139264" cy="1113839"/>
            <a:chOff x="7576714" y="1965553"/>
            <a:chExt cx="170472" cy="1363439"/>
          </a:xfrm>
        </p:grpSpPr>
        <p:sp>
          <p:nvSpPr>
            <p:cNvPr id="962" name="Google Shape;962;p9"/>
            <p:cNvSpPr/>
            <p:nvPr/>
          </p:nvSpPr>
          <p:spPr>
            <a:xfrm>
              <a:off x="7576714" y="2971595"/>
              <a:ext cx="170472" cy="357397"/>
            </a:xfrm>
            <a:custGeom>
              <a:avLst/>
              <a:gdLst/>
              <a:ahLst/>
              <a:cxnLst/>
              <a:rect l="l" t="t" r="r" b="b"/>
              <a:pathLst>
                <a:path w="170472" h="357397" extrusionOk="0">
                  <a:moveTo>
                    <a:pt x="127257" y="26425"/>
                  </a:moveTo>
                  <a:cubicBezTo>
                    <a:pt x="134369" y="-8309"/>
                    <a:pt x="34039" y="-8500"/>
                    <a:pt x="34611" y="24075"/>
                  </a:cubicBezTo>
                  <a:cubicBezTo>
                    <a:pt x="7052" y="26044"/>
                    <a:pt x="27879" y="109610"/>
                    <a:pt x="21911" y="127835"/>
                  </a:cubicBezTo>
                  <a:cubicBezTo>
                    <a:pt x="-89214" y="468004"/>
                    <a:pt x="264544" y="398789"/>
                    <a:pt x="145736" y="124596"/>
                  </a:cubicBezTo>
                  <a:cubicBezTo>
                    <a:pt x="152086" y="122247"/>
                    <a:pt x="157864" y="17281"/>
                    <a:pt x="127257" y="26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" name="Google Shape;963;p9"/>
            <p:cNvSpPr/>
            <p:nvPr/>
          </p:nvSpPr>
          <p:spPr>
            <a:xfrm>
              <a:off x="7652967" y="1965553"/>
              <a:ext cx="17700" cy="1009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64" name="Google Shape;964;p9"/>
          <p:cNvGrpSpPr/>
          <p:nvPr/>
        </p:nvGrpSpPr>
        <p:grpSpPr>
          <a:xfrm>
            <a:off x="4247934" y="-5"/>
            <a:ext cx="235583" cy="1747016"/>
            <a:chOff x="7883572" y="1683399"/>
            <a:chExt cx="288375" cy="2138505"/>
          </a:xfrm>
        </p:grpSpPr>
        <p:sp>
          <p:nvSpPr>
            <p:cNvPr id="965" name="Google Shape;965;p9"/>
            <p:cNvSpPr/>
            <p:nvPr/>
          </p:nvSpPr>
          <p:spPr>
            <a:xfrm>
              <a:off x="7883572" y="2971595"/>
              <a:ext cx="288375" cy="850309"/>
            </a:xfrm>
            <a:custGeom>
              <a:avLst/>
              <a:gdLst/>
              <a:ahLst/>
              <a:cxnLst/>
              <a:rect l="l" t="t" r="r" b="b"/>
              <a:pathLst>
                <a:path w="288375" h="850309" extrusionOk="0">
                  <a:moveTo>
                    <a:pt x="226863" y="202395"/>
                  </a:moveTo>
                  <a:cubicBezTo>
                    <a:pt x="222671" y="167343"/>
                    <a:pt x="255946" y="35010"/>
                    <a:pt x="207051" y="37295"/>
                  </a:cubicBezTo>
                  <a:cubicBezTo>
                    <a:pt x="200701" y="-10202"/>
                    <a:pt x="93830" y="-14965"/>
                    <a:pt x="96497" y="38311"/>
                  </a:cubicBezTo>
                  <a:cubicBezTo>
                    <a:pt x="44998" y="23897"/>
                    <a:pt x="95354" y="195792"/>
                    <a:pt x="59222" y="197824"/>
                  </a:cubicBezTo>
                  <a:cubicBezTo>
                    <a:pt x="-24216" y="202459"/>
                    <a:pt x="4930" y="466873"/>
                    <a:pt x="4930" y="713126"/>
                  </a:cubicBezTo>
                  <a:cubicBezTo>
                    <a:pt x="4930" y="781261"/>
                    <a:pt x="39093" y="845714"/>
                    <a:pt x="141201" y="850095"/>
                  </a:cubicBezTo>
                  <a:cubicBezTo>
                    <a:pt x="238420" y="854223"/>
                    <a:pt x="280901" y="798280"/>
                    <a:pt x="281283" y="718016"/>
                  </a:cubicBezTo>
                  <a:cubicBezTo>
                    <a:pt x="282172" y="443314"/>
                    <a:pt x="316208" y="200173"/>
                    <a:pt x="226863" y="2023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" name="Google Shape;966;p9"/>
            <p:cNvSpPr/>
            <p:nvPr/>
          </p:nvSpPr>
          <p:spPr>
            <a:xfrm>
              <a:off x="8024914" y="1683399"/>
              <a:ext cx="17700" cy="12918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67" name="Google Shape;967;p9"/>
          <p:cNvGrpSpPr/>
          <p:nvPr/>
        </p:nvGrpSpPr>
        <p:grpSpPr>
          <a:xfrm>
            <a:off x="3304724" y="137928"/>
            <a:ext cx="128911" cy="147629"/>
            <a:chOff x="3462796" y="2555878"/>
            <a:chExt cx="157798" cy="180711"/>
          </a:xfrm>
        </p:grpSpPr>
        <p:sp>
          <p:nvSpPr>
            <p:cNvPr id="968" name="Google Shape;968;p9"/>
            <p:cNvSpPr/>
            <p:nvPr/>
          </p:nvSpPr>
          <p:spPr>
            <a:xfrm>
              <a:off x="3528860" y="2555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969;p9"/>
            <p:cNvSpPr/>
            <p:nvPr/>
          </p:nvSpPr>
          <p:spPr>
            <a:xfrm>
              <a:off x="3528860" y="2682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970;p9"/>
            <p:cNvSpPr/>
            <p:nvPr/>
          </p:nvSpPr>
          <p:spPr>
            <a:xfrm>
              <a:off x="3571315" y="2597137"/>
              <a:ext cx="47570" cy="33554"/>
            </a:xfrm>
            <a:custGeom>
              <a:avLst/>
              <a:gdLst/>
              <a:ahLst/>
              <a:cxnLst/>
              <a:rect l="l" t="t" r="r" b="b"/>
              <a:pathLst>
                <a:path w="47570" h="33554" extrusionOk="0">
                  <a:moveTo>
                    <a:pt x="47423" y="3886"/>
                  </a:moveTo>
                  <a:cubicBezTo>
                    <a:pt x="36183" y="-9449"/>
                    <a:pt x="10910" y="15189"/>
                    <a:pt x="306" y="22936"/>
                  </a:cubicBezTo>
                  <a:cubicBezTo>
                    <a:pt x="-4584" y="50305"/>
                    <a:pt x="50788" y="17729"/>
                    <a:pt x="47423" y="3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" name="Google Shape;971;p9"/>
            <p:cNvSpPr/>
            <p:nvPr/>
          </p:nvSpPr>
          <p:spPr>
            <a:xfrm>
              <a:off x="3572203" y="2660050"/>
              <a:ext cx="48391" cy="35006"/>
            </a:xfrm>
            <a:custGeom>
              <a:avLst/>
              <a:gdLst/>
              <a:ahLst/>
              <a:cxnLst/>
              <a:rect l="l" t="t" r="r" b="b"/>
              <a:pathLst>
                <a:path w="48391" h="35006" extrusionOk="0">
                  <a:moveTo>
                    <a:pt x="45900" y="20221"/>
                  </a:moveTo>
                  <a:cubicBezTo>
                    <a:pt x="32120" y="15713"/>
                    <a:pt x="14849" y="-8608"/>
                    <a:pt x="1450" y="3203"/>
                  </a:cubicBezTo>
                  <a:cubicBezTo>
                    <a:pt x="-11123" y="21047"/>
                    <a:pt x="62664" y="54384"/>
                    <a:pt x="45900" y="20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" name="Google Shape;972;p9"/>
            <p:cNvSpPr/>
            <p:nvPr/>
          </p:nvSpPr>
          <p:spPr>
            <a:xfrm>
              <a:off x="3466564" y="2662661"/>
              <a:ext cx="42019" cy="33548"/>
            </a:xfrm>
            <a:custGeom>
              <a:avLst/>
              <a:gdLst/>
              <a:ahLst/>
              <a:cxnLst/>
              <a:rect l="l" t="t" r="r" b="b"/>
              <a:pathLst>
                <a:path w="42019" h="33548" extrusionOk="0">
                  <a:moveTo>
                    <a:pt x="41239" y="1798"/>
                  </a:moveTo>
                  <a:cubicBezTo>
                    <a:pt x="31397" y="-7981"/>
                    <a:pt x="-17625" y="24912"/>
                    <a:pt x="6695" y="33548"/>
                  </a:cubicBezTo>
                  <a:cubicBezTo>
                    <a:pt x="17935" y="27452"/>
                    <a:pt x="47145" y="17991"/>
                    <a:pt x="41239" y="17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" name="Google Shape;973;p9"/>
            <p:cNvSpPr/>
            <p:nvPr/>
          </p:nvSpPr>
          <p:spPr>
            <a:xfrm>
              <a:off x="3462796" y="2597064"/>
              <a:ext cx="40843" cy="33781"/>
            </a:xfrm>
            <a:custGeom>
              <a:avLst/>
              <a:gdLst/>
              <a:ahLst/>
              <a:cxnLst/>
              <a:rect l="l" t="t" r="r" b="b"/>
              <a:pathLst>
                <a:path w="40843" h="33781" extrusionOk="0">
                  <a:moveTo>
                    <a:pt x="38339" y="18755"/>
                  </a:moveTo>
                  <a:cubicBezTo>
                    <a:pt x="27163" y="13865"/>
                    <a:pt x="13447" y="-8614"/>
                    <a:pt x="1509" y="3578"/>
                  </a:cubicBezTo>
                  <a:cubicBezTo>
                    <a:pt x="-10556" y="21676"/>
                    <a:pt x="54151" y="52346"/>
                    <a:pt x="38339" y="1875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74" name="Google Shape;974;p9"/>
          <p:cNvGrpSpPr/>
          <p:nvPr/>
        </p:nvGrpSpPr>
        <p:grpSpPr>
          <a:xfrm>
            <a:off x="5658969" y="954239"/>
            <a:ext cx="147377" cy="155263"/>
            <a:chOff x="3770248" y="2527300"/>
            <a:chExt cx="180404" cy="190055"/>
          </a:xfrm>
        </p:grpSpPr>
        <p:sp>
          <p:nvSpPr>
            <p:cNvPr id="975" name="Google Shape;975;p9"/>
            <p:cNvSpPr/>
            <p:nvPr/>
          </p:nvSpPr>
          <p:spPr>
            <a:xfrm>
              <a:off x="3775135" y="2655951"/>
              <a:ext cx="51441" cy="61404"/>
            </a:xfrm>
            <a:custGeom>
              <a:avLst/>
              <a:gdLst/>
              <a:ahLst/>
              <a:cxnLst/>
              <a:rect l="l" t="t" r="r" b="b"/>
              <a:pathLst>
                <a:path w="51441" h="61404" extrusionOk="0">
                  <a:moveTo>
                    <a:pt x="50930" y="0"/>
                  </a:moveTo>
                  <a:cubicBezTo>
                    <a:pt x="32959" y="889"/>
                    <a:pt x="-4823" y="43497"/>
                    <a:pt x="511" y="61404"/>
                  </a:cubicBezTo>
                  <a:cubicBezTo>
                    <a:pt x="18545" y="60579"/>
                    <a:pt x="56264" y="17970"/>
                    <a:pt x="50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" name="Google Shape;976;p9"/>
            <p:cNvSpPr/>
            <p:nvPr/>
          </p:nvSpPr>
          <p:spPr>
            <a:xfrm>
              <a:off x="3894324" y="2527300"/>
              <a:ext cx="51441" cy="61341"/>
            </a:xfrm>
            <a:custGeom>
              <a:avLst/>
              <a:gdLst/>
              <a:ahLst/>
              <a:cxnLst/>
              <a:rect l="l" t="t" r="r" b="b"/>
              <a:pathLst>
                <a:path w="51441" h="61341" extrusionOk="0">
                  <a:moveTo>
                    <a:pt x="50931" y="0"/>
                  </a:moveTo>
                  <a:cubicBezTo>
                    <a:pt x="32897" y="826"/>
                    <a:pt x="-4822" y="43434"/>
                    <a:pt x="512" y="61341"/>
                  </a:cubicBezTo>
                  <a:cubicBezTo>
                    <a:pt x="18482" y="60325"/>
                    <a:pt x="56265" y="17717"/>
                    <a:pt x="509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" name="Google Shape;977;p9"/>
            <p:cNvSpPr/>
            <p:nvPr/>
          </p:nvSpPr>
          <p:spPr>
            <a:xfrm>
              <a:off x="3770248" y="2531866"/>
              <a:ext cx="58420" cy="54430"/>
            </a:xfrm>
            <a:custGeom>
              <a:avLst/>
              <a:gdLst/>
              <a:ahLst/>
              <a:cxnLst/>
              <a:rect l="l" t="t" r="r" b="b"/>
              <a:pathLst>
                <a:path w="58420" h="54430" extrusionOk="0">
                  <a:moveTo>
                    <a:pt x="58421" y="54107"/>
                  </a:moveTo>
                  <a:cubicBezTo>
                    <a:pt x="58421" y="36137"/>
                    <a:pt x="18225" y="-3995"/>
                    <a:pt x="1" y="323"/>
                  </a:cubicBezTo>
                  <a:cubicBezTo>
                    <a:pt x="-190" y="18357"/>
                    <a:pt x="40260" y="58425"/>
                    <a:pt x="58421" y="541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" name="Google Shape;978;p9"/>
            <p:cNvSpPr/>
            <p:nvPr/>
          </p:nvSpPr>
          <p:spPr>
            <a:xfrm>
              <a:off x="3892168" y="2658113"/>
              <a:ext cx="58484" cy="54484"/>
            </a:xfrm>
            <a:custGeom>
              <a:avLst/>
              <a:gdLst/>
              <a:ahLst/>
              <a:cxnLst/>
              <a:rect l="l" t="t" r="r" b="b"/>
              <a:pathLst>
                <a:path w="58484" h="54484" extrusionOk="0">
                  <a:moveTo>
                    <a:pt x="58484" y="54162"/>
                  </a:moveTo>
                  <a:cubicBezTo>
                    <a:pt x="58484" y="36128"/>
                    <a:pt x="18225" y="-3940"/>
                    <a:pt x="1" y="314"/>
                  </a:cubicBezTo>
                  <a:cubicBezTo>
                    <a:pt x="-190" y="18348"/>
                    <a:pt x="40260" y="58480"/>
                    <a:pt x="58484" y="541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79" name="Google Shape;979;p9"/>
          <p:cNvGrpSpPr/>
          <p:nvPr/>
        </p:nvGrpSpPr>
        <p:grpSpPr>
          <a:xfrm>
            <a:off x="8729408" y="39303"/>
            <a:ext cx="175197" cy="200637"/>
            <a:chOff x="3462796" y="2555878"/>
            <a:chExt cx="157798" cy="180711"/>
          </a:xfrm>
        </p:grpSpPr>
        <p:sp>
          <p:nvSpPr>
            <p:cNvPr id="980" name="Google Shape;980;p9"/>
            <p:cNvSpPr/>
            <p:nvPr/>
          </p:nvSpPr>
          <p:spPr>
            <a:xfrm>
              <a:off x="3528860" y="2555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" name="Google Shape;981;p9"/>
            <p:cNvSpPr/>
            <p:nvPr/>
          </p:nvSpPr>
          <p:spPr>
            <a:xfrm>
              <a:off x="3528860" y="2682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" name="Google Shape;982;p9"/>
            <p:cNvSpPr/>
            <p:nvPr/>
          </p:nvSpPr>
          <p:spPr>
            <a:xfrm>
              <a:off x="3571315" y="2597137"/>
              <a:ext cx="47570" cy="33554"/>
            </a:xfrm>
            <a:custGeom>
              <a:avLst/>
              <a:gdLst/>
              <a:ahLst/>
              <a:cxnLst/>
              <a:rect l="l" t="t" r="r" b="b"/>
              <a:pathLst>
                <a:path w="47570" h="33554" extrusionOk="0">
                  <a:moveTo>
                    <a:pt x="47423" y="3886"/>
                  </a:moveTo>
                  <a:cubicBezTo>
                    <a:pt x="36183" y="-9449"/>
                    <a:pt x="10910" y="15189"/>
                    <a:pt x="306" y="22936"/>
                  </a:cubicBezTo>
                  <a:cubicBezTo>
                    <a:pt x="-4584" y="50305"/>
                    <a:pt x="50788" y="17729"/>
                    <a:pt x="47423" y="3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" name="Google Shape;983;p9"/>
            <p:cNvSpPr/>
            <p:nvPr/>
          </p:nvSpPr>
          <p:spPr>
            <a:xfrm>
              <a:off x="3572203" y="2660050"/>
              <a:ext cx="48391" cy="35006"/>
            </a:xfrm>
            <a:custGeom>
              <a:avLst/>
              <a:gdLst/>
              <a:ahLst/>
              <a:cxnLst/>
              <a:rect l="l" t="t" r="r" b="b"/>
              <a:pathLst>
                <a:path w="48391" h="35006" extrusionOk="0">
                  <a:moveTo>
                    <a:pt x="45900" y="20221"/>
                  </a:moveTo>
                  <a:cubicBezTo>
                    <a:pt x="32120" y="15713"/>
                    <a:pt x="14849" y="-8608"/>
                    <a:pt x="1450" y="3203"/>
                  </a:cubicBezTo>
                  <a:cubicBezTo>
                    <a:pt x="-11123" y="21047"/>
                    <a:pt x="62664" y="54384"/>
                    <a:pt x="45900" y="20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" name="Google Shape;984;p9"/>
            <p:cNvSpPr/>
            <p:nvPr/>
          </p:nvSpPr>
          <p:spPr>
            <a:xfrm>
              <a:off x="3466564" y="2662661"/>
              <a:ext cx="42019" cy="33548"/>
            </a:xfrm>
            <a:custGeom>
              <a:avLst/>
              <a:gdLst/>
              <a:ahLst/>
              <a:cxnLst/>
              <a:rect l="l" t="t" r="r" b="b"/>
              <a:pathLst>
                <a:path w="42019" h="33548" extrusionOk="0">
                  <a:moveTo>
                    <a:pt x="41239" y="1798"/>
                  </a:moveTo>
                  <a:cubicBezTo>
                    <a:pt x="31397" y="-7981"/>
                    <a:pt x="-17625" y="24912"/>
                    <a:pt x="6695" y="33548"/>
                  </a:cubicBezTo>
                  <a:cubicBezTo>
                    <a:pt x="17935" y="27452"/>
                    <a:pt x="47145" y="17991"/>
                    <a:pt x="41239" y="17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" name="Google Shape;985;p9"/>
            <p:cNvSpPr/>
            <p:nvPr/>
          </p:nvSpPr>
          <p:spPr>
            <a:xfrm>
              <a:off x="3462796" y="2597064"/>
              <a:ext cx="40843" cy="33781"/>
            </a:xfrm>
            <a:custGeom>
              <a:avLst/>
              <a:gdLst/>
              <a:ahLst/>
              <a:cxnLst/>
              <a:rect l="l" t="t" r="r" b="b"/>
              <a:pathLst>
                <a:path w="40843" h="33781" extrusionOk="0">
                  <a:moveTo>
                    <a:pt x="38339" y="18755"/>
                  </a:moveTo>
                  <a:cubicBezTo>
                    <a:pt x="27163" y="13865"/>
                    <a:pt x="13447" y="-8614"/>
                    <a:pt x="1509" y="3578"/>
                  </a:cubicBezTo>
                  <a:cubicBezTo>
                    <a:pt x="-10556" y="21676"/>
                    <a:pt x="54151" y="52346"/>
                    <a:pt x="38339" y="1875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86" name="Google Shape;986;p9"/>
          <p:cNvGrpSpPr/>
          <p:nvPr/>
        </p:nvGrpSpPr>
        <p:grpSpPr>
          <a:xfrm>
            <a:off x="7248815" y="1350774"/>
            <a:ext cx="200296" cy="211012"/>
            <a:chOff x="3770248" y="2527300"/>
            <a:chExt cx="180404" cy="190055"/>
          </a:xfrm>
        </p:grpSpPr>
        <p:sp>
          <p:nvSpPr>
            <p:cNvPr id="987" name="Google Shape;987;p9"/>
            <p:cNvSpPr/>
            <p:nvPr/>
          </p:nvSpPr>
          <p:spPr>
            <a:xfrm>
              <a:off x="3775135" y="2655951"/>
              <a:ext cx="51441" cy="61404"/>
            </a:xfrm>
            <a:custGeom>
              <a:avLst/>
              <a:gdLst/>
              <a:ahLst/>
              <a:cxnLst/>
              <a:rect l="l" t="t" r="r" b="b"/>
              <a:pathLst>
                <a:path w="51441" h="61404" extrusionOk="0">
                  <a:moveTo>
                    <a:pt x="50930" y="0"/>
                  </a:moveTo>
                  <a:cubicBezTo>
                    <a:pt x="32959" y="889"/>
                    <a:pt x="-4823" y="43497"/>
                    <a:pt x="511" y="61404"/>
                  </a:cubicBezTo>
                  <a:cubicBezTo>
                    <a:pt x="18545" y="60579"/>
                    <a:pt x="56264" y="17970"/>
                    <a:pt x="50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" name="Google Shape;988;p9"/>
            <p:cNvSpPr/>
            <p:nvPr/>
          </p:nvSpPr>
          <p:spPr>
            <a:xfrm>
              <a:off x="3894324" y="2527300"/>
              <a:ext cx="51441" cy="61341"/>
            </a:xfrm>
            <a:custGeom>
              <a:avLst/>
              <a:gdLst/>
              <a:ahLst/>
              <a:cxnLst/>
              <a:rect l="l" t="t" r="r" b="b"/>
              <a:pathLst>
                <a:path w="51441" h="61341" extrusionOk="0">
                  <a:moveTo>
                    <a:pt x="50931" y="0"/>
                  </a:moveTo>
                  <a:cubicBezTo>
                    <a:pt x="32897" y="826"/>
                    <a:pt x="-4822" y="43434"/>
                    <a:pt x="512" y="61341"/>
                  </a:cubicBezTo>
                  <a:cubicBezTo>
                    <a:pt x="18482" y="60325"/>
                    <a:pt x="56265" y="17717"/>
                    <a:pt x="509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989;p9"/>
            <p:cNvSpPr/>
            <p:nvPr/>
          </p:nvSpPr>
          <p:spPr>
            <a:xfrm>
              <a:off x="3770248" y="2531866"/>
              <a:ext cx="58420" cy="54430"/>
            </a:xfrm>
            <a:custGeom>
              <a:avLst/>
              <a:gdLst/>
              <a:ahLst/>
              <a:cxnLst/>
              <a:rect l="l" t="t" r="r" b="b"/>
              <a:pathLst>
                <a:path w="58420" h="54430" extrusionOk="0">
                  <a:moveTo>
                    <a:pt x="58421" y="54107"/>
                  </a:moveTo>
                  <a:cubicBezTo>
                    <a:pt x="58421" y="36137"/>
                    <a:pt x="18225" y="-3995"/>
                    <a:pt x="1" y="323"/>
                  </a:cubicBezTo>
                  <a:cubicBezTo>
                    <a:pt x="-190" y="18357"/>
                    <a:pt x="40260" y="58425"/>
                    <a:pt x="58421" y="541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" name="Google Shape;990;p9"/>
            <p:cNvSpPr/>
            <p:nvPr/>
          </p:nvSpPr>
          <p:spPr>
            <a:xfrm>
              <a:off x="3892168" y="2658113"/>
              <a:ext cx="58484" cy="54484"/>
            </a:xfrm>
            <a:custGeom>
              <a:avLst/>
              <a:gdLst/>
              <a:ahLst/>
              <a:cxnLst/>
              <a:rect l="l" t="t" r="r" b="b"/>
              <a:pathLst>
                <a:path w="58484" h="54484" extrusionOk="0">
                  <a:moveTo>
                    <a:pt x="58484" y="54162"/>
                  </a:moveTo>
                  <a:cubicBezTo>
                    <a:pt x="58484" y="36128"/>
                    <a:pt x="18225" y="-3940"/>
                    <a:pt x="1" y="314"/>
                  </a:cubicBezTo>
                  <a:cubicBezTo>
                    <a:pt x="-190" y="18348"/>
                    <a:pt x="40260" y="58480"/>
                    <a:pt x="58484" y="541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91" name="Google Shape;991;p9"/>
          <p:cNvGrpSpPr/>
          <p:nvPr/>
        </p:nvGrpSpPr>
        <p:grpSpPr>
          <a:xfrm rot="5400000">
            <a:off x="7044013" y="398712"/>
            <a:ext cx="175197" cy="200613"/>
            <a:chOff x="3462796" y="2555878"/>
            <a:chExt cx="157798" cy="180711"/>
          </a:xfrm>
        </p:grpSpPr>
        <p:sp>
          <p:nvSpPr>
            <p:cNvPr id="992" name="Google Shape;992;p9"/>
            <p:cNvSpPr/>
            <p:nvPr/>
          </p:nvSpPr>
          <p:spPr>
            <a:xfrm>
              <a:off x="3528860" y="2555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" name="Google Shape;993;p9"/>
            <p:cNvSpPr/>
            <p:nvPr/>
          </p:nvSpPr>
          <p:spPr>
            <a:xfrm>
              <a:off x="3528860" y="2682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" name="Google Shape;994;p9"/>
            <p:cNvSpPr/>
            <p:nvPr/>
          </p:nvSpPr>
          <p:spPr>
            <a:xfrm>
              <a:off x="3571315" y="2597137"/>
              <a:ext cx="47570" cy="33554"/>
            </a:xfrm>
            <a:custGeom>
              <a:avLst/>
              <a:gdLst/>
              <a:ahLst/>
              <a:cxnLst/>
              <a:rect l="l" t="t" r="r" b="b"/>
              <a:pathLst>
                <a:path w="47570" h="33554" extrusionOk="0">
                  <a:moveTo>
                    <a:pt x="47423" y="3886"/>
                  </a:moveTo>
                  <a:cubicBezTo>
                    <a:pt x="36183" y="-9449"/>
                    <a:pt x="10910" y="15189"/>
                    <a:pt x="306" y="22936"/>
                  </a:cubicBezTo>
                  <a:cubicBezTo>
                    <a:pt x="-4584" y="50305"/>
                    <a:pt x="50788" y="17729"/>
                    <a:pt x="47423" y="3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" name="Google Shape;995;p9"/>
            <p:cNvSpPr/>
            <p:nvPr/>
          </p:nvSpPr>
          <p:spPr>
            <a:xfrm>
              <a:off x="3572203" y="2660050"/>
              <a:ext cx="48391" cy="35006"/>
            </a:xfrm>
            <a:custGeom>
              <a:avLst/>
              <a:gdLst/>
              <a:ahLst/>
              <a:cxnLst/>
              <a:rect l="l" t="t" r="r" b="b"/>
              <a:pathLst>
                <a:path w="48391" h="35006" extrusionOk="0">
                  <a:moveTo>
                    <a:pt x="45900" y="20221"/>
                  </a:moveTo>
                  <a:cubicBezTo>
                    <a:pt x="32120" y="15713"/>
                    <a:pt x="14849" y="-8608"/>
                    <a:pt x="1450" y="3203"/>
                  </a:cubicBezTo>
                  <a:cubicBezTo>
                    <a:pt x="-11123" y="21047"/>
                    <a:pt x="62664" y="54384"/>
                    <a:pt x="45900" y="20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" name="Google Shape;996;p9"/>
            <p:cNvSpPr/>
            <p:nvPr/>
          </p:nvSpPr>
          <p:spPr>
            <a:xfrm>
              <a:off x="3466564" y="2662661"/>
              <a:ext cx="42019" cy="33548"/>
            </a:xfrm>
            <a:custGeom>
              <a:avLst/>
              <a:gdLst/>
              <a:ahLst/>
              <a:cxnLst/>
              <a:rect l="l" t="t" r="r" b="b"/>
              <a:pathLst>
                <a:path w="42019" h="33548" extrusionOk="0">
                  <a:moveTo>
                    <a:pt x="41239" y="1798"/>
                  </a:moveTo>
                  <a:cubicBezTo>
                    <a:pt x="31397" y="-7981"/>
                    <a:pt x="-17625" y="24912"/>
                    <a:pt x="6695" y="33548"/>
                  </a:cubicBezTo>
                  <a:cubicBezTo>
                    <a:pt x="17935" y="27452"/>
                    <a:pt x="47145" y="17991"/>
                    <a:pt x="41239" y="17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" name="Google Shape;997;p9"/>
            <p:cNvSpPr/>
            <p:nvPr/>
          </p:nvSpPr>
          <p:spPr>
            <a:xfrm>
              <a:off x="3462796" y="2597064"/>
              <a:ext cx="40843" cy="33781"/>
            </a:xfrm>
            <a:custGeom>
              <a:avLst/>
              <a:gdLst/>
              <a:ahLst/>
              <a:cxnLst/>
              <a:rect l="l" t="t" r="r" b="b"/>
              <a:pathLst>
                <a:path w="40843" h="33781" extrusionOk="0">
                  <a:moveTo>
                    <a:pt x="38339" y="18755"/>
                  </a:moveTo>
                  <a:cubicBezTo>
                    <a:pt x="27163" y="13865"/>
                    <a:pt x="13447" y="-8614"/>
                    <a:pt x="1509" y="3578"/>
                  </a:cubicBezTo>
                  <a:cubicBezTo>
                    <a:pt x="-10556" y="21676"/>
                    <a:pt x="54151" y="52346"/>
                    <a:pt x="38339" y="1875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98" name="Google Shape;998;p9"/>
          <p:cNvGrpSpPr/>
          <p:nvPr/>
        </p:nvGrpSpPr>
        <p:grpSpPr>
          <a:xfrm>
            <a:off x="2815172" y="1062789"/>
            <a:ext cx="147377" cy="155263"/>
            <a:chOff x="3770248" y="2527300"/>
            <a:chExt cx="180404" cy="190055"/>
          </a:xfrm>
        </p:grpSpPr>
        <p:sp>
          <p:nvSpPr>
            <p:cNvPr id="999" name="Google Shape;999;p9"/>
            <p:cNvSpPr/>
            <p:nvPr/>
          </p:nvSpPr>
          <p:spPr>
            <a:xfrm>
              <a:off x="3775135" y="2655951"/>
              <a:ext cx="51441" cy="61404"/>
            </a:xfrm>
            <a:custGeom>
              <a:avLst/>
              <a:gdLst/>
              <a:ahLst/>
              <a:cxnLst/>
              <a:rect l="l" t="t" r="r" b="b"/>
              <a:pathLst>
                <a:path w="51441" h="61404" extrusionOk="0">
                  <a:moveTo>
                    <a:pt x="50930" y="0"/>
                  </a:moveTo>
                  <a:cubicBezTo>
                    <a:pt x="32959" y="889"/>
                    <a:pt x="-4823" y="43497"/>
                    <a:pt x="511" y="61404"/>
                  </a:cubicBezTo>
                  <a:cubicBezTo>
                    <a:pt x="18545" y="60579"/>
                    <a:pt x="56264" y="17970"/>
                    <a:pt x="50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" name="Google Shape;1000;p9"/>
            <p:cNvSpPr/>
            <p:nvPr/>
          </p:nvSpPr>
          <p:spPr>
            <a:xfrm>
              <a:off x="3894324" y="2527300"/>
              <a:ext cx="51441" cy="61341"/>
            </a:xfrm>
            <a:custGeom>
              <a:avLst/>
              <a:gdLst/>
              <a:ahLst/>
              <a:cxnLst/>
              <a:rect l="l" t="t" r="r" b="b"/>
              <a:pathLst>
                <a:path w="51441" h="61341" extrusionOk="0">
                  <a:moveTo>
                    <a:pt x="50931" y="0"/>
                  </a:moveTo>
                  <a:cubicBezTo>
                    <a:pt x="32897" y="826"/>
                    <a:pt x="-4822" y="43434"/>
                    <a:pt x="512" y="61341"/>
                  </a:cubicBezTo>
                  <a:cubicBezTo>
                    <a:pt x="18482" y="60325"/>
                    <a:pt x="56265" y="17717"/>
                    <a:pt x="509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" name="Google Shape;1001;p9"/>
            <p:cNvSpPr/>
            <p:nvPr/>
          </p:nvSpPr>
          <p:spPr>
            <a:xfrm>
              <a:off x="3770248" y="2531866"/>
              <a:ext cx="58420" cy="54430"/>
            </a:xfrm>
            <a:custGeom>
              <a:avLst/>
              <a:gdLst/>
              <a:ahLst/>
              <a:cxnLst/>
              <a:rect l="l" t="t" r="r" b="b"/>
              <a:pathLst>
                <a:path w="58420" h="54430" extrusionOk="0">
                  <a:moveTo>
                    <a:pt x="58421" y="54107"/>
                  </a:moveTo>
                  <a:cubicBezTo>
                    <a:pt x="58421" y="36137"/>
                    <a:pt x="18225" y="-3995"/>
                    <a:pt x="1" y="323"/>
                  </a:cubicBezTo>
                  <a:cubicBezTo>
                    <a:pt x="-190" y="18357"/>
                    <a:pt x="40260" y="58425"/>
                    <a:pt x="58421" y="541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" name="Google Shape;1002;p9"/>
            <p:cNvSpPr/>
            <p:nvPr/>
          </p:nvSpPr>
          <p:spPr>
            <a:xfrm>
              <a:off x="3892168" y="2658113"/>
              <a:ext cx="58484" cy="54484"/>
            </a:xfrm>
            <a:custGeom>
              <a:avLst/>
              <a:gdLst/>
              <a:ahLst/>
              <a:cxnLst/>
              <a:rect l="l" t="t" r="r" b="b"/>
              <a:pathLst>
                <a:path w="58484" h="54484" extrusionOk="0">
                  <a:moveTo>
                    <a:pt x="58484" y="54162"/>
                  </a:moveTo>
                  <a:cubicBezTo>
                    <a:pt x="58484" y="36128"/>
                    <a:pt x="18225" y="-3940"/>
                    <a:pt x="1" y="314"/>
                  </a:cubicBezTo>
                  <a:cubicBezTo>
                    <a:pt x="-190" y="18348"/>
                    <a:pt x="40260" y="58480"/>
                    <a:pt x="58484" y="541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03" name="Google Shape;1003;p9"/>
          <p:cNvGrpSpPr/>
          <p:nvPr/>
        </p:nvGrpSpPr>
        <p:grpSpPr>
          <a:xfrm rot="-2700000">
            <a:off x="9362097" y="1610346"/>
            <a:ext cx="147363" cy="155247"/>
            <a:chOff x="3770248" y="2527300"/>
            <a:chExt cx="180404" cy="190055"/>
          </a:xfrm>
        </p:grpSpPr>
        <p:sp>
          <p:nvSpPr>
            <p:cNvPr id="1004" name="Google Shape;1004;p9"/>
            <p:cNvSpPr/>
            <p:nvPr/>
          </p:nvSpPr>
          <p:spPr>
            <a:xfrm>
              <a:off x="3775135" y="2655951"/>
              <a:ext cx="51441" cy="61404"/>
            </a:xfrm>
            <a:custGeom>
              <a:avLst/>
              <a:gdLst/>
              <a:ahLst/>
              <a:cxnLst/>
              <a:rect l="l" t="t" r="r" b="b"/>
              <a:pathLst>
                <a:path w="51441" h="61404" extrusionOk="0">
                  <a:moveTo>
                    <a:pt x="50930" y="0"/>
                  </a:moveTo>
                  <a:cubicBezTo>
                    <a:pt x="32959" y="889"/>
                    <a:pt x="-4823" y="43497"/>
                    <a:pt x="511" y="61404"/>
                  </a:cubicBezTo>
                  <a:cubicBezTo>
                    <a:pt x="18545" y="60579"/>
                    <a:pt x="56264" y="17970"/>
                    <a:pt x="50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" name="Google Shape;1005;p9"/>
            <p:cNvSpPr/>
            <p:nvPr/>
          </p:nvSpPr>
          <p:spPr>
            <a:xfrm>
              <a:off x="3894324" y="2527300"/>
              <a:ext cx="51441" cy="61341"/>
            </a:xfrm>
            <a:custGeom>
              <a:avLst/>
              <a:gdLst/>
              <a:ahLst/>
              <a:cxnLst/>
              <a:rect l="l" t="t" r="r" b="b"/>
              <a:pathLst>
                <a:path w="51441" h="61341" extrusionOk="0">
                  <a:moveTo>
                    <a:pt x="50931" y="0"/>
                  </a:moveTo>
                  <a:cubicBezTo>
                    <a:pt x="32897" y="826"/>
                    <a:pt x="-4822" y="43434"/>
                    <a:pt x="512" y="61341"/>
                  </a:cubicBezTo>
                  <a:cubicBezTo>
                    <a:pt x="18482" y="60325"/>
                    <a:pt x="56265" y="17717"/>
                    <a:pt x="509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" name="Google Shape;1006;p9"/>
            <p:cNvSpPr/>
            <p:nvPr/>
          </p:nvSpPr>
          <p:spPr>
            <a:xfrm>
              <a:off x="3770248" y="2531866"/>
              <a:ext cx="58420" cy="54430"/>
            </a:xfrm>
            <a:custGeom>
              <a:avLst/>
              <a:gdLst/>
              <a:ahLst/>
              <a:cxnLst/>
              <a:rect l="l" t="t" r="r" b="b"/>
              <a:pathLst>
                <a:path w="58420" h="54430" extrusionOk="0">
                  <a:moveTo>
                    <a:pt x="58421" y="54107"/>
                  </a:moveTo>
                  <a:cubicBezTo>
                    <a:pt x="58421" y="36137"/>
                    <a:pt x="18225" y="-3995"/>
                    <a:pt x="1" y="323"/>
                  </a:cubicBezTo>
                  <a:cubicBezTo>
                    <a:pt x="-190" y="18357"/>
                    <a:pt x="40260" y="58425"/>
                    <a:pt x="58421" y="541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" name="Google Shape;1007;p9"/>
            <p:cNvSpPr/>
            <p:nvPr/>
          </p:nvSpPr>
          <p:spPr>
            <a:xfrm>
              <a:off x="3892168" y="2658113"/>
              <a:ext cx="58484" cy="54484"/>
            </a:xfrm>
            <a:custGeom>
              <a:avLst/>
              <a:gdLst/>
              <a:ahLst/>
              <a:cxnLst/>
              <a:rect l="l" t="t" r="r" b="b"/>
              <a:pathLst>
                <a:path w="58484" h="54484" extrusionOk="0">
                  <a:moveTo>
                    <a:pt x="58484" y="54162"/>
                  </a:moveTo>
                  <a:cubicBezTo>
                    <a:pt x="58484" y="36128"/>
                    <a:pt x="18225" y="-3940"/>
                    <a:pt x="1" y="314"/>
                  </a:cubicBezTo>
                  <a:cubicBezTo>
                    <a:pt x="-190" y="18348"/>
                    <a:pt x="40260" y="58480"/>
                    <a:pt x="58484" y="541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08" name="Google Shape;1008;p9"/>
          <p:cNvGrpSpPr/>
          <p:nvPr/>
        </p:nvGrpSpPr>
        <p:grpSpPr>
          <a:xfrm>
            <a:off x="4402574" y="-3"/>
            <a:ext cx="855084" cy="1921939"/>
            <a:chOff x="2484475" y="746199"/>
            <a:chExt cx="1046700" cy="2352626"/>
          </a:xfrm>
        </p:grpSpPr>
        <p:sp>
          <p:nvSpPr>
            <p:cNvPr id="1009" name="Google Shape;1009;p9"/>
            <p:cNvSpPr/>
            <p:nvPr/>
          </p:nvSpPr>
          <p:spPr>
            <a:xfrm>
              <a:off x="2484475" y="2052125"/>
              <a:ext cx="1046700" cy="1046700"/>
            </a:xfrm>
            <a:prstGeom prst="ellipse">
              <a:avLst/>
            </a:prstGeom>
            <a:solidFill>
              <a:srgbClr val="FFDE00">
                <a:alpha val="134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9"/>
            <p:cNvSpPr/>
            <p:nvPr/>
          </p:nvSpPr>
          <p:spPr>
            <a:xfrm>
              <a:off x="2643144" y="2210793"/>
              <a:ext cx="729300" cy="729300"/>
            </a:xfrm>
            <a:prstGeom prst="ellipse">
              <a:avLst/>
            </a:prstGeom>
            <a:solidFill>
              <a:srgbClr val="FFDE00">
                <a:alpha val="134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11" name="Google Shape;1011;p9"/>
            <p:cNvGrpSpPr/>
            <p:nvPr/>
          </p:nvGrpSpPr>
          <p:grpSpPr>
            <a:xfrm>
              <a:off x="2769703" y="746199"/>
              <a:ext cx="510180" cy="2066757"/>
              <a:chOff x="1818382" y="1899501"/>
              <a:chExt cx="466728" cy="1890730"/>
            </a:xfrm>
          </p:grpSpPr>
          <p:grpSp>
            <p:nvGrpSpPr>
              <p:cNvPr id="1012" name="Google Shape;1012;p9"/>
              <p:cNvGrpSpPr/>
              <p:nvPr/>
            </p:nvGrpSpPr>
            <p:grpSpPr>
              <a:xfrm>
                <a:off x="1818382" y="2971595"/>
                <a:ext cx="466728" cy="818636"/>
                <a:chOff x="1818382" y="2942618"/>
                <a:chExt cx="466728" cy="818636"/>
              </a:xfrm>
            </p:grpSpPr>
            <p:sp>
              <p:nvSpPr>
                <p:cNvPr id="1013" name="Google Shape;1013;p9"/>
                <p:cNvSpPr/>
                <p:nvPr/>
              </p:nvSpPr>
              <p:spPr>
                <a:xfrm>
                  <a:off x="1951772" y="2948396"/>
                  <a:ext cx="202080" cy="208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080" h="208143" extrusionOk="0">
                      <a:moveTo>
                        <a:pt x="15038" y="208143"/>
                      </a:moveTo>
                      <a:cubicBezTo>
                        <a:pt x="13132" y="168837"/>
                        <a:pt x="-13030" y="86033"/>
                        <a:pt x="8370" y="57521"/>
                      </a:cubicBezTo>
                      <a:cubicBezTo>
                        <a:pt x="12625" y="47552"/>
                        <a:pt x="30278" y="53140"/>
                        <a:pt x="32881" y="42726"/>
                      </a:cubicBezTo>
                      <a:cubicBezTo>
                        <a:pt x="35485" y="-11186"/>
                        <a:pt x="164834" y="-17218"/>
                        <a:pt x="166739" y="42726"/>
                      </a:cubicBezTo>
                      <a:cubicBezTo>
                        <a:pt x="166739" y="51679"/>
                        <a:pt x="176899" y="48123"/>
                        <a:pt x="182106" y="47679"/>
                      </a:cubicBezTo>
                      <a:cubicBezTo>
                        <a:pt x="221285" y="61458"/>
                        <a:pt x="190869" y="163884"/>
                        <a:pt x="190171" y="205921"/>
                      </a:cubicBezTo>
                      <a:cubicBezTo>
                        <a:pt x="129528" y="203254"/>
                        <a:pt x="70029" y="200523"/>
                        <a:pt x="15038" y="208143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4" name="Google Shape;1014;p9"/>
                <p:cNvSpPr/>
                <p:nvPr/>
              </p:nvSpPr>
              <p:spPr>
                <a:xfrm>
                  <a:off x="1833104" y="3156294"/>
                  <a:ext cx="444195" cy="5928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195" h="592827" extrusionOk="0">
                      <a:moveTo>
                        <a:pt x="211556" y="592827"/>
                      </a:moveTo>
                      <a:cubicBezTo>
                        <a:pt x="2006" y="586922"/>
                        <a:pt x="-51715" y="421377"/>
                        <a:pt x="49695" y="230877"/>
                      </a:cubicBezTo>
                      <a:cubicBezTo>
                        <a:pt x="155993" y="12945"/>
                        <a:pt x="800" y="-5978"/>
                        <a:pt x="315315" y="1198"/>
                      </a:cubicBezTo>
                      <a:cubicBezTo>
                        <a:pt x="366115" y="53077"/>
                        <a:pt x="345160" y="156709"/>
                        <a:pt x="388277" y="228972"/>
                      </a:cubicBezTo>
                      <a:cubicBezTo>
                        <a:pt x="514134" y="439856"/>
                        <a:pt x="415645" y="578159"/>
                        <a:pt x="211556" y="592827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5" name="Google Shape;1015;p9"/>
                <p:cNvSpPr/>
                <p:nvPr/>
              </p:nvSpPr>
              <p:spPr>
                <a:xfrm>
                  <a:off x="1818382" y="2942618"/>
                  <a:ext cx="466728" cy="8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728" h="818636" extrusionOk="0">
                      <a:moveTo>
                        <a:pt x="413730" y="440997"/>
                      </a:moveTo>
                      <a:cubicBezTo>
                        <a:pt x="355564" y="353938"/>
                        <a:pt x="388838" y="243448"/>
                        <a:pt x="332323" y="212841"/>
                      </a:cubicBezTo>
                      <a:cubicBezTo>
                        <a:pt x="341474" y="160701"/>
                        <a:pt x="342668" y="107476"/>
                        <a:pt x="335879" y="54980"/>
                      </a:cubicBezTo>
                      <a:cubicBezTo>
                        <a:pt x="332577" y="42280"/>
                        <a:pt x="316004" y="50599"/>
                        <a:pt x="306479" y="48630"/>
                      </a:cubicBezTo>
                      <a:cubicBezTo>
                        <a:pt x="306860" y="-17537"/>
                        <a:pt x="162715" y="-14870"/>
                        <a:pt x="159921" y="48630"/>
                      </a:cubicBezTo>
                      <a:cubicBezTo>
                        <a:pt x="98580" y="52250"/>
                        <a:pt x="141252" y="172709"/>
                        <a:pt x="140553" y="213159"/>
                      </a:cubicBezTo>
                      <a:cubicBezTo>
                        <a:pt x="105057" y="231383"/>
                        <a:pt x="103723" y="274563"/>
                        <a:pt x="102453" y="310060"/>
                      </a:cubicBezTo>
                      <a:cubicBezTo>
                        <a:pt x="97234" y="356427"/>
                        <a:pt x="82349" y="401182"/>
                        <a:pt x="58765" y="441441"/>
                      </a:cubicBezTo>
                      <a:cubicBezTo>
                        <a:pt x="-124178" y="764783"/>
                        <a:pt x="171288" y="823140"/>
                        <a:pt x="250027" y="818377"/>
                      </a:cubicBezTo>
                      <a:cubicBezTo>
                        <a:pt x="471833" y="804535"/>
                        <a:pt x="517553" y="614542"/>
                        <a:pt x="413730" y="440997"/>
                      </a:cubicBezTo>
                      <a:close/>
                      <a:moveTo>
                        <a:pt x="322417" y="107431"/>
                      </a:moveTo>
                      <a:cubicBezTo>
                        <a:pt x="322862" y="119369"/>
                        <a:pt x="322862" y="131371"/>
                        <a:pt x="322417" y="143309"/>
                      </a:cubicBezTo>
                      <a:cubicBezTo>
                        <a:pt x="265788" y="153837"/>
                        <a:pt x="209934" y="168156"/>
                        <a:pt x="155222" y="186171"/>
                      </a:cubicBezTo>
                      <a:cubicBezTo>
                        <a:pt x="153825" y="175757"/>
                        <a:pt x="152555" y="165343"/>
                        <a:pt x="151348" y="154866"/>
                      </a:cubicBezTo>
                      <a:cubicBezTo>
                        <a:pt x="209191" y="142185"/>
                        <a:pt x="266302" y="126348"/>
                        <a:pt x="322417" y="107431"/>
                      </a:cubicBezTo>
                      <a:close/>
                      <a:moveTo>
                        <a:pt x="270538" y="514911"/>
                      </a:moveTo>
                      <a:cubicBezTo>
                        <a:pt x="290921" y="432742"/>
                        <a:pt x="171033" y="476811"/>
                        <a:pt x="221770" y="547423"/>
                      </a:cubicBezTo>
                      <a:cubicBezTo>
                        <a:pt x="201005" y="569394"/>
                        <a:pt x="150777" y="562726"/>
                        <a:pt x="161064" y="525135"/>
                      </a:cubicBezTo>
                      <a:cubicBezTo>
                        <a:pt x="172367" y="494210"/>
                        <a:pt x="197449" y="470143"/>
                        <a:pt x="209133" y="439028"/>
                      </a:cubicBezTo>
                      <a:cubicBezTo>
                        <a:pt x="238966" y="372588"/>
                        <a:pt x="245906" y="298128"/>
                        <a:pt x="228882" y="227319"/>
                      </a:cubicBezTo>
                      <a:cubicBezTo>
                        <a:pt x="235124" y="229339"/>
                        <a:pt x="241887" y="229040"/>
                        <a:pt x="247932" y="226494"/>
                      </a:cubicBezTo>
                      <a:cubicBezTo>
                        <a:pt x="236185" y="314949"/>
                        <a:pt x="272697" y="400547"/>
                        <a:pt x="308511" y="479605"/>
                      </a:cubicBezTo>
                      <a:cubicBezTo>
                        <a:pt x="345150" y="534913"/>
                        <a:pt x="303494" y="594603"/>
                        <a:pt x="246471" y="547804"/>
                      </a:cubicBezTo>
                      <a:cubicBezTo>
                        <a:pt x="256295" y="538253"/>
                        <a:pt x="264340" y="527027"/>
                        <a:pt x="270220" y="514657"/>
                      </a:cubicBezTo>
                      <a:close/>
                      <a:moveTo>
                        <a:pt x="235803" y="534596"/>
                      </a:moveTo>
                      <a:cubicBezTo>
                        <a:pt x="220436" y="518467"/>
                        <a:pt x="229072" y="474017"/>
                        <a:pt x="255235" y="493956"/>
                      </a:cubicBezTo>
                      <a:cubicBezTo>
                        <a:pt x="261394" y="509196"/>
                        <a:pt x="244439" y="523039"/>
                        <a:pt x="235486" y="534342"/>
                      </a:cubicBezTo>
                      <a:close/>
                      <a:moveTo>
                        <a:pt x="157317" y="205602"/>
                      </a:moveTo>
                      <a:cubicBezTo>
                        <a:pt x="157317" y="204904"/>
                        <a:pt x="157317" y="204205"/>
                        <a:pt x="157317" y="203507"/>
                      </a:cubicBezTo>
                      <a:cubicBezTo>
                        <a:pt x="210956" y="185962"/>
                        <a:pt x="265655" y="171839"/>
                        <a:pt x="321084" y="161216"/>
                      </a:cubicBezTo>
                      <a:cubicBezTo>
                        <a:pt x="320004" y="176138"/>
                        <a:pt x="318353" y="190997"/>
                        <a:pt x="315941" y="205666"/>
                      </a:cubicBezTo>
                      <a:cubicBezTo>
                        <a:pt x="298795" y="200713"/>
                        <a:pt x="178971" y="199443"/>
                        <a:pt x="157317" y="205602"/>
                      </a:cubicBezTo>
                      <a:close/>
                      <a:moveTo>
                        <a:pt x="318925" y="66537"/>
                      </a:moveTo>
                      <a:cubicBezTo>
                        <a:pt x="319750" y="74157"/>
                        <a:pt x="320449" y="81714"/>
                        <a:pt x="320957" y="89334"/>
                      </a:cubicBezTo>
                      <a:cubicBezTo>
                        <a:pt x="264493" y="108111"/>
                        <a:pt x="207095" y="123967"/>
                        <a:pt x="148999" y="136832"/>
                      </a:cubicBezTo>
                      <a:cubicBezTo>
                        <a:pt x="148173" y="129402"/>
                        <a:pt x="147602" y="121909"/>
                        <a:pt x="147094" y="114480"/>
                      </a:cubicBezTo>
                      <a:cubicBezTo>
                        <a:pt x="199367" y="108301"/>
                        <a:pt x="249945" y="92020"/>
                        <a:pt x="296001" y="66537"/>
                      </a:cubicBezTo>
                      <a:close/>
                      <a:moveTo>
                        <a:pt x="177002" y="47805"/>
                      </a:moveTo>
                      <a:cubicBezTo>
                        <a:pt x="177828" y="8498"/>
                        <a:pt x="287810" y="8625"/>
                        <a:pt x="288699" y="48313"/>
                      </a:cubicBezTo>
                      <a:cubicBezTo>
                        <a:pt x="251424" y="48313"/>
                        <a:pt x="214213" y="48694"/>
                        <a:pt x="176939" y="48313"/>
                      </a:cubicBezTo>
                      <a:cubicBezTo>
                        <a:pt x="177193" y="48059"/>
                        <a:pt x="177257" y="47932"/>
                        <a:pt x="177257" y="47805"/>
                      </a:cubicBezTo>
                      <a:close/>
                      <a:moveTo>
                        <a:pt x="146713" y="71871"/>
                      </a:moveTo>
                      <a:cubicBezTo>
                        <a:pt x="177002" y="57520"/>
                        <a:pt x="222532" y="70411"/>
                        <a:pt x="256949" y="66537"/>
                      </a:cubicBezTo>
                      <a:cubicBezTo>
                        <a:pt x="221592" y="81917"/>
                        <a:pt x="184178" y="92039"/>
                        <a:pt x="145888" y="96573"/>
                      </a:cubicBezTo>
                      <a:cubicBezTo>
                        <a:pt x="146141" y="88381"/>
                        <a:pt x="143792" y="79555"/>
                        <a:pt x="146967" y="71871"/>
                      </a:cubicBezTo>
                      <a:close/>
                      <a:moveTo>
                        <a:pt x="350675" y="770371"/>
                      </a:moveTo>
                      <a:cubicBezTo>
                        <a:pt x="158270" y="868796"/>
                        <a:pt x="-63536" y="698362"/>
                        <a:pt x="54193" y="490971"/>
                      </a:cubicBezTo>
                      <a:cubicBezTo>
                        <a:pt x="77371" y="438901"/>
                        <a:pt x="106010" y="388355"/>
                        <a:pt x="116804" y="331713"/>
                      </a:cubicBezTo>
                      <a:cubicBezTo>
                        <a:pt x="121885" y="263641"/>
                        <a:pt x="121122" y="204713"/>
                        <a:pt x="210721" y="223255"/>
                      </a:cubicBezTo>
                      <a:cubicBezTo>
                        <a:pt x="226723" y="301360"/>
                        <a:pt x="222278" y="385688"/>
                        <a:pt x="180939" y="456554"/>
                      </a:cubicBezTo>
                      <a:cubicBezTo>
                        <a:pt x="165001" y="485129"/>
                        <a:pt x="126457" y="522975"/>
                        <a:pt x="147030" y="558154"/>
                      </a:cubicBezTo>
                      <a:cubicBezTo>
                        <a:pt x="165636" y="587936"/>
                        <a:pt x="208752" y="581459"/>
                        <a:pt x="231739" y="560377"/>
                      </a:cubicBezTo>
                      <a:cubicBezTo>
                        <a:pt x="277777" y="613590"/>
                        <a:pt x="364772" y="561710"/>
                        <a:pt x="334482" y="495924"/>
                      </a:cubicBezTo>
                      <a:cubicBezTo>
                        <a:pt x="299240" y="409120"/>
                        <a:pt x="249964" y="319521"/>
                        <a:pt x="265267" y="222874"/>
                      </a:cubicBezTo>
                      <a:cubicBezTo>
                        <a:pt x="351310" y="205475"/>
                        <a:pt x="350675" y="267324"/>
                        <a:pt x="355438" y="332031"/>
                      </a:cubicBezTo>
                      <a:cubicBezTo>
                        <a:pt x="394553" y="482907"/>
                        <a:pt x="549557" y="659881"/>
                        <a:pt x="350929" y="770117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016" name="Google Shape;1016;p9"/>
              <p:cNvSpPr/>
              <p:nvPr/>
            </p:nvSpPr>
            <p:spPr>
              <a:xfrm>
                <a:off x="2046061" y="1899501"/>
                <a:ext cx="17700" cy="10785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017" name="Google Shape;1017;p9"/>
            <p:cNvSpPr/>
            <p:nvPr/>
          </p:nvSpPr>
          <p:spPr>
            <a:xfrm>
              <a:off x="2848289" y="2564652"/>
              <a:ext cx="130735" cy="158472"/>
            </a:xfrm>
            <a:custGeom>
              <a:avLst/>
              <a:gdLst/>
              <a:ahLst/>
              <a:cxnLst/>
              <a:rect l="l" t="t" r="r" b="b"/>
              <a:pathLst>
                <a:path w="4784" h="5799" extrusionOk="0">
                  <a:moveTo>
                    <a:pt x="0" y="0"/>
                  </a:moveTo>
                  <a:cubicBezTo>
                    <a:pt x="0" y="2506"/>
                    <a:pt x="2375" y="5110"/>
                    <a:pt x="4784" y="5799"/>
                  </a:cubicBezTo>
                </a:path>
              </a:pathLst>
            </a:custGeom>
            <a:noFill/>
            <a:ln w="19050" cap="rnd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grpSp>
        <p:nvGrpSpPr>
          <p:cNvPr id="1018" name="Google Shape;1018;p9"/>
          <p:cNvGrpSpPr/>
          <p:nvPr/>
        </p:nvGrpSpPr>
        <p:grpSpPr>
          <a:xfrm>
            <a:off x="5609505" y="-1"/>
            <a:ext cx="739563" cy="1055377"/>
            <a:chOff x="3961868" y="621833"/>
            <a:chExt cx="905291" cy="1291877"/>
          </a:xfrm>
        </p:grpSpPr>
        <p:grpSp>
          <p:nvGrpSpPr>
            <p:cNvPr id="1019" name="Google Shape;1019;p9"/>
            <p:cNvGrpSpPr/>
            <p:nvPr/>
          </p:nvGrpSpPr>
          <p:grpSpPr>
            <a:xfrm>
              <a:off x="3961868" y="1008419"/>
              <a:ext cx="905291" cy="905291"/>
              <a:chOff x="764100" y="3623300"/>
              <a:chExt cx="1046700" cy="1046700"/>
            </a:xfrm>
          </p:grpSpPr>
          <p:sp>
            <p:nvSpPr>
              <p:cNvPr id="1020" name="Google Shape;1020;p9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D8B8FF">
                  <a:alpha val="16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9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D8B8FF">
                  <a:alpha val="16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22" name="Google Shape;1022;p9"/>
            <p:cNvGrpSpPr/>
            <p:nvPr/>
          </p:nvGrpSpPr>
          <p:grpSpPr>
            <a:xfrm>
              <a:off x="4155315" y="621833"/>
              <a:ext cx="522826" cy="1099260"/>
              <a:chOff x="2447534" y="2604168"/>
              <a:chExt cx="478297" cy="1005636"/>
            </a:xfrm>
          </p:grpSpPr>
          <p:grpSp>
            <p:nvGrpSpPr>
              <p:cNvPr id="1023" name="Google Shape;1023;p9"/>
              <p:cNvGrpSpPr/>
              <p:nvPr/>
            </p:nvGrpSpPr>
            <p:grpSpPr>
              <a:xfrm>
                <a:off x="2447534" y="2604168"/>
                <a:ext cx="478297" cy="1005636"/>
                <a:chOff x="2447534" y="2604168"/>
                <a:chExt cx="478297" cy="1005636"/>
              </a:xfrm>
            </p:grpSpPr>
            <p:grpSp>
              <p:nvGrpSpPr>
                <p:cNvPr id="1024" name="Google Shape;1024;p9"/>
                <p:cNvGrpSpPr/>
                <p:nvPr/>
              </p:nvGrpSpPr>
              <p:grpSpPr>
                <a:xfrm>
                  <a:off x="2447534" y="2971595"/>
                  <a:ext cx="478297" cy="638209"/>
                  <a:chOff x="2447534" y="3081786"/>
                  <a:chExt cx="478297" cy="638209"/>
                </a:xfrm>
              </p:grpSpPr>
              <p:sp>
                <p:nvSpPr>
                  <p:cNvPr id="1025" name="Google Shape;1025;p9"/>
                  <p:cNvSpPr/>
                  <p:nvPr/>
                </p:nvSpPr>
                <p:spPr>
                  <a:xfrm>
                    <a:off x="2591014" y="3097533"/>
                    <a:ext cx="179593" cy="1684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593" h="168416" extrusionOk="0">
                        <a:moveTo>
                          <a:pt x="0" y="168417"/>
                        </a:moveTo>
                        <a:cubicBezTo>
                          <a:pt x="0" y="125745"/>
                          <a:pt x="5779" y="81168"/>
                          <a:pt x="2349" y="39004"/>
                        </a:cubicBezTo>
                        <a:cubicBezTo>
                          <a:pt x="8128" y="33924"/>
                          <a:pt x="29020" y="36527"/>
                          <a:pt x="37148" y="34622"/>
                        </a:cubicBezTo>
                        <a:cubicBezTo>
                          <a:pt x="48577" y="31575"/>
                          <a:pt x="35052" y="16652"/>
                          <a:pt x="41148" y="11254"/>
                        </a:cubicBezTo>
                        <a:cubicBezTo>
                          <a:pt x="60198" y="-10653"/>
                          <a:pt x="146685" y="1412"/>
                          <a:pt x="147320" y="30304"/>
                        </a:cubicBezTo>
                        <a:cubicBezTo>
                          <a:pt x="146577" y="33733"/>
                          <a:pt x="148761" y="37112"/>
                          <a:pt x="152184" y="37855"/>
                        </a:cubicBezTo>
                        <a:cubicBezTo>
                          <a:pt x="152527" y="37925"/>
                          <a:pt x="152876" y="37969"/>
                          <a:pt x="153226" y="37988"/>
                        </a:cubicBezTo>
                        <a:cubicBezTo>
                          <a:pt x="199009" y="46307"/>
                          <a:pt x="171196" y="124983"/>
                          <a:pt x="171514" y="162194"/>
                        </a:cubicBezTo>
                        <a:cubicBezTo>
                          <a:pt x="116268" y="155717"/>
                          <a:pt x="51435" y="152225"/>
                          <a:pt x="0" y="168417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026" name="Google Shape;1026;p9"/>
                  <p:cNvSpPr/>
                  <p:nvPr/>
                </p:nvSpPr>
                <p:spPr>
                  <a:xfrm>
                    <a:off x="2458233" y="3250561"/>
                    <a:ext cx="453667" cy="462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3667" h="462047" extrusionOk="0">
                        <a:moveTo>
                          <a:pt x="221935" y="462048"/>
                        </a:moveTo>
                        <a:cubicBezTo>
                          <a:pt x="-59306" y="460714"/>
                          <a:pt x="-82865" y="22373"/>
                          <a:pt x="206568" y="847"/>
                        </a:cubicBezTo>
                        <a:cubicBezTo>
                          <a:pt x="522671" y="-22712"/>
                          <a:pt x="543753" y="452904"/>
                          <a:pt x="221935" y="462048"/>
                        </a:cubicBezTo>
                        <a:close/>
                      </a:path>
                    </a:pathLst>
                  </a:custGeom>
                  <a:solidFill>
                    <a:srgbClr val="D9D2E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027" name="Google Shape;1027;p9"/>
                  <p:cNvSpPr/>
                  <p:nvPr/>
                </p:nvSpPr>
                <p:spPr>
                  <a:xfrm>
                    <a:off x="2447534" y="3081786"/>
                    <a:ext cx="478297" cy="6382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8297" h="638209" extrusionOk="0">
                        <a:moveTo>
                          <a:pt x="474760" y="358979"/>
                        </a:moveTo>
                        <a:cubicBezTo>
                          <a:pt x="461679" y="274778"/>
                          <a:pt x="399195" y="202960"/>
                          <a:pt x="320201" y="173178"/>
                        </a:cubicBezTo>
                        <a:cubicBezTo>
                          <a:pt x="320201" y="137618"/>
                          <a:pt x="347824" y="40273"/>
                          <a:pt x="296008" y="38050"/>
                        </a:cubicBezTo>
                        <a:cubicBezTo>
                          <a:pt x="297722" y="5792"/>
                          <a:pt x="256955" y="7316"/>
                          <a:pt x="234286" y="3379"/>
                        </a:cubicBezTo>
                        <a:cubicBezTo>
                          <a:pt x="210981" y="-4749"/>
                          <a:pt x="165198" y="331"/>
                          <a:pt x="178406" y="34748"/>
                        </a:cubicBezTo>
                        <a:cubicBezTo>
                          <a:pt x="166277" y="37224"/>
                          <a:pt x="129765" y="31129"/>
                          <a:pt x="140306" y="52718"/>
                        </a:cubicBezTo>
                        <a:cubicBezTo>
                          <a:pt x="138210" y="96153"/>
                          <a:pt x="137448" y="139713"/>
                          <a:pt x="135797" y="183148"/>
                        </a:cubicBezTo>
                        <a:cubicBezTo>
                          <a:pt x="-17047" y="249949"/>
                          <a:pt x="-46892" y="468453"/>
                          <a:pt x="77123" y="577673"/>
                        </a:cubicBezTo>
                        <a:cubicBezTo>
                          <a:pt x="240636" y="727914"/>
                          <a:pt x="512416" y="577165"/>
                          <a:pt x="474760" y="358979"/>
                        </a:cubicBezTo>
                        <a:close/>
                        <a:moveTo>
                          <a:pt x="304771" y="167971"/>
                        </a:moveTo>
                        <a:cubicBezTo>
                          <a:pt x="286165" y="163081"/>
                          <a:pt x="266226" y="157748"/>
                          <a:pt x="246922" y="159144"/>
                        </a:cubicBezTo>
                        <a:cubicBezTo>
                          <a:pt x="215172" y="156033"/>
                          <a:pt x="182914" y="164288"/>
                          <a:pt x="153514" y="175273"/>
                        </a:cubicBezTo>
                        <a:cubicBezTo>
                          <a:pt x="153514" y="170829"/>
                          <a:pt x="153514" y="166320"/>
                          <a:pt x="153958" y="161875"/>
                        </a:cubicBezTo>
                        <a:cubicBezTo>
                          <a:pt x="206600" y="153398"/>
                          <a:pt x="258035" y="138666"/>
                          <a:pt x="307184" y="117997"/>
                        </a:cubicBezTo>
                        <a:cubicBezTo>
                          <a:pt x="306422" y="134634"/>
                          <a:pt x="305342" y="151334"/>
                          <a:pt x="304771" y="167971"/>
                        </a:cubicBezTo>
                        <a:close/>
                        <a:moveTo>
                          <a:pt x="292515" y="378092"/>
                        </a:moveTo>
                        <a:cubicBezTo>
                          <a:pt x="301278" y="393079"/>
                          <a:pt x="305215" y="416700"/>
                          <a:pt x="297087" y="432131"/>
                        </a:cubicBezTo>
                        <a:cubicBezTo>
                          <a:pt x="286356" y="434925"/>
                          <a:pt x="294928" y="387363"/>
                          <a:pt x="292515" y="378092"/>
                        </a:cubicBezTo>
                        <a:close/>
                        <a:moveTo>
                          <a:pt x="233524" y="360440"/>
                        </a:moveTo>
                        <a:cubicBezTo>
                          <a:pt x="220881" y="353181"/>
                          <a:pt x="206085" y="350622"/>
                          <a:pt x="191741" y="353200"/>
                        </a:cubicBezTo>
                        <a:cubicBezTo>
                          <a:pt x="193900" y="295606"/>
                          <a:pt x="196313" y="237948"/>
                          <a:pt x="198599" y="180354"/>
                        </a:cubicBezTo>
                        <a:cubicBezTo>
                          <a:pt x="213394" y="176480"/>
                          <a:pt x="265528" y="177750"/>
                          <a:pt x="276005" y="180354"/>
                        </a:cubicBezTo>
                        <a:cubicBezTo>
                          <a:pt x="275707" y="235389"/>
                          <a:pt x="275415" y="290418"/>
                          <a:pt x="275116" y="345454"/>
                        </a:cubicBezTo>
                        <a:cubicBezTo>
                          <a:pt x="259679" y="343733"/>
                          <a:pt x="244312" y="349263"/>
                          <a:pt x="233524" y="360440"/>
                        </a:cubicBezTo>
                        <a:close/>
                        <a:moveTo>
                          <a:pt x="244636" y="403619"/>
                        </a:moveTo>
                        <a:cubicBezTo>
                          <a:pt x="254860" y="460769"/>
                          <a:pt x="203615" y="463119"/>
                          <a:pt x="235365" y="386855"/>
                        </a:cubicBezTo>
                        <a:cubicBezTo>
                          <a:pt x="239537" y="391777"/>
                          <a:pt x="242687" y="397473"/>
                          <a:pt x="244636" y="403619"/>
                        </a:cubicBezTo>
                        <a:close/>
                        <a:moveTo>
                          <a:pt x="203234" y="18174"/>
                        </a:moveTo>
                        <a:cubicBezTo>
                          <a:pt x="226920" y="23191"/>
                          <a:pt x="260384" y="18174"/>
                          <a:pt x="278228" y="35383"/>
                        </a:cubicBezTo>
                        <a:cubicBezTo>
                          <a:pt x="250357" y="33268"/>
                          <a:pt x="222392" y="32805"/>
                          <a:pt x="194471" y="33986"/>
                        </a:cubicBezTo>
                        <a:cubicBezTo>
                          <a:pt x="198916" y="25413"/>
                          <a:pt x="186407" y="19063"/>
                          <a:pt x="203234" y="18174"/>
                        </a:cubicBezTo>
                        <a:close/>
                        <a:moveTo>
                          <a:pt x="157451" y="54369"/>
                        </a:moveTo>
                        <a:cubicBezTo>
                          <a:pt x="205711" y="53036"/>
                          <a:pt x="261591" y="43511"/>
                          <a:pt x="306358" y="62688"/>
                        </a:cubicBezTo>
                        <a:lnTo>
                          <a:pt x="156308" y="90501"/>
                        </a:lnTo>
                        <a:close/>
                        <a:moveTo>
                          <a:pt x="308136" y="80468"/>
                        </a:moveTo>
                        <a:cubicBezTo>
                          <a:pt x="308701" y="80385"/>
                          <a:pt x="309254" y="80239"/>
                          <a:pt x="309787" y="80023"/>
                        </a:cubicBezTo>
                        <a:cubicBezTo>
                          <a:pt x="309279" y="87135"/>
                          <a:pt x="308263" y="92723"/>
                          <a:pt x="308136" y="99073"/>
                        </a:cubicBezTo>
                        <a:cubicBezTo>
                          <a:pt x="258975" y="120276"/>
                          <a:pt x="207381" y="135338"/>
                          <a:pt x="154530" y="143904"/>
                        </a:cubicBezTo>
                        <a:lnTo>
                          <a:pt x="155673" y="109043"/>
                        </a:lnTo>
                        <a:close/>
                        <a:moveTo>
                          <a:pt x="378685" y="571513"/>
                        </a:moveTo>
                        <a:cubicBezTo>
                          <a:pt x="88871" y="776746"/>
                          <a:pt x="-158652" y="297384"/>
                          <a:pt x="181009" y="184735"/>
                        </a:cubicBezTo>
                        <a:cubicBezTo>
                          <a:pt x="178787" y="242774"/>
                          <a:pt x="176183" y="300749"/>
                          <a:pt x="174151" y="358788"/>
                        </a:cubicBezTo>
                        <a:cubicBezTo>
                          <a:pt x="71345" y="420066"/>
                          <a:pt x="191741" y="557798"/>
                          <a:pt x="191360" y="371488"/>
                        </a:cubicBezTo>
                        <a:cubicBezTo>
                          <a:pt x="201799" y="369437"/>
                          <a:pt x="212626" y="371031"/>
                          <a:pt x="222030" y="375997"/>
                        </a:cubicBezTo>
                        <a:cubicBezTo>
                          <a:pt x="159673" y="513474"/>
                          <a:pt x="315756" y="467310"/>
                          <a:pt x="246795" y="371107"/>
                        </a:cubicBezTo>
                        <a:cubicBezTo>
                          <a:pt x="254364" y="364078"/>
                          <a:pt x="265052" y="361500"/>
                          <a:pt x="274989" y="364313"/>
                        </a:cubicBezTo>
                        <a:cubicBezTo>
                          <a:pt x="279561" y="390666"/>
                          <a:pt x="263115" y="429528"/>
                          <a:pt x="284324" y="449276"/>
                        </a:cubicBezTo>
                        <a:cubicBezTo>
                          <a:pt x="335124" y="459118"/>
                          <a:pt x="324964" y="368631"/>
                          <a:pt x="292642" y="351804"/>
                        </a:cubicBezTo>
                        <a:lnTo>
                          <a:pt x="293531" y="184481"/>
                        </a:lnTo>
                        <a:cubicBezTo>
                          <a:pt x="465172" y="225438"/>
                          <a:pt x="517686" y="462167"/>
                          <a:pt x="378685" y="571513"/>
                        </a:cubicBezTo>
                        <a:close/>
                        <a:moveTo>
                          <a:pt x="173453" y="378537"/>
                        </a:moveTo>
                        <a:cubicBezTo>
                          <a:pt x="170786" y="400508"/>
                          <a:pt x="176882" y="430226"/>
                          <a:pt x="158848" y="446926"/>
                        </a:cubicBezTo>
                        <a:cubicBezTo>
                          <a:pt x="145830" y="424638"/>
                          <a:pt x="150085" y="391681"/>
                          <a:pt x="173453" y="378283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028" name="Google Shape;1028;p9"/>
                <p:cNvSpPr/>
                <p:nvPr/>
              </p:nvSpPr>
              <p:spPr>
                <a:xfrm>
                  <a:off x="2675601" y="2604168"/>
                  <a:ext cx="17700" cy="3738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29" name="Google Shape;1029;p9"/>
              <p:cNvSpPr/>
              <p:nvPr/>
            </p:nvSpPr>
            <p:spPr>
              <a:xfrm>
                <a:off x="2546350" y="3472450"/>
                <a:ext cx="97850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4" h="2465" extrusionOk="0">
                    <a:moveTo>
                      <a:pt x="0" y="0"/>
                    </a:moveTo>
                    <a:cubicBezTo>
                      <a:pt x="946" y="1217"/>
                      <a:pt x="2412" y="2117"/>
                      <a:pt x="3914" y="2465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030" name="Google Shape;1030;p9"/>
              <p:cNvSpPr/>
              <p:nvPr/>
            </p:nvSpPr>
            <p:spPr>
              <a:xfrm>
                <a:off x="2515525" y="3392700"/>
                <a:ext cx="90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363" h="798" extrusionOk="0">
                    <a:moveTo>
                      <a:pt x="0" y="0"/>
                    </a:moveTo>
                    <a:cubicBezTo>
                      <a:pt x="182" y="399"/>
                      <a:pt x="182" y="399"/>
                      <a:pt x="363" y="798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1031" name="Google Shape;1031;p9"/>
          <p:cNvGrpSpPr/>
          <p:nvPr/>
        </p:nvGrpSpPr>
        <p:grpSpPr>
          <a:xfrm>
            <a:off x="6616253" y="-9"/>
            <a:ext cx="427115" cy="648753"/>
            <a:chOff x="5194218" y="621823"/>
            <a:chExt cx="522827" cy="794132"/>
          </a:xfrm>
        </p:grpSpPr>
        <p:grpSp>
          <p:nvGrpSpPr>
            <p:cNvPr id="1032" name="Google Shape;1032;p9"/>
            <p:cNvGrpSpPr/>
            <p:nvPr/>
          </p:nvGrpSpPr>
          <p:grpSpPr>
            <a:xfrm>
              <a:off x="5194218" y="893129"/>
              <a:ext cx="522827" cy="522827"/>
              <a:chOff x="764100" y="3623300"/>
              <a:chExt cx="1046700" cy="1046700"/>
            </a:xfrm>
          </p:grpSpPr>
          <p:sp>
            <p:nvSpPr>
              <p:cNvPr id="1033" name="Google Shape;1033;p9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FF8900">
                  <a:alpha val="83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4" name="Google Shape;1034;p9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FF8900">
                  <a:alpha val="83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35" name="Google Shape;1035;p9"/>
            <p:cNvGrpSpPr/>
            <p:nvPr/>
          </p:nvGrpSpPr>
          <p:grpSpPr>
            <a:xfrm>
              <a:off x="5371921" y="621823"/>
              <a:ext cx="182209" cy="655932"/>
              <a:chOff x="3305183" y="2722527"/>
              <a:chExt cx="166690" cy="600065"/>
            </a:xfrm>
          </p:grpSpPr>
          <p:grpSp>
            <p:nvGrpSpPr>
              <p:cNvPr id="1036" name="Google Shape;1036;p9"/>
              <p:cNvGrpSpPr/>
              <p:nvPr/>
            </p:nvGrpSpPr>
            <p:grpSpPr>
              <a:xfrm>
                <a:off x="3305183" y="2722527"/>
                <a:ext cx="166690" cy="600065"/>
                <a:chOff x="3305183" y="2722527"/>
                <a:chExt cx="166690" cy="600065"/>
              </a:xfrm>
            </p:grpSpPr>
            <p:grpSp>
              <p:nvGrpSpPr>
                <p:cNvPr id="1037" name="Google Shape;1037;p9"/>
                <p:cNvGrpSpPr/>
                <p:nvPr/>
              </p:nvGrpSpPr>
              <p:grpSpPr>
                <a:xfrm>
                  <a:off x="3305183" y="2971595"/>
                  <a:ext cx="166690" cy="350998"/>
                  <a:chOff x="3305183" y="3146560"/>
                  <a:chExt cx="166690" cy="350998"/>
                </a:xfrm>
              </p:grpSpPr>
              <p:sp>
                <p:nvSpPr>
                  <p:cNvPr id="1038" name="Google Shape;1038;p9"/>
                  <p:cNvSpPr/>
                  <p:nvPr/>
                </p:nvSpPr>
                <p:spPr>
                  <a:xfrm>
                    <a:off x="3324821" y="3152836"/>
                    <a:ext cx="119489" cy="117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89" h="117177" extrusionOk="0">
                        <a:moveTo>
                          <a:pt x="5460" y="117177"/>
                        </a:moveTo>
                        <a:cubicBezTo>
                          <a:pt x="4508" y="91777"/>
                          <a:pt x="-9653" y="30373"/>
                          <a:pt x="11810" y="23896"/>
                        </a:cubicBezTo>
                        <a:cubicBezTo>
                          <a:pt x="18160" y="22118"/>
                          <a:pt x="14668" y="14561"/>
                          <a:pt x="19494" y="10688"/>
                        </a:cubicBezTo>
                        <a:cubicBezTo>
                          <a:pt x="31241" y="-2901"/>
                          <a:pt x="96456" y="-6838"/>
                          <a:pt x="96456" y="18879"/>
                        </a:cubicBezTo>
                        <a:cubicBezTo>
                          <a:pt x="95751" y="22315"/>
                          <a:pt x="97967" y="25668"/>
                          <a:pt x="101409" y="26373"/>
                        </a:cubicBezTo>
                        <a:cubicBezTo>
                          <a:pt x="101866" y="26467"/>
                          <a:pt x="102336" y="26506"/>
                          <a:pt x="102806" y="26499"/>
                        </a:cubicBezTo>
                        <a:cubicBezTo>
                          <a:pt x="133731" y="28849"/>
                          <a:pt x="111569" y="90507"/>
                          <a:pt x="114744" y="113939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039" name="Google Shape;1039;p9"/>
                  <p:cNvSpPr/>
                  <p:nvPr/>
                </p:nvSpPr>
                <p:spPr>
                  <a:xfrm>
                    <a:off x="3312763" y="3270014"/>
                    <a:ext cx="150661" cy="2211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61" h="221107" extrusionOk="0">
                        <a:moveTo>
                          <a:pt x="72636" y="221107"/>
                        </a:moveTo>
                        <a:cubicBezTo>
                          <a:pt x="-3564" y="204978"/>
                          <a:pt x="-15057" y="136779"/>
                          <a:pt x="16184" y="2477"/>
                        </a:cubicBezTo>
                        <a:cubicBezTo>
                          <a:pt x="54284" y="1207"/>
                          <a:pt x="87558" y="1270"/>
                          <a:pt x="125595" y="0"/>
                        </a:cubicBezTo>
                        <a:cubicBezTo>
                          <a:pt x="164330" y="92202"/>
                          <a:pt x="166299" y="206629"/>
                          <a:pt x="72636" y="221107"/>
                        </a:cubicBezTo>
                        <a:close/>
                      </a:path>
                    </a:pathLst>
                  </a:custGeom>
                  <a:solidFill>
                    <a:srgbClr val="F9CB9C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040" name="Google Shape;1040;p9"/>
                  <p:cNvSpPr/>
                  <p:nvPr/>
                </p:nvSpPr>
                <p:spPr>
                  <a:xfrm>
                    <a:off x="3305183" y="3146560"/>
                    <a:ext cx="166690" cy="3509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690" h="350998" extrusionOk="0">
                        <a:moveTo>
                          <a:pt x="140987" y="124596"/>
                        </a:moveTo>
                        <a:cubicBezTo>
                          <a:pt x="147337" y="122247"/>
                          <a:pt x="143336" y="59572"/>
                          <a:pt x="144542" y="54238"/>
                        </a:cubicBezTo>
                        <a:cubicBezTo>
                          <a:pt x="146828" y="39252"/>
                          <a:pt x="140097" y="24647"/>
                          <a:pt x="122571" y="26425"/>
                        </a:cubicBezTo>
                        <a:cubicBezTo>
                          <a:pt x="129683" y="-8309"/>
                          <a:pt x="29417" y="-8500"/>
                          <a:pt x="29925" y="24075"/>
                        </a:cubicBezTo>
                        <a:cubicBezTo>
                          <a:pt x="15891" y="25536"/>
                          <a:pt x="12399" y="39633"/>
                          <a:pt x="13478" y="51635"/>
                        </a:cubicBezTo>
                        <a:cubicBezTo>
                          <a:pt x="16145" y="75955"/>
                          <a:pt x="8335" y="105292"/>
                          <a:pt x="17034" y="127263"/>
                        </a:cubicBezTo>
                        <a:cubicBezTo>
                          <a:pt x="17034" y="127263"/>
                          <a:pt x="17034" y="127644"/>
                          <a:pt x="17034" y="127835"/>
                        </a:cubicBezTo>
                        <a:cubicBezTo>
                          <a:pt x="-77835" y="451748"/>
                          <a:pt x="259922" y="398789"/>
                          <a:pt x="140987" y="124596"/>
                        </a:cubicBezTo>
                        <a:close/>
                        <a:moveTo>
                          <a:pt x="126254" y="42427"/>
                        </a:moveTo>
                        <a:cubicBezTo>
                          <a:pt x="126699" y="51254"/>
                          <a:pt x="126699" y="64842"/>
                          <a:pt x="126889" y="74177"/>
                        </a:cubicBezTo>
                        <a:lnTo>
                          <a:pt x="31258" y="101736"/>
                        </a:lnTo>
                        <a:cubicBezTo>
                          <a:pt x="31258" y="96719"/>
                          <a:pt x="31258" y="91640"/>
                          <a:pt x="31258" y="86560"/>
                        </a:cubicBezTo>
                        <a:cubicBezTo>
                          <a:pt x="57865" y="73415"/>
                          <a:pt x="88408" y="58556"/>
                          <a:pt x="112348" y="40903"/>
                        </a:cubicBezTo>
                        <a:cubicBezTo>
                          <a:pt x="116793" y="41665"/>
                          <a:pt x="123778" y="38490"/>
                          <a:pt x="126254" y="42427"/>
                        </a:cubicBezTo>
                        <a:close/>
                        <a:moveTo>
                          <a:pt x="89044" y="212671"/>
                        </a:moveTo>
                        <a:cubicBezTo>
                          <a:pt x="81112" y="208784"/>
                          <a:pt x="71771" y="209070"/>
                          <a:pt x="64088" y="213433"/>
                        </a:cubicBezTo>
                        <a:cubicBezTo>
                          <a:pt x="67943" y="186762"/>
                          <a:pt x="70883" y="159947"/>
                          <a:pt x="72914" y="132978"/>
                        </a:cubicBezTo>
                        <a:lnTo>
                          <a:pt x="83964" y="132978"/>
                        </a:lnTo>
                        <a:cubicBezTo>
                          <a:pt x="83049" y="159642"/>
                          <a:pt x="84751" y="186337"/>
                          <a:pt x="89044" y="212671"/>
                        </a:cubicBezTo>
                        <a:close/>
                        <a:moveTo>
                          <a:pt x="50944" y="114118"/>
                        </a:moveTo>
                        <a:lnTo>
                          <a:pt x="127144" y="92148"/>
                        </a:lnTo>
                        <a:lnTo>
                          <a:pt x="127144" y="113420"/>
                        </a:lnTo>
                        <a:cubicBezTo>
                          <a:pt x="101299" y="114880"/>
                          <a:pt x="75899" y="115135"/>
                          <a:pt x="50626" y="114118"/>
                        </a:cubicBezTo>
                        <a:close/>
                        <a:moveTo>
                          <a:pt x="90695" y="39950"/>
                        </a:moveTo>
                        <a:cubicBezTo>
                          <a:pt x="74692" y="48269"/>
                          <a:pt x="47832" y="59826"/>
                          <a:pt x="31385" y="67255"/>
                        </a:cubicBezTo>
                        <a:cubicBezTo>
                          <a:pt x="31385" y="58937"/>
                          <a:pt x="31766" y="47634"/>
                          <a:pt x="31385" y="39379"/>
                        </a:cubicBezTo>
                        <a:cubicBezTo>
                          <a:pt x="33036" y="39379"/>
                          <a:pt x="75835" y="39442"/>
                          <a:pt x="90377" y="39950"/>
                        </a:cubicBezTo>
                        <a:close/>
                        <a:moveTo>
                          <a:pt x="45736" y="22361"/>
                        </a:moveTo>
                        <a:cubicBezTo>
                          <a:pt x="60214" y="644"/>
                          <a:pt x="112920" y="11122"/>
                          <a:pt x="111395" y="26616"/>
                        </a:cubicBezTo>
                        <a:cubicBezTo>
                          <a:pt x="92028" y="25854"/>
                          <a:pt x="63834" y="27314"/>
                          <a:pt x="44466" y="26616"/>
                        </a:cubicBezTo>
                        <a:cubicBezTo>
                          <a:pt x="44339" y="26171"/>
                          <a:pt x="45165" y="22742"/>
                          <a:pt x="45419" y="22361"/>
                        </a:cubicBezTo>
                        <a:close/>
                        <a:moveTo>
                          <a:pt x="125556" y="309127"/>
                        </a:moveTo>
                        <a:cubicBezTo>
                          <a:pt x="22686" y="406028"/>
                          <a:pt x="-873" y="195335"/>
                          <a:pt x="33798" y="131708"/>
                        </a:cubicBezTo>
                        <a:cubicBezTo>
                          <a:pt x="41101" y="132153"/>
                          <a:pt x="48467" y="132470"/>
                          <a:pt x="55833" y="132661"/>
                        </a:cubicBezTo>
                        <a:cubicBezTo>
                          <a:pt x="60913" y="148536"/>
                          <a:pt x="25734" y="268678"/>
                          <a:pt x="58500" y="243023"/>
                        </a:cubicBezTo>
                        <a:cubicBezTo>
                          <a:pt x="62310" y="237436"/>
                          <a:pt x="67708" y="228101"/>
                          <a:pt x="75454" y="228037"/>
                        </a:cubicBezTo>
                        <a:cubicBezTo>
                          <a:pt x="84979" y="228037"/>
                          <a:pt x="91076" y="238960"/>
                          <a:pt x="95394" y="245881"/>
                        </a:cubicBezTo>
                        <a:cubicBezTo>
                          <a:pt x="128985" y="268931"/>
                          <a:pt x="92536" y="150631"/>
                          <a:pt x="101744" y="132661"/>
                        </a:cubicBezTo>
                        <a:cubicBezTo>
                          <a:pt x="109173" y="132661"/>
                          <a:pt x="116602" y="132089"/>
                          <a:pt x="124032" y="131644"/>
                        </a:cubicBezTo>
                        <a:cubicBezTo>
                          <a:pt x="155591" y="183968"/>
                          <a:pt x="160671" y="257311"/>
                          <a:pt x="125239" y="309127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041" name="Google Shape;1041;p9"/>
                <p:cNvSpPr/>
                <p:nvPr/>
              </p:nvSpPr>
              <p:spPr>
                <a:xfrm>
                  <a:off x="3375891" y="2722527"/>
                  <a:ext cx="17700" cy="2556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42" name="Google Shape;1042;p9"/>
              <p:cNvSpPr/>
              <p:nvPr/>
            </p:nvSpPr>
            <p:spPr>
              <a:xfrm>
                <a:off x="3352825" y="3244100"/>
                <a:ext cx="27200" cy="29000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1160" extrusionOk="0">
                    <a:moveTo>
                      <a:pt x="0" y="0"/>
                    </a:moveTo>
                    <a:cubicBezTo>
                      <a:pt x="294" y="441"/>
                      <a:pt x="670" y="834"/>
                      <a:pt x="1088" y="1160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1043" name="Google Shape;1043;p9"/>
          <p:cNvGrpSpPr/>
          <p:nvPr/>
        </p:nvGrpSpPr>
        <p:grpSpPr>
          <a:xfrm>
            <a:off x="8765260" y="4"/>
            <a:ext cx="703051" cy="1759497"/>
            <a:chOff x="7824797" y="870572"/>
            <a:chExt cx="860597" cy="2153783"/>
          </a:xfrm>
        </p:grpSpPr>
        <p:grpSp>
          <p:nvGrpSpPr>
            <p:cNvPr id="1044" name="Google Shape;1044;p9"/>
            <p:cNvGrpSpPr/>
            <p:nvPr/>
          </p:nvGrpSpPr>
          <p:grpSpPr>
            <a:xfrm>
              <a:off x="7824797" y="1891931"/>
              <a:ext cx="860597" cy="1132425"/>
              <a:chOff x="764100" y="3623300"/>
              <a:chExt cx="1046700" cy="1046700"/>
            </a:xfrm>
          </p:grpSpPr>
          <p:sp>
            <p:nvSpPr>
              <p:cNvPr id="1045" name="Google Shape;1045;p9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10A3FF">
                  <a:alpha val="61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6" name="Google Shape;1046;p9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10A3FF">
                  <a:alpha val="61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47" name="Google Shape;1047;p9"/>
            <p:cNvGrpSpPr/>
            <p:nvPr/>
          </p:nvGrpSpPr>
          <p:grpSpPr>
            <a:xfrm>
              <a:off x="8100547" y="870572"/>
              <a:ext cx="300376" cy="1935114"/>
              <a:chOff x="3792712" y="2051381"/>
              <a:chExt cx="274793" cy="1770299"/>
            </a:xfrm>
          </p:grpSpPr>
          <p:grpSp>
            <p:nvGrpSpPr>
              <p:cNvPr id="1048" name="Google Shape;1048;p9"/>
              <p:cNvGrpSpPr/>
              <p:nvPr/>
            </p:nvGrpSpPr>
            <p:grpSpPr>
              <a:xfrm>
                <a:off x="3792712" y="2051381"/>
                <a:ext cx="274793" cy="1770299"/>
                <a:chOff x="3792712" y="2051381"/>
                <a:chExt cx="274793" cy="1770299"/>
              </a:xfrm>
            </p:grpSpPr>
            <p:grpSp>
              <p:nvGrpSpPr>
                <p:cNvPr id="1049" name="Google Shape;1049;p9"/>
                <p:cNvGrpSpPr/>
                <p:nvPr/>
              </p:nvGrpSpPr>
              <p:grpSpPr>
                <a:xfrm>
                  <a:off x="3792712" y="2971595"/>
                  <a:ext cx="274793" cy="850085"/>
                  <a:chOff x="3792712" y="2879468"/>
                  <a:chExt cx="274793" cy="850085"/>
                </a:xfrm>
              </p:grpSpPr>
              <p:sp>
                <p:nvSpPr>
                  <p:cNvPr id="1050" name="Google Shape;1050;p9"/>
                  <p:cNvSpPr/>
                  <p:nvPr/>
                </p:nvSpPr>
                <p:spPr>
                  <a:xfrm>
                    <a:off x="3798083" y="3085793"/>
                    <a:ext cx="261578" cy="637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578" h="637356" extrusionOk="0">
                        <a:moveTo>
                          <a:pt x="126686" y="637357"/>
                        </a:moveTo>
                        <a:cubicBezTo>
                          <a:pt x="-60449" y="630435"/>
                          <a:pt x="18736" y="394850"/>
                          <a:pt x="6417" y="267723"/>
                        </a:cubicBezTo>
                        <a:cubicBezTo>
                          <a:pt x="12322" y="197048"/>
                          <a:pt x="-10665" y="53665"/>
                          <a:pt x="31817" y="8008"/>
                        </a:cubicBezTo>
                        <a:cubicBezTo>
                          <a:pt x="291595" y="-16566"/>
                          <a:pt x="262449" y="-1263"/>
                          <a:pt x="258829" y="299283"/>
                        </a:cubicBezTo>
                        <a:cubicBezTo>
                          <a:pt x="256988" y="426728"/>
                          <a:pt x="295024" y="626816"/>
                          <a:pt x="126686" y="637357"/>
                        </a:cubicBezTo>
                        <a:close/>
                      </a:path>
                    </a:pathLst>
                  </a:custGeom>
                  <a:solidFill>
                    <a:srgbClr val="CFE2F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051" name="Google Shape;1051;p9"/>
                  <p:cNvSpPr/>
                  <p:nvPr/>
                </p:nvSpPr>
                <p:spPr>
                  <a:xfrm>
                    <a:off x="3849902" y="2886279"/>
                    <a:ext cx="160096" cy="197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096" h="197298" extrusionOk="0">
                        <a:moveTo>
                          <a:pt x="0" y="197298"/>
                        </a:moveTo>
                        <a:cubicBezTo>
                          <a:pt x="14795" y="163453"/>
                          <a:pt x="-19495" y="39120"/>
                          <a:pt x="29908" y="37913"/>
                        </a:cubicBezTo>
                        <a:cubicBezTo>
                          <a:pt x="41275" y="35754"/>
                          <a:pt x="33401" y="17911"/>
                          <a:pt x="43053" y="12513"/>
                        </a:cubicBezTo>
                        <a:cubicBezTo>
                          <a:pt x="64008" y="-9902"/>
                          <a:pt x="129984" y="-1393"/>
                          <a:pt x="134239" y="31563"/>
                        </a:cubicBezTo>
                        <a:cubicBezTo>
                          <a:pt x="135826" y="40517"/>
                          <a:pt x="147891" y="34484"/>
                          <a:pt x="151955" y="41406"/>
                        </a:cubicBezTo>
                        <a:cubicBezTo>
                          <a:pt x="171640" y="64583"/>
                          <a:pt x="149479" y="158246"/>
                          <a:pt x="149161" y="196663"/>
                        </a:cubicBezTo>
                        <a:cubicBezTo>
                          <a:pt x="98234" y="196155"/>
                          <a:pt x="49847" y="189170"/>
                          <a:pt x="0" y="197298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052" name="Google Shape;1052;p9"/>
                  <p:cNvSpPr/>
                  <p:nvPr/>
                </p:nvSpPr>
                <p:spPr>
                  <a:xfrm>
                    <a:off x="3792712" y="2879468"/>
                    <a:ext cx="274793" cy="850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793" h="850085" extrusionOk="0">
                        <a:moveTo>
                          <a:pt x="19916" y="786532"/>
                        </a:moveTo>
                        <a:cubicBezTo>
                          <a:pt x="39854" y="827489"/>
                          <a:pt x="67541" y="848572"/>
                          <a:pt x="131866" y="850032"/>
                        </a:cubicBezTo>
                        <a:cubicBezTo>
                          <a:pt x="255818" y="852953"/>
                          <a:pt x="279440" y="735732"/>
                          <a:pt x="271947" y="651213"/>
                        </a:cubicBezTo>
                        <a:cubicBezTo>
                          <a:pt x="272963" y="537612"/>
                          <a:pt x="275312" y="423947"/>
                          <a:pt x="274678" y="310345"/>
                        </a:cubicBezTo>
                        <a:cubicBezTo>
                          <a:pt x="276202" y="268245"/>
                          <a:pt x="263057" y="215095"/>
                          <a:pt x="217528" y="202395"/>
                        </a:cubicBezTo>
                        <a:cubicBezTo>
                          <a:pt x="213336" y="167343"/>
                          <a:pt x="246610" y="35073"/>
                          <a:pt x="197716" y="37295"/>
                        </a:cubicBezTo>
                        <a:cubicBezTo>
                          <a:pt x="191366" y="-10202"/>
                          <a:pt x="84495" y="-14965"/>
                          <a:pt x="87098" y="38311"/>
                        </a:cubicBezTo>
                        <a:cubicBezTo>
                          <a:pt x="75478" y="36978"/>
                          <a:pt x="60047" y="37041"/>
                          <a:pt x="58778" y="55583"/>
                        </a:cubicBezTo>
                        <a:cubicBezTo>
                          <a:pt x="55603" y="103081"/>
                          <a:pt x="55285" y="150833"/>
                          <a:pt x="49887" y="197760"/>
                        </a:cubicBezTo>
                        <a:cubicBezTo>
                          <a:pt x="-19010" y="224303"/>
                          <a:pt x="12613" y="404262"/>
                          <a:pt x="5437" y="474048"/>
                        </a:cubicBezTo>
                        <a:cubicBezTo>
                          <a:pt x="10264" y="577299"/>
                          <a:pt x="-17549" y="687980"/>
                          <a:pt x="19916" y="786532"/>
                        </a:cubicBezTo>
                        <a:close/>
                        <a:moveTo>
                          <a:pt x="102466" y="38248"/>
                        </a:moveTo>
                        <a:cubicBezTo>
                          <a:pt x="106148" y="7895"/>
                          <a:pt x="173585" y="17166"/>
                          <a:pt x="178983" y="37105"/>
                        </a:cubicBezTo>
                        <a:cubicBezTo>
                          <a:pt x="154281" y="37549"/>
                          <a:pt x="103101" y="39962"/>
                          <a:pt x="102592" y="38311"/>
                        </a:cubicBezTo>
                        <a:close/>
                        <a:moveTo>
                          <a:pt x="76177" y="56663"/>
                        </a:moveTo>
                        <a:lnTo>
                          <a:pt x="174983" y="55393"/>
                        </a:lnTo>
                        <a:cubicBezTo>
                          <a:pt x="190222" y="53361"/>
                          <a:pt x="211304" y="53298"/>
                          <a:pt x="206733" y="75459"/>
                        </a:cubicBezTo>
                        <a:lnTo>
                          <a:pt x="75287" y="111400"/>
                        </a:lnTo>
                        <a:cubicBezTo>
                          <a:pt x="75967" y="93194"/>
                          <a:pt x="76303" y="74970"/>
                          <a:pt x="76303" y="56726"/>
                        </a:cubicBezTo>
                        <a:close/>
                        <a:moveTo>
                          <a:pt x="73700" y="129879"/>
                        </a:moveTo>
                        <a:lnTo>
                          <a:pt x="205399" y="94382"/>
                        </a:lnTo>
                        <a:lnTo>
                          <a:pt x="203684" y="134069"/>
                        </a:lnTo>
                        <a:lnTo>
                          <a:pt x="71478" y="159469"/>
                        </a:lnTo>
                        <a:cubicBezTo>
                          <a:pt x="72430" y="149563"/>
                          <a:pt x="73192" y="139785"/>
                          <a:pt x="73827" y="129942"/>
                        </a:cubicBezTo>
                        <a:close/>
                        <a:moveTo>
                          <a:pt x="69191" y="177885"/>
                        </a:moveTo>
                        <a:lnTo>
                          <a:pt x="202541" y="152104"/>
                        </a:lnTo>
                        <a:cubicBezTo>
                          <a:pt x="201906" y="166391"/>
                          <a:pt x="201335" y="180615"/>
                          <a:pt x="200700" y="194839"/>
                        </a:cubicBezTo>
                        <a:lnTo>
                          <a:pt x="67350" y="193379"/>
                        </a:lnTo>
                        <a:cubicBezTo>
                          <a:pt x="68239" y="188298"/>
                          <a:pt x="68937" y="183282"/>
                          <a:pt x="69318" y="177948"/>
                        </a:cubicBezTo>
                        <a:close/>
                        <a:moveTo>
                          <a:pt x="19217" y="648102"/>
                        </a:moveTo>
                        <a:cubicBezTo>
                          <a:pt x="23154" y="519832"/>
                          <a:pt x="21947" y="391117"/>
                          <a:pt x="28171" y="263101"/>
                        </a:cubicBezTo>
                        <a:cubicBezTo>
                          <a:pt x="34965" y="198204"/>
                          <a:pt x="74589" y="211222"/>
                          <a:pt x="121960" y="210968"/>
                        </a:cubicBezTo>
                        <a:cubicBezTo>
                          <a:pt x="123103" y="217851"/>
                          <a:pt x="123674" y="224817"/>
                          <a:pt x="123674" y="231796"/>
                        </a:cubicBezTo>
                        <a:cubicBezTo>
                          <a:pt x="72874" y="256370"/>
                          <a:pt x="60174" y="344889"/>
                          <a:pt x="124246" y="360891"/>
                        </a:cubicBezTo>
                        <a:lnTo>
                          <a:pt x="124627" y="429281"/>
                        </a:lnTo>
                        <a:cubicBezTo>
                          <a:pt x="46966" y="432710"/>
                          <a:pt x="45951" y="548915"/>
                          <a:pt x="125135" y="549486"/>
                        </a:cubicBezTo>
                        <a:lnTo>
                          <a:pt x="125516" y="627083"/>
                        </a:lnTo>
                        <a:cubicBezTo>
                          <a:pt x="40" y="680677"/>
                          <a:pt x="157647" y="791422"/>
                          <a:pt x="143550" y="638069"/>
                        </a:cubicBezTo>
                        <a:cubicBezTo>
                          <a:pt x="209971" y="620416"/>
                          <a:pt x="220385" y="540533"/>
                          <a:pt x="142661" y="533675"/>
                        </a:cubicBezTo>
                        <a:lnTo>
                          <a:pt x="142280" y="444204"/>
                        </a:lnTo>
                        <a:cubicBezTo>
                          <a:pt x="216321" y="434298"/>
                          <a:pt x="216130" y="356764"/>
                          <a:pt x="141772" y="346604"/>
                        </a:cubicBezTo>
                        <a:cubicBezTo>
                          <a:pt x="141772" y="311425"/>
                          <a:pt x="141772" y="215413"/>
                          <a:pt x="140566" y="212429"/>
                        </a:cubicBezTo>
                        <a:cubicBezTo>
                          <a:pt x="140566" y="212429"/>
                          <a:pt x="194096" y="213762"/>
                          <a:pt x="198541" y="213381"/>
                        </a:cubicBezTo>
                        <a:cubicBezTo>
                          <a:pt x="218543" y="211666"/>
                          <a:pt x="234291" y="230589"/>
                          <a:pt x="243943" y="246845"/>
                        </a:cubicBezTo>
                        <a:cubicBezTo>
                          <a:pt x="271376" y="315997"/>
                          <a:pt x="250865" y="395880"/>
                          <a:pt x="255754" y="469095"/>
                        </a:cubicBezTo>
                        <a:cubicBezTo>
                          <a:pt x="240832" y="580093"/>
                          <a:pt x="308015" y="834538"/>
                          <a:pt x="136819" y="834855"/>
                        </a:cubicBezTo>
                        <a:cubicBezTo>
                          <a:pt x="35727" y="844063"/>
                          <a:pt x="10073" y="729382"/>
                          <a:pt x="19344" y="648166"/>
                        </a:cubicBezTo>
                        <a:close/>
                        <a:moveTo>
                          <a:pt x="125008" y="678137"/>
                        </a:moveTo>
                        <a:cubicBezTo>
                          <a:pt x="115928" y="731541"/>
                          <a:pt x="62968" y="668041"/>
                          <a:pt x="125643" y="645435"/>
                        </a:cubicBezTo>
                        <a:cubicBezTo>
                          <a:pt x="126272" y="656357"/>
                          <a:pt x="126100" y="667304"/>
                          <a:pt x="125135" y="678201"/>
                        </a:cubicBezTo>
                        <a:close/>
                        <a:moveTo>
                          <a:pt x="125008" y="531198"/>
                        </a:moveTo>
                        <a:cubicBezTo>
                          <a:pt x="69953" y="529293"/>
                          <a:pt x="68620" y="448966"/>
                          <a:pt x="124627" y="447315"/>
                        </a:cubicBezTo>
                        <a:close/>
                        <a:moveTo>
                          <a:pt x="124119" y="340698"/>
                        </a:moveTo>
                        <a:cubicBezTo>
                          <a:pt x="85193" y="326284"/>
                          <a:pt x="93004" y="270848"/>
                          <a:pt x="123674" y="251798"/>
                        </a:cubicBezTo>
                        <a:cubicBezTo>
                          <a:pt x="123973" y="281643"/>
                          <a:pt x="124183" y="311380"/>
                          <a:pt x="124309" y="341016"/>
                        </a:cubicBezTo>
                        <a:close/>
                        <a:moveTo>
                          <a:pt x="141835" y="365591"/>
                        </a:moveTo>
                        <a:cubicBezTo>
                          <a:pt x="190730" y="374798"/>
                          <a:pt x="194159" y="419057"/>
                          <a:pt x="141835" y="426106"/>
                        </a:cubicBezTo>
                        <a:close/>
                        <a:moveTo>
                          <a:pt x="142724" y="551899"/>
                        </a:moveTo>
                        <a:cubicBezTo>
                          <a:pt x="195493" y="559138"/>
                          <a:pt x="188127" y="605684"/>
                          <a:pt x="143296" y="619781"/>
                        </a:cubicBezTo>
                        <a:cubicBezTo>
                          <a:pt x="143042" y="601429"/>
                          <a:pt x="142978" y="571204"/>
                          <a:pt x="142915" y="552217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053" name="Google Shape;1053;p9"/>
                <p:cNvSpPr/>
                <p:nvPr/>
              </p:nvSpPr>
              <p:spPr>
                <a:xfrm>
                  <a:off x="3923176" y="2051381"/>
                  <a:ext cx="17700" cy="9264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4" name="Google Shape;1054;p9"/>
              <p:cNvSpPr/>
              <p:nvPr/>
            </p:nvSpPr>
            <p:spPr>
              <a:xfrm>
                <a:off x="3834925" y="3637375"/>
                <a:ext cx="76100" cy="135925"/>
              </a:xfrm>
              <a:custGeom>
                <a:avLst/>
                <a:gdLst/>
                <a:ahLst/>
                <a:cxnLst/>
                <a:rect l="l" t="t" r="r" b="b"/>
                <a:pathLst>
                  <a:path w="3044" h="5437" extrusionOk="0">
                    <a:moveTo>
                      <a:pt x="0" y="0"/>
                    </a:moveTo>
                    <a:cubicBezTo>
                      <a:pt x="372" y="2043"/>
                      <a:pt x="1116" y="4666"/>
                      <a:pt x="3044" y="5437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055" name="Google Shape;1055;p9"/>
              <p:cNvSpPr/>
              <p:nvPr/>
            </p:nvSpPr>
            <p:spPr>
              <a:xfrm>
                <a:off x="3834925" y="3552200"/>
                <a:ext cx="182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870" extrusionOk="0">
                    <a:moveTo>
                      <a:pt x="0" y="0"/>
                    </a:moveTo>
                    <a:cubicBezTo>
                      <a:pt x="37" y="435"/>
                      <a:pt x="37" y="435"/>
                      <a:pt x="73" y="870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1056" name="Google Shape;1056;p9"/>
          <p:cNvGrpSpPr/>
          <p:nvPr/>
        </p:nvGrpSpPr>
        <p:grpSpPr>
          <a:xfrm>
            <a:off x="3347199" y="10"/>
            <a:ext cx="855084" cy="1371399"/>
            <a:chOff x="1192601" y="746213"/>
            <a:chExt cx="1046700" cy="1678715"/>
          </a:xfrm>
        </p:grpSpPr>
        <p:grpSp>
          <p:nvGrpSpPr>
            <p:cNvPr id="1057" name="Google Shape;1057;p9"/>
            <p:cNvGrpSpPr/>
            <p:nvPr/>
          </p:nvGrpSpPr>
          <p:grpSpPr>
            <a:xfrm>
              <a:off x="1192601" y="1378228"/>
              <a:ext cx="1046700" cy="1046700"/>
              <a:chOff x="764100" y="3623300"/>
              <a:chExt cx="1046700" cy="1046700"/>
            </a:xfrm>
          </p:grpSpPr>
          <p:sp>
            <p:nvSpPr>
              <p:cNvPr id="1058" name="Google Shape;1058;p9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18ECFF">
                  <a:alpha val="95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9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18ECFF">
                  <a:alpha val="95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60" name="Google Shape;1060;p9"/>
            <p:cNvGrpSpPr/>
            <p:nvPr/>
          </p:nvGrpSpPr>
          <p:grpSpPr>
            <a:xfrm>
              <a:off x="1417979" y="746213"/>
              <a:ext cx="580390" cy="1384973"/>
              <a:chOff x="522260" y="2632808"/>
              <a:chExt cx="530958" cy="1267014"/>
            </a:xfrm>
          </p:grpSpPr>
          <p:grpSp>
            <p:nvGrpSpPr>
              <p:cNvPr id="1061" name="Google Shape;1061;p9"/>
              <p:cNvGrpSpPr/>
              <p:nvPr/>
            </p:nvGrpSpPr>
            <p:grpSpPr>
              <a:xfrm>
                <a:off x="522260" y="2632808"/>
                <a:ext cx="530958" cy="1267014"/>
                <a:chOff x="522260" y="2632808"/>
                <a:chExt cx="530958" cy="1267014"/>
              </a:xfrm>
            </p:grpSpPr>
            <p:grpSp>
              <p:nvGrpSpPr>
                <p:cNvPr id="1062" name="Google Shape;1062;p9"/>
                <p:cNvGrpSpPr/>
                <p:nvPr/>
              </p:nvGrpSpPr>
              <p:grpSpPr>
                <a:xfrm>
                  <a:off x="522260" y="2971595"/>
                  <a:ext cx="530958" cy="928227"/>
                  <a:chOff x="522260" y="2971595"/>
                  <a:chExt cx="530958" cy="928227"/>
                </a:xfrm>
              </p:grpSpPr>
              <p:sp>
                <p:nvSpPr>
                  <p:cNvPr id="1063" name="Google Shape;1063;p9"/>
                  <p:cNvSpPr/>
                  <p:nvPr/>
                </p:nvSpPr>
                <p:spPr>
                  <a:xfrm>
                    <a:off x="531045" y="3193814"/>
                    <a:ext cx="510950" cy="500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0950" h="500199" extrusionOk="0">
                        <a:moveTo>
                          <a:pt x="230344" y="500189"/>
                        </a:moveTo>
                        <a:cubicBezTo>
                          <a:pt x="153916" y="500507"/>
                          <a:pt x="77640" y="493446"/>
                          <a:pt x="2570" y="479108"/>
                        </a:cubicBezTo>
                        <a:cubicBezTo>
                          <a:pt x="-4606" y="452501"/>
                          <a:pt x="4348" y="418084"/>
                          <a:pt x="15841" y="404622"/>
                        </a:cubicBezTo>
                        <a:cubicBezTo>
                          <a:pt x="93" y="296672"/>
                          <a:pt x="174591" y="153479"/>
                          <a:pt x="126458" y="68770"/>
                        </a:cubicBezTo>
                        <a:cubicBezTo>
                          <a:pt x="128236" y="16510"/>
                          <a:pt x="219295" y="6350"/>
                          <a:pt x="261142" y="0"/>
                        </a:cubicBezTo>
                        <a:cubicBezTo>
                          <a:pt x="310926" y="4953"/>
                          <a:pt x="383443" y="12002"/>
                          <a:pt x="388777" y="70612"/>
                        </a:cubicBezTo>
                        <a:cubicBezTo>
                          <a:pt x="365980" y="191262"/>
                          <a:pt x="524603" y="342392"/>
                          <a:pt x="509998" y="472630"/>
                        </a:cubicBezTo>
                        <a:cubicBezTo>
                          <a:pt x="417936" y="491147"/>
                          <a:pt x="324248" y="500380"/>
                          <a:pt x="230344" y="500189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064" name="Google Shape;1064;p9"/>
                  <p:cNvSpPr/>
                  <p:nvPr/>
                </p:nvSpPr>
                <p:spPr>
                  <a:xfrm>
                    <a:off x="551585" y="3672350"/>
                    <a:ext cx="488949" cy="214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949" h="214629" extrusionOk="0">
                        <a:moveTo>
                          <a:pt x="243395" y="214630"/>
                        </a:moveTo>
                        <a:cubicBezTo>
                          <a:pt x="147256" y="214630"/>
                          <a:pt x="26352" y="160401"/>
                          <a:pt x="0" y="8001"/>
                        </a:cubicBezTo>
                        <a:cubicBezTo>
                          <a:pt x="165925" y="39751"/>
                          <a:pt x="327279" y="29528"/>
                          <a:pt x="488950" y="0"/>
                        </a:cubicBezTo>
                        <a:cubicBezTo>
                          <a:pt x="471043" y="147384"/>
                          <a:pt x="350266" y="214630"/>
                          <a:pt x="243395" y="214630"/>
                        </a:cubicBezTo>
                        <a:close/>
                      </a:path>
                    </a:pathLst>
                  </a:custGeom>
                  <a:solidFill>
                    <a:srgbClr val="C8F3F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065" name="Google Shape;1065;p9"/>
                  <p:cNvSpPr/>
                  <p:nvPr/>
                </p:nvSpPr>
                <p:spPr>
                  <a:xfrm>
                    <a:off x="685838" y="2977833"/>
                    <a:ext cx="219884" cy="234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884" h="234649" extrusionOk="0">
                        <a:moveTo>
                          <a:pt x="2590" y="234649"/>
                        </a:moveTo>
                        <a:cubicBezTo>
                          <a:pt x="7987" y="210011"/>
                          <a:pt x="-12142" y="33672"/>
                          <a:pt x="12877" y="45419"/>
                        </a:cubicBezTo>
                        <a:cubicBezTo>
                          <a:pt x="33197" y="50182"/>
                          <a:pt x="23545" y="24210"/>
                          <a:pt x="35038" y="16590"/>
                        </a:cubicBezTo>
                        <a:cubicBezTo>
                          <a:pt x="50913" y="906"/>
                          <a:pt x="85394" y="1604"/>
                          <a:pt x="109714" y="1922"/>
                        </a:cubicBezTo>
                        <a:cubicBezTo>
                          <a:pt x="145528" y="-936"/>
                          <a:pt x="189026" y="-6841"/>
                          <a:pt x="188835" y="38879"/>
                        </a:cubicBezTo>
                        <a:cubicBezTo>
                          <a:pt x="250875" y="39895"/>
                          <a:pt x="199503" y="186770"/>
                          <a:pt x="206869" y="233824"/>
                        </a:cubicBezTo>
                        <a:cubicBezTo>
                          <a:pt x="139369" y="212361"/>
                          <a:pt x="71932" y="215091"/>
                          <a:pt x="2590" y="234649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066" name="Google Shape;1066;p9"/>
                  <p:cNvSpPr/>
                  <p:nvPr/>
                </p:nvSpPr>
                <p:spPr>
                  <a:xfrm>
                    <a:off x="522260" y="2971595"/>
                    <a:ext cx="530958" cy="9282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0958" h="928227" extrusionOk="0">
                        <a:moveTo>
                          <a:pt x="516306" y="619347"/>
                        </a:moveTo>
                        <a:cubicBezTo>
                          <a:pt x="501638" y="504285"/>
                          <a:pt x="397942" y="417798"/>
                          <a:pt x="399530" y="298926"/>
                        </a:cubicBezTo>
                        <a:cubicBezTo>
                          <a:pt x="413182" y="300514"/>
                          <a:pt x="390830" y="254159"/>
                          <a:pt x="381178" y="244380"/>
                        </a:cubicBezTo>
                        <a:cubicBezTo>
                          <a:pt x="383210" y="187992"/>
                          <a:pt x="385369" y="132175"/>
                          <a:pt x="387528" y="75787"/>
                        </a:cubicBezTo>
                        <a:cubicBezTo>
                          <a:pt x="392481" y="54070"/>
                          <a:pt x="381559" y="34449"/>
                          <a:pt x="356731" y="40227"/>
                        </a:cubicBezTo>
                        <a:cubicBezTo>
                          <a:pt x="358255" y="-10573"/>
                          <a:pt x="307645" y="730"/>
                          <a:pt x="273609" y="1810"/>
                        </a:cubicBezTo>
                        <a:cubicBezTo>
                          <a:pt x="240780" y="1429"/>
                          <a:pt x="184074" y="-222"/>
                          <a:pt x="184328" y="45244"/>
                        </a:cubicBezTo>
                        <a:cubicBezTo>
                          <a:pt x="174803" y="45815"/>
                          <a:pt x="158928" y="42640"/>
                          <a:pt x="158928" y="56547"/>
                        </a:cubicBezTo>
                        <a:cubicBezTo>
                          <a:pt x="158928" y="118777"/>
                          <a:pt x="158039" y="180435"/>
                          <a:pt x="158357" y="242475"/>
                        </a:cubicBezTo>
                        <a:cubicBezTo>
                          <a:pt x="144260" y="248825"/>
                          <a:pt x="112383" y="292767"/>
                          <a:pt x="140577" y="307753"/>
                        </a:cubicBezTo>
                        <a:cubicBezTo>
                          <a:pt x="150102" y="385159"/>
                          <a:pt x="15736" y="506508"/>
                          <a:pt x="18784" y="626967"/>
                        </a:cubicBezTo>
                        <a:cubicBezTo>
                          <a:pt x="-3124" y="640493"/>
                          <a:pt x="-8013" y="706215"/>
                          <a:pt x="15672" y="712756"/>
                        </a:cubicBezTo>
                        <a:cubicBezTo>
                          <a:pt x="65075" y="1013238"/>
                          <a:pt x="505638" y="992854"/>
                          <a:pt x="526720" y="692753"/>
                        </a:cubicBezTo>
                        <a:cubicBezTo>
                          <a:pt x="534785" y="671862"/>
                          <a:pt x="531356" y="631984"/>
                          <a:pt x="516306" y="619347"/>
                        </a:cubicBezTo>
                        <a:close/>
                        <a:moveTo>
                          <a:pt x="498399" y="620300"/>
                        </a:moveTo>
                        <a:cubicBezTo>
                          <a:pt x="475749" y="621824"/>
                          <a:pt x="453079" y="623176"/>
                          <a:pt x="430391" y="624364"/>
                        </a:cubicBezTo>
                        <a:cubicBezTo>
                          <a:pt x="405708" y="518319"/>
                          <a:pt x="384842" y="411531"/>
                          <a:pt x="367780" y="304006"/>
                        </a:cubicBezTo>
                        <a:cubicBezTo>
                          <a:pt x="372606" y="303308"/>
                          <a:pt x="377432" y="302673"/>
                          <a:pt x="382194" y="301911"/>
                        </a:cubicBezTo>
                        <a:cubicBezTo>
                          <a:pt x="378511" y="420973"/>
                          <a:pt x="481889" y="506762"/>
                          <a:pt x="498399" y="620300"/>
                        </a:cubicBezTo>
                        <a:close/>
                        <a:moveTo>
                          <a:pt x="278689" y="312579"/>
                        </a:moveTo>
                        <a:cubicBezTo>
                          <a:pt x="287389" y="312198"/>
                          <a:pt x="296025" y="311690"/>
                          <a:pt x="304661" y="311118"/>
                        </a:cubicBezTo>
                        <a:cubicBezTo>
                          <a:pt x="318040" y="416738"/>
                          <a:pt x="331477" y="522383"/>
                          <a:pt x="344983" y="628047"/>
                        </a:cubicBezTo>
                        <a:cubicBezTo>
                          <a:pt x="322568" y="628809"/>
                          <a:pt x="300216" y="629507"/>
                          <a:pt x="277800" y="629952"/>
                        </a:cubicBezTo>
                        <a:cubicBezTo>
                          <a:pt x="271844" y="524237"/>
                          <a:pt x="272136" y="418262"/>
                          <a:pt x="278689" y="312579"/>
                        </a:cubicBezTo>
                        <a:close/>
                        <a:moveTo>
                          <a:pt x="322504" y="309531"/>
                        </a:moveTo>
                        <a:cubicBezTo>
                          <a:pt x="331775" y="308642"/>
                          <a:pt x="341046" y="307626"/>
                          <a:pt x="350317" y="306483"/>
                        </a:cubicBezTo>
                        <a:cubicBezTo>
                          <a:pt x="367253" y="413417"/>
                          <a:pt x="387928" y="519633"/>
                          <a:pt x="412357" y="625126"/>
                        </a:cubicBezTo>
                        <a:cubicBezTo>
                          <a:pt x="395910" y="625951"/>
                          <a:pt x="379400" y="626713"/>
                          <a:pt x="362954" y="627348"/>
                        </a:cubicBezTo>
                        <a:cubicBezTo>
                          <a:pt x="349111" y="521430"/>
                          <a:pt x="335541" y="415493"/>
                          <a:pt x="322250" y="309531"/>
                        </a:cubicBezTo>
                        <a:close/>
                        <a:moveTo>
                          <a:pt x="365684" y="58452"/>
                        </a:moveTo>
                        <a:cubicBezTo>
                          <a:pt x="375273" y="59277"/>
                          <a:pt x="368542" y="74581"/>
                          <a:pt x="369939" y="81248"/>
                        </a:cubicBezTo>
                        <a:lnTo>
                          <a:pt x="175946" y="137382"/>
                        </a:lnTo>
                        <a:cubicBezTo>
                          <a:pt x="175946" y="127984"/>
                          <a:pt x="175946" y="118332"/>
                          <a:pt x="175946" y="109125"/>
                        </a:cubicBezTo>
                        <a:cubicBezTo>
                          <a:pt x="212713" y="94837"/>
                          <a:pt x="258496" y="85947"/>
                          <a:pt x="287643" y="60547"/>
                        </a:cubicBezTo>
                        <a:cubicBezTo>
                          <a:pt x="313360" y="60611"/>
                          <a:pt x="339649" y="57309"/>
                          <a:pt x="365430" y="58452"/>
                        </a:cubicBezTo>
                        <a:close/>
                        <a:moveTo>
                          <a:pt x="175438" y="205454"/>
                        </a:moveTo>
                        <a:lnTo>
                          <a:pt x="366827" y="159671"/>
                        </a:lnTo>
                        <a:lnTo>
                          <a:pt x="364224" y="230791"/>
                        </a:lnTo>
                        <a:cubicBezTo>
                          <a:pt x="308090" y="199041"/>
                          <a:pt x="233033" y="208248"/>
                          <a:pt x="175311" y="231616"/>
                        </a:cubicBezTo>
                        <a:close/>
                        <a:moveTo>
                          <a:pt x="175438" y="187230"/>
                        </a:moveTo>
                        <a:cubicBezTo>
                          <a:pt x="175438" y="176688"/>
                          <a:pt x="175438" y="166084"/>
                          <a:pt x="175438" y="155480"/>
                        </a:cubicBezTo>
                        <a:lnTo>
                          <a:pt x="368796" y="99536"/>
                        </a:lnTo>
                        <a:lnTo>
                          <a:pt x="367272" y="141256"/>
                        </a:lnTo>
                        <a:close/>
                        <a:moveTo>
                          <a:pt x="229032" y="21622"/>
                        </a:moveTo>
                        <a:cubicBezTo>
                          <a:pt x="256401" y="25305"/>
                          <a:pt x="342570" y="-222"/>
                          <a:pt x="338760" y="40672"/>
                        </a:cubicBezTo>
                        <a:lnTo>
                          <a:pt x="201600" y="44418"/>
                        </a:lnTo>
                        <a:cubicBezTo>
                          <a:pt x="197155" y="28861"/>
                          <a:pt x="217793" y="22765"/>
                          <a:pt x="229096" y="21749"/>
                        </a:cubicBezTo>
                        <a:close/>
                        <a:moveTo>
                          <a:pt x="263830" y="59150"/>
                        </a:moveTo>
                        <a:cubicBezTo>
                          <a:pt x="235046" y="71260"/>
                          <a:pt x="205645" y="81858"/>
                          <a:pt x="175756" y="90900"/>
                        </a:cubicBezTo>
                        <a:lnTo>
                          <a:pt x="175756" y="63722"/>
                        </a:lnTo>
                        <a:cubicBezTo>
                          <a:pt x="201664" y="62897"/>
                          <a:pt x="238113" y="59976"/>
                          <a:pt x="263894" y="59404"/>
                        </a:cubicBezTo>
                        <a:close/>
                        <a:moveTo>
                          <a:pt x="260973" y="230600"/>
                        </a:moveTo>
                        <a:cubicBezTo>
                          <a:pt x="306439" y="226028"/>
                          <a:pt x="366891" y="233838"/>
                          <a:pt x="384036" y="283432"/>
                        </a:cubicBezTo>
                        <a:cubicBezTo>
                          <a:pt x="303873" y="296939"/>
                          <a:pt x="222193" y="298945"/>
                          <a:pt x="141466" y="289401"/>
                        </a:cubicBezTo>
                        <a:cubicBezTo>
                          <a:pt x="157404" y="243554"/>
                          <a:pt x="218110" y="233521"/>
                          <a:pt x="261036" y="230854"/>
                        </a:cubicBezTo>
                        <a:close/>
                        <a:moveTo>
                          <a:pt x="259639" y="630269"/>
                        </a:moveTo>
                        <a:cubicBezTo>
                          <a:pt x="238005" y="630606"/>
                          <a:pt x="216313" y="630796"/>
                          <a:pt x="194552" y="630841"/>
                        </a:cubicBezTo>
                        <a:cubicBezTo>
                          <a:pt x="210300" y="525005"/>
                          <a:pt x="226003" y="419176"/>
                          <a:pt x="241669" y="313341"/>
                        </a:cubicBezTo>
                        <a:cubicBezTo>
                          <a:pt x="248019" y="313341"/>
                          <a:pt x="254369" y="313341"/>
                          <a:pt x="260719" y="313341"/>
                        </a:cubicBezTo>
                        <a:cubicBezTo>
                          <a:pt x="254172" y="418871"/>
                          <a:pt x="253810" y="524694"/>
                          <a:pt x="259639" y="630269"/>
                        </a:cubicBezTo>
                        <a:close/>
                        <a:moveTo>
                          <a:pt x="177089" y="630904"/>
                        </a:moveTo>
                        <a:cubicBezTo>
                          <a:pt x="155309" y="630904"/>
                          <a:pt x="133528" y="630904"/>
                          <a:pt x="111748" y="630333"/>
                        </a:cubicBezTo>
                        <a:cubicBezTo>
                          <a:pt x="143498" y="524478"/>
                          <a:pt x="175248" y="418751"/>
                          <a:pt x="206490" y="312833"/>
                        </a:cubicBezTo>
                        <a:lnTo>
                          <a:pt x="224206" y="313277"/>
                        </a:lnTo>
                        <a:cubicBezTo>
                          <a:pt x="208630" y="419195"/>
                          <a:pt x="192920" y="525069"/>
                          <a:pt x="177089" y="630904"/>
                        </a:cubicBezTo>
                        <a:close/>
                        <a:moveTo>
                          <a:pt x="76759" y="501047"/>
                        </a:moveTo>
                        <a:cubicBezTo>
                          <a:pt x="112129" y="441801"/>
                          <a:pt x="157849" y="381857"/>
                          <a:pt x="157468" y="309721"/>
                        </a:cubicBezTo>
                        <a:cubicBezTo>
                          <a:pt x="168009" y="310737"/>
                          <a:pt x="178550" y="311499"/>
                          <a:pt x="189218" y="312071"/>
                        </a:cubicBezTo>
                        <a:cubicBezTo>
                          <a:pt x="157550" y="417906"/>
                          <a:pt x="125908" y="523887"/>
                          <a:pt x="94285" y="630015"/>
                        </a:cubicBezTo>
                        <a:cubicBezTo>
                          <a:pt x="74854" y="629571"/>
                          <a:pt x="55423" y="629126"/>
                          <a:pt x="35992" y="628491"/>
                        </a:cubicBezTo>
                        <a:cubicBezTo>
                          <a:pt x="33960" y="582454"/>
                          <a:pt x="54026" y="539591"/>
                          <a:pt x="76886" y="500920"/>
                        </a:cubicBezTo>
                        <a:close/>
                        <a:moveTo>
                          <a:pt x="356858" y="897604"/>
                        </a:moveTo>
                        <a:cubicBezTo>
                          <a:pt x="221222" y="951325"/>
                          <a:pt x="58725" y="859504"/>
                          <a:pt x="34024" y="716248"/>
                        </a:cubicBezTo>
                        <a:cubicBezTo>
                          <a:pt x="191294" y="742912"/>
                          <a:pt x="352178" y="739813"/>
                          <a:pt x="508305" y="707104"/>
                        </a:cubicBezTo>
                        <a:lnTo>
                          <a:pt x="509194" y="707549"/>
                        </a:lnTo>
                        <a:cubicBezTo>
                          <a:pt x="496145" y="793623"/>
                          <a:pt x="438030" y="866134"/>
                          <a:pt x="356858" y="897604"/>
                        </a:cubicBezTo>
                        <a:close/>
                        <a:moveTo>
                          <a:pt x="512560" y="681704"/>
                        </a:moveTo>
                        <a:cubicBezTo>
                          <a:pt x="511855" y="684092"/>
                          <a:pt x="510985" y="686422"/>
                          <a:pt x="509956" y="688689"/>
                        </a:cubicBezTo>
                        <a:cubicBezTo>
                          <a:pt x="348952" y="722706"/>
                          <a:pt x="182842" y="724865"/>
                          <a:pt x="21006" y="695039"/>
                        </a:cubicBezTo>
                        <a:cubicBezTo>
                          <a:pt x="14332" y="679355"/>
                          <a:pt x="14961" y="661511"/>
                          <a:pt x="22721" y="646335"/>
                        </a:cubicBezTo>
                        <a:cubicBezTo>
                          <a:pt x="183897" y="651967"/>
                          <a:pt x="345263" y="649148"/>
                          <a:pt x="506146" y="637889"/>
                        </a:cubicBezTo>
                        <a:cubicBezTo>
                          <a:pt x="514351" y="650945"/>
                          <a:pt x="516681" y="666845"/>
                          <a:pt x="512560" y="681704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067" name="Google Shape;1067;p9"/>
                <p:cNvSpPr/>
                <p:nvPr/>
              </p:nvSpPr>
              <p:spPr>
                <a:xfrm>
                  <a:off x="786932" y="2632808"/>
                  <a:ext cx="17700" cy="3450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68" name="Google Shape;1068;p9"/>
              <p:cNvSpPr/>
              <p:nvPr/>
            </p:nvSpPr>
            <p:spPr>
              <a:xfrm>
                <a:off x="636125" y="3766050"/>
                <a:ext cx="121425" cy="74300"/>
              </a:xfrm>
              <a:custGeom>
                <a:avLst/>
                <a:gdLst/>
                <a:ahLst/>
                <a:cxnLst/>
                <a:rect l="l" t="t" r="r" b="b"/>
                <a:pathLst>
                  <a:path w="4857" h="2972" extrusionOk="0">
                    <a:moveTo>
                      <a:pt x="0" y="0"/>
                    </a:moveTo>
                    <a:cubicBezTo>
                      <a:pt x="1186" y="1482"/>
                      <a:pt x="3080" y="2306"/>
                      <a:pt x="4857" y="2972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1069" name="Google Shape;1069;p9"/>
          <p:cNvGrpSpPr/>
          <p:nvPr/>
        </p:nvGrpSpPr>
        <p:grpSpPr>
          <a:xfrm>
            <a:off x="7283455" y="8"/>
            <a:ext cx="855084" cy="1570797"/>
            <a:chOff x="6010934" y="870580"/>
            <a:chExt cx="1046700" cy="1922797"/>
          </a:xfrm>
        </p:grpSpPr>
        <p:grpSp>
          <p:nvGrpSpPr>
            <p:cNvPr id="1070" name="Google Shape;1070;p9"/>
            <p:cNvGrpSpPr/>
            <p:nvPr/>
          </p:nvGrpSpPr>
          <p:grpSpPr>
            <a:xfrm>
              <a:off x="6010934" y="1746678"/>
              <a:ext cx="1046700" cy="1046700"/>
              <a:chOff x="764100" y="3623300"/>
              <a:chExt cx="1046700" cy="1046700"/>
            </a:xfrm>
          </p:grpSpPr>
          <p:sp>
            <p:nvSpPr>
              <p:cNvPr id="1071" name="Google Shape;1071;p9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76DC35">
                  <a:alpha val="100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9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76DC35">
                  <a:alpha val="100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3" name="Google Shape;1073;p9"/>
            <p:cNvGrpSpPr/>
            <p:nvPr/>
          </p:nvGrpSpPr>
          <p:grpSpPr>
            <a:xfrm>
              <a:off x="6308747" y="870580"/>
              <a:ext cx="441786" cy="1701306"/>
              <a:chOff x="1121941" y="2406098"/>
              <a:chExt cx="404159" cy="1556405"/>
            </a:xfrm>
          </p:grpSpPr>
          <p:grpSp>
            <p:nvGrpSpPr>
              <p:cNvPr id="1074" name="Google Shape;1074;p9"/>
              <p:cNvGrpSpPr/>
              <p:nvPr/>
            </p:nvGrpSpPr>
            <p:grpSpPr>
              <a:xfrm>
                <a:off x="1121941" y="2406098"/>
                <a:ext cx="404159" cy="1556405"/>
                <a:chOff x="1121941" y="2406098"/>
                <a:chExt cx="404159" cy="1556405"/>
              </a:xfrm>
            </p:grpSpPr>
            <p:grpSp>
              <p:nvGrpSpPr>
                <p:cNvPr id="1075" name="Google Shape;1075;p9"/>
                <p:cNvGrpSpPr/>
                <p:nvPr/>
              </p:nvGrpSpPr>
              <p:grpSpPr>
                <a:xfrm>
                  <a:off x="1121941" y="2971595"/>
                  <a:ext cx="404159" cy="990908"/>
                  <a:chOff x="1121941" y="2969319"/>
                  <a:chExt cx="404159" cy="990908"/>
                </a:xfrm>
              </p:grpSpPr>
              <p:sp>
                <p:nvSpPr>
                  <p:cNvPr id="1076" name="Google Shape;1076;p9"/>
                  <p:cNvSpPr/>
                  <p:nvPr/>
                </p:nvSpPr>
                <p:spPr>
                  <a:xfrm>
                    <a:off x="1210876" y="2975878"/>
                    <a:ext cx="215728" cy="2228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728" h="222824" extrusionOk="0">
                        <a:moveTo>
                          <a:pt x="14190" y="222824"/>
                        </a:moveTo>
                        <a:cubicBezTo>
                          <a:pt x="13301" y="174692"/>
                          <a:pt x="-21687" y="79251"/>
                          <a:pt x="21620" y="60582"/>
                        </a:cubicBezTo>
                        <a:cubicBezTo>
                          <a:pt x="36987" y="27244"/>
                          <a:pt x="55021" y="2797"/>
                          <a:pt x="105440" y="321"/>
                        </a:cubicBezTo>
                        <a:cubicBezTo>
                          <a:pt x="154017" y="-2156"/>
                          <a:pt x="177385" y="9655"/>
                          <a:pt x="182021" y="37976"/>
                        </a:cubicBezTo>
                        <a:cubicBezTo>
                          <a:pt x="233265" y="47692"/>
                          <a:pt x="210405" y="171326"/>
                          <a:pt x="211993" y="215776"/>
                        </a:cubicBezTo>
                        <a:cubicBezTo>
                          <a:pt x="143159" y="198060"/>
                          <a:pt x="79024" y="196790"/>
                          <a:pt x="14190" y="222824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077" name="Google Shape;1077;p9"/>
                  <p:cNvSpPr/>
                  <p:nvPr/>
                </p:nvSpPr>
                <p:spPr>
                  <a:xfrm>
                    <a:off x="1160257" y="3179981"/>
                    <a:ext cx="324636" cy="2294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4636" h="229478" extrusionOk="0">
                        <a:moveTo>
                          <a:pt x="1626" y="229478"/>
                        </a:moveTo>
                        <a:cubicBezTo>
                          <a:pt x="-8216" y="108447"/>
                          <a:pt x="24042" y="-8456"/>
                          <a:pt x="169393" y="878"/>
                        </a:cubicBezTo>
                        <a:cubicBezTo>
                          <a:pt x="307379" y="-10678"/>
                          <a:pt x="337541" y="93334"/>
                          <a:pt x="320206" y="222176"/>
                        </a:cubicBezTo>
                        <a:cubicBezTo>
                          <a:pt x="210923" y="232019"/>
                          <a:pt x="109767" y="228018"/>
                          <a:pt x="1626" y="229478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078" name="Google Shape;1078;p9"/>
                  <p:cNvSpPr/>
                  <p:nvPr/>
                </p:nvSpPr>
                <p:spPr>
                  <a:xfrm>
                    <a:off x="1128931" y="3411844"/>
                    <a:ext cx="389306" cy="5406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306" h="540604" extrusionOk="0">
                        <a:moveTo>
                          <a:pt x="192718" y="540604"/>
                        </a:moveTo>
                        <a:cubicBezTo>
                          <a:pt x="42795" y="527142"/>
                          <a:pt x="232596" y="425161"/>
                          <a:pt x="116836" y="455260"/>
                        </a:cubicBezTo>
                        <a:cubicBezTo>
                          <a:pt x="83054" y="460150"/>
                          <a:pt x="19744" y="479835"/>
                          <a:pt x="7679" y="435512"/>
                        </a:cubicBezTo>
                        <a:cubicBezTo>
                          <a:pt x="-6227" y="397920"/>
                          <a:pt x="57844" y="371440"/>
                          <a:pt x="34857" y="364582"/>
                        </a:cubicBezTo>
                        <a:cubicBezTo>
                          <a:pt x="15807" y="363122"/>
                          <a:pt x="3107" y="353533"/>
                          <a:pt x="1393" y="338801"/>
                        </a:cubicBezTo>
                        <a:cubicBezTo>
                          <a:pt x="-3560" y="319434"/>
                          <a:pt x="17585" y="304638"/>
                          <a:pt x="35175" y="291748"/>
                        </a:cubicBezTo>
                        <a:cubicBezTo>
                          <a:pt x="33651" y="285398"/>
                          <a:pt x="30158" y="276762"/>
                          <a:pt x="28380" y="270412"/>
                        </a:cubicBezTo>
                        <a:cubicBezTo>
                          <a:pt x="-19689" y="256061"/>
                          <a:pt x="-258" y="192307"/>
                          <a:pt x="38985" y="180877"/>
                        </a:cubicBezTo>
                        <a:cubicBezTo>
                          <a:pt x="42490" y="180629"/>
                          <a:pt x="45138" y="177588"/>
                          <a:pt x="44890" y="174082"/>
                        </a:cubicBezTo>
                        <a:cubicBezTo>
                          <a:pt x="44643" y="170577"/>
                          <a:pt x="41601" y="167929"/>
                          <a:pt x="38096" y="168177"/>
                        </a:cubicBezTo>
                        <a:cubicBezTo>
                          <a:pt x="3044" y="163224"/>
                          <a:pt x="21776" y="119663"/>
                          <a:pt x="43303" y="106836"/>
                        </a:cubicBezTo>
                        <a:cubicBezTo>
                          <a:pt x="74418" y="82706"/>
                          <a:pt x="71370" y="31969"/>
                          <a:pt x="69020" y="5680"/>
                        </a:cubicBezTo>
                        <a:cubicBezTo>
                          <a:pt x="85911" y="5045"/>
                          <a:pt x="131758" y="4664"/>
                          <a:pt x="151570" y="4601"/>
                        </a:cubicBezTo>
                        <a:cubicBezTo>
                          <a:pt x="174303" y="59274"/>
                          <a:pt x="87499" y="134903"/>
                          <a:pt x="126170" y="158652"/>
                        </a:cubicBezTo>
                        <a:cubicBezTo>
                          <a:pt x="332545" y="108296"/>
                          <a:pt x="234120" y="166526"/>
                          <a:pt x="237422" y="1362"/>
                        </a:cubicBezTo>
                        <a:cubicBezTo>
                          <a:pt x="249741" y="-2130"/>
                          <a:pt x="299271" y="2378"/>
                          <a:pt x="325624" y="854"/>
                        </a:cubicBezTo>
                        <a:cubicBezTo>
                          <a:pt x="266823" y="105439"/>
                          <a:pt x="408174" y="108804"/>
                          <a:pt x="387155" y="185449"/>
                        </a:cubicBezTo>
                        <a:cubicBezTo>
                          <a:pt x="375090" y="210849"/>
                          <a:pt x="334958" y="200752"/>
                          <a:pt x="326830" y="215802"/>
                        </a:cubicBezTo>
                        <a:cubicBezTo>
                          <a:pt x="326830" y="221707"/>
                          <a:pt x="332101" y="222152"/>
                          <a:pt x="337054" y="222152"/>
                        </a:cubicBezTo>
                        <a:cubicBezTo>
                          <a:pt x="407539" y="236439"/>
                          <a:pt x="379472" y="299177"/>
                          <a:pt x="313876" y="302733"/>
                        </a:cubicBezTo>
                        <a:cubicBezTo>
                          <a:pt x="286508" y="321783"/>
                          <a:pt x="354897" y="305337"/>
                          <a:pt x="360866" y="348326"/>
                        </a:cubicBezTo>
                        <a:cubicBezTo>
                          <a:pt x="367661" y="376711"/>
                          <a:pt x="350135" y="382108"/>
                          <a:pt x="333307" y="403444"/>
                        </a:cubicBezTo>
                        <a:cubicBezTo>
                          <a:pt x="365565" y="417414"/>
                          <a:pt x="387663" y="440084"/>
                          <a:pt x="362200" y="476469"/>
                        </a:cubicBezTo>
                        <a:cubicBezTo>
                          <a:pt x="318321" y="516411"/>
                          <a:pt x="249868" y="528857"/>
                          <a:pt x="192718" y="540604"/>
                        </a:cubicBezTo>
                        <a:close/>
                      </a:path>
                    </a:pathLst>
                  </a:custGeom>
                  <a:solidFill>
                    <a:srgbClr val="CFE5BD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079" name="Google Shape;1079;p9"/>
                  <p:cNvSpPr/>
                  <p:nvPr/>
                </p:nvSpPr>
                <p:spPr>
                  <a:xfrm>
                    <a:off x="1121941" y="2969319"/>
                    <a:ext cx="404159" cy="9909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4159" h="990908" extrusionOk="0">
                        <a:moveTo>
                          <a:pt x="396558" y="583905"/>
                        </a:moveTo>
                        <a:cubicBezTo>
                          <a:pt x="363665" y="545170"/>
                          <a:pt x="299149" y="524850"/>
                          <a:pt x="338075" y="447063"/>
                        </a:cubicBezTo>
                        <a:cubicBezTo>
                          <a:pt x="339535" y="444205"/>
                          <a:pt x="370904" y="448269"/>
                          <a:pt x="367920" y="426933"/>
                        </a:cubicBezTo>
                        <a:cubicBezTo>
                          <a:pt x="376619" y="356321"/>
                          <a:pt x="377762" y="266786"/>
                          <a:pt x="312865" y="222019"/>
                        </a:cubicBezTo>
                        <a:cubicBezTo>
                          <a:pt x="314326" y="182014"/>
                          <a:pt x="328359" y="29931"/>
                          <a:pt x="274257" y="35328"/>
                        </a:cubicBezTo>
                        <a:cubicBezTo>
                          <a:pt x="255207" y="-16234"/>
                          <a:pt x="119635" y="-11789"/>
                          <a:pt x="115888" y="51521"/>
                        </a:cubicBezTo>
                        <a:cubicBezTo>
                          <a:pt x="66358" y="56474"/>
                          <a:pt x="92711" y="194840"/>
                          <a:pt x="93600" y="232242"/>
                        </a:cubicBezTo>
                        <a:cubicBezTo>
                          <a:pt x="31814" y="278470"/>
                          <a:pt x="26607" y="363941"/>
                          <a:pt x="28766" y="435442"/>
                        </a:cubicBezTo>
                        <a:cubicBezTo>
                          <a:pt x="29211" y="460842"/>
                          <a:pt x="57849" y="448840"/>
                          <a:pt x="70740" y="450746"/>
                        </a:cubicBezTo>
                        <a:cubicBezTo>
                          <a:pt x="73851" y="483511"/>
                          <a:pt x="74994" y="521611"/>
                          <a:pt x="46991" y="544408"/>
                        </a:cubicBezTo>
                        <a:cubicBezTo>
                          <a:pt x="20829" y="559775"/>
                          <a:pt x="1906" y="611464"/>
                          <a:pt x="44133" y="617497"/>
                        </a:cubicBezTo>
                        <a:cubicBezTo>
                          <a:pt x="890" y="630197"/>
                          <a:pt x="-22097" y="700682"/>
                          <a:pt x="29973" y="716557"/>
                        </a:cubicBezTo>
                        <a:cubicBezTo>
                          <a:pt x="31179" y="718461"/>
                          <a:pt x="32132" y="730336"/>
                          <a:pt x="35878" y="733384"/>
                        </a:cubicBezTo>
                        <a:cubicBezTo>
                          <a:pt x="-9588" y="750021"/>
                          <a:pt x="-11620" y="809584"/>
                          <a:pt x="41276" y="813584"/>
                        </a:cubicBezTo>
                        <a:cubicBezTo>
                          <a:pt x="-3746" y="839747"/>
                          <a:pt x="-8318" y="908200"/>
                          <a:pt x="53150" y="912772"/>
                        </a:cubicBezTo>
                        <a:cubicBezTo>
                          <a:pt x="88837" y="913153"/>
                          <a:pt x="124016" y="903310"/>
                          <a:pt x="159259" y="898421"/>
                        </a:cubicBezTo>
                        <a:cubicBezTo>
                          <a:pt x="137224" y="913788"/>
                          <a:pt x="124270" y="946998"/>
                          <a:pt x="142368" y="970176"/>
                        </a:cubicBezTo>
                        <a:cubicBezTo>
                          <a:pt x="170879" y="1006688"/>
                          <a:pt x="222568" y="986051"/>
                          <a:pt x="258319" y="975319"/>
                        </a:cubicBezTo>
                        <a:cubicBezTo>
                          <a:pt x="297562" y="961285"/>
                          <a:pt x="346012" y="957857"/>
                          <a:pt x="374079" y="923821"/>
                        </a:cubicBezTo>
                        <a:cubicBezTo>
                          <a:pt x="397638" y="896008"/>
                          <a:pt x="385382" y="849653"/>
                          <a:pt x="346647" y="845652"/>
                        </a:cubicBezTo>
                        <a:cubicBezTo>
                          <a:pt x="371279" y="834501"/>
                          <a:pt x="382207" y="805495"/>
                          <a:pt x="371057" y="780857"/>
                        </a:cubicBezTo>
                        <a:cubicBezTo>
                          <a:pt x="362344" y="761610"/>
                          <a:pt x="342259" y="750123"/>
                          <a:pt x="321247" y="752371"/>
                        </a:cubicBezTo>
                        <a:cubicBezTo>
                          <a:pt x="385382" y="748434"/>
                          <a:pt x="427991" y="685505"/>
                          <a:pt x="350584" y="659597"/>
                        </a:cubicBezTo>
                        <a:cubicBezTo>
                          <a:pt x="302515" y="655787"/>
                          <a:pt x="436690" y="669821"/>
                          <a:pt x="396558" y="583905"/>
                        </a:cubicBezTo>
                        <a:close/>
                        <a:moveTo>
                          <a:pt x="291339" y="83525"/>
                        </a:moveTo>
                        <a:cubicBezTo>
                          <a:pt x="291847" y="98828"/>
                          <a:pt x="292418" y="114132"/>
                          <a:pt x="292926" y="129435"/>
                        </a:cubicBezTo>
                        <a:lnTo>
                          <a:pt x="105792" y="175981"/>
                        </a:lnTo>
                        <a:cubicBezTo>
                          <a:pt x="105030" y="163916"/>
                          <a:pt x="104776" y="151851"/>
                          <a:pt x="104776" y="139786"/>
                        </a:cubicBezTo>
                        <a:cubicBezTo>
                          <a:pt x="166307" y="129753"/>
                          <a:pt x="229172" y="100162"/>
                          <a:pt x="291085" y="83525"/>
                        </a:cubicBezTo>
                        <a:close/>
                        <a:moveTo>
                          <a:pt x="293561" y="147533"/>
                        </a:moveTo>
                        <a:lnTo>
                          <a:pt x="295847" y="212049"/>
                        </a:lnTo>
                        <a:cubicBezTo>
                          <a:pt x="235459" y="188897"/>
                          <a:pt x="168117" y="192212"/>
                          <a:pt x="110300" y="221193"/>
                        </a:cubicBezTo>
                        <a:cubicBezTo>
                          <a:pt x="109094" y="212113"/>
                          <a:pt x="108141" y="202969"/>
                          <a:pt x="107379" y="193824"/>
                        </a:cubicBezTo>
                        <a:close/>
                        <a:moveTo>
                          <a:pt x="194057" y="16152"/>
                        </a:moveTo>
                        <a:cubicBezTo>
                          <a:pt x="213869" y="14056"/>
                          <a:pt x="248984" y="13548"/>
                          <a:pt x="256096" y="36979"/>
                        </a:cubicBezTo>
                        <a:cubicBezTo>
                          <a:pt x="215139" y="41107"/>
                          <a:pt x="174181" y="45615"/>
                          <a:pt x="133224" y="49679"/>
                        </a:cubicBezTo>
                        <a:cubicBezTo>
                          <a:pt x="136208" y="21613"/>
                          <a:pt x="171768" y="18438"/>
                          <a:pt x="193803" y="16152"/>
                        </a:cubicBezTo>
                        <a:close/>
                        <a:moveTo>
                          <a:pt x="111507" y="70444"/>
                        </a:moveTo>
                        <a:cubicBezTo>
                          <a:pt x="137605" y="72095"/>
                          <a:pt x="295276" y="37170"/>
                          <a:pt x="290323" y="65554"/>
                        </a:cubicBezTo>
                        <a:cubicBezTo>
                          <a:pt x="228918" y="86446"/>
                          <a:pt x="165355" y="103083"/>
                          <a:pt x="105093" y="126197"/>
                        </a:cubicBezTo>
                        <a:cubicBezTo>
                          <a:pt x="106681" y="108417"/>
                          <a:pt x="102680" y="86065"/>
                          <a:pt x="111189" y="70444"/>
                        </a:cubicBezTo>
                        <a:close/>
                        <a:moveTo>
                          <a:pt x="46419" y="432902"/>
                        </a:moveTo>
                        <a:cubicBezTo>
                          <a:pt x="42609" y="356067"/>
                          <a:pt x="52769" y="256499"/>
                          <a:pt x="137034" y="227416"/>
                        </a:cubicBezTo>
                        <a:cubicBezTo>
                          <a:pt x="293561" y="176616"/>
                          <a:pt x="379921" y="271866"/>
                          <a:pt x="350521" y="426870"/>
                        </a:cubicBezTo>
                        <a:close/>
                        <a:moveTo>
                          <a:pt x="262319" y="567204"/>
                        </a:moveTo>
                        <a:lnTo>
                          <a:pt x="131636" y="595081"/>
                        </a:lnTo>
                        <a:cubicBezTo>
                          <a:pt x="113348" y="568538"/>
                          <a:pt x="184595" y="524850"/>
                          <a:pt x="164974" y="448459"/>
                        </a:cubicBezTo>
                        <a:lnTo>
                          <a:pt x="238443" y="446999"/>
                        </a:lnTo>
                        <a:cubicBezTo>
                          <a:pt x="232189" y="488604"/>
                          <a:pt x="240558" y="531086"/>
                          <a:pt x="262129" y="567204"/>
                        </a:cubicBezTo>
                        <a:close/>
                        <a:moveTo>
                          <a:pt x="36069" y="586890"/>
                        </a:moveTo>
                        <a:cubicBezTo>
                          <a:pt x="68771" y="527644"/>
                          <a:pt x="97854" y="542440"/>
                          <a:pt x="88456" y="450238"/>
                        </a:cubicBezTo>
                        <a:lnTo>
                          <a:pt x="147194" y="449031"/>
                        </a:lnTo>
                        <a:cubicBezTo>
                          <a:pt x="167514" y="524469"/>
                          <a:pt x="99442" y="554759"/>
                          <a:pt x="112269" y="599272"/>
                        </a:cubicBezTo>
                        <a:cubicBezTo>
                          <a:pt x="91758" y="603272"/>
                          <a:pt x="37466" y="620926"/>
                          <a:pt x="35878" y="586890"/>
                        </a:cubicBezTo>
                        <a:close/>
                        <a:moveTo>
                          <a:pt x="354521" y="867496"/>
                        </a:moveTo>
                        <a:cubicBezTo>
                          <a:pt x="402781" y="909914"/>
                          <a:pt x="318771" y="944458"/>
                          <a:pt x="283211" y="949347"/>
                        </a:cubicBezTo>
                        <a:cubicBezTo>
                          <a:pt x="248095" y="957158"/>
                          <a:pt x="212154" y="978875"/>
                          <a:pt x="175642" y="970239"/>
                        </a:cubicBezTo>
                        <a:cubicBezTo>
                          <a:pt x="158497" y="964588"/>
                          <a:pt x="146178" y="949094"/>
                          <a:pt x="153544" y="930805"/>
                        </a:cubicBezTo>
                        <a:cubicBezTo>
                          <a:pt x="160021" y="906612"/>
                          <a:pt x="304483" y="850160"/>
                          <a:pt x="354331" y="867496"/>
                        </a:cubicBezTo>
                        <a:close/>
                        <a:moveTo>
                          <a:pt x="354204" y="786153"/>
                        </a:moveTo>
                        <a:cubicBezTo>
                          <a:pt x="394399" y="853463"/>
                          <a:pt x="147765" y="877339"/>
                          <a:pt x="105157" y="889086"/>
                        </a:cubicBezTo>
                        <a:cubicBezTo>
                          <a:pt x="51372" y="908136"/>
                          <a:pt x="-12699" y="873592"/>
                          <a:pt x="53912" y="821966"/>
                        </a:cubicBezTo>
                        <a:cubicBezTo>
                          <a:pt x="113793" y="817648"/>
                          <a:pt x="325502" y="741766"/>
                          <a:pt x="354013" y="786153"/>
                        </a:cubicBezTo>
                        <a:close/>
                        <a:moveTo>
                          <a:pt x="293053" y="674392"/>
                        </a:moveTo>
                        <a:cubicBezTo>
                          <a:pt x="319977" y="665884"/>
                          <a:pt x="378143" y="666963"/>
                          <a:pt x="373000" y="710841"/>
                        </a:cubicBezTo>
                        <a:cubicBezTo>
                          <a:pt x="350838" y="738020"/>
                          <a:pt x="307214" y="742210"/>
                          <a:pt x="275972" y="753831"/>
                        </a:cubicBezTo>
                        <a:cubicBezTo>
                          <a:pt x="232030" y="758022"/>
                          <a:pt x="61977" y="815490"/>
                          <a:pt x="26988" y="789454"/>
                        </a:cubicBezTo>
                        <a:cubicBezTo>
                          <a:pt x="-10032" y="761896"/>
                          <a:pt x="65088" y="743608"/>
                          <a:pt x="53912" y="723859"/>
                        </a:cubicBezTo>
                        <a:cubicBezTo>
                          <a:pt x="132462" y="707666"/>
                          <a:pt x="214059" y="690648"/>
                          <a:pt x="292863" y="674392"/>
                        </a:cubicBezTo>
                        <a:close/>
                        <a:moveTo>
                          <a:pt x="354648" y="639531"/>
                        </a:moveTo>
                        <a:cubicBezTo>
                          <a:pt x="294323" y="652993"/>
                          <a:pt x="239840" y="662772"/>
                          <a:pt x="179515" y="676044"/>
                        </a:cubicBezTo>
                        <a:lnTo>
                          <a:pt x="47308" y="704555"/>
                        </a:lnTo>
                        <a:cubicBezTo>
                          <a:pt x="37021" y="705889"/>
                          <a:pt x="23750" y="694522"/>
                          <a:pt x="19241" y="685505"/>
                        </a:cubicBezTo>
                        <a:cubicBezTo>
                          <a:pt x="-15620" y="609813"/>
                          <a:pt x="264224" y="596160"/>
                          <a:pt x="316294" y="573745"/>
                        </a:cubicBezTo>
                        <a:cubicBezTo>
                          <a:pt x="326899" y="571459"/>
                          <a:pt x="326835" y="553298"/>
                          <a:pt x="314961" y="555838"/>
                        </a:cubicBezTo>
                        <a:lnTo>
                          <a:pt x="281687" y="563331"/>
                        </a:lnTo>
                        <a:cubicBezTo>
                          <a:pt x="258871" y="529206"/>
                          <a:pt x="249695" y="487760"/>
                          <a:pt x="255969" y="447190"/>
                        </a:cubicBezTo>
                        <a:lnTo>
                          <a:pt x="321946" y="445856"/>
                        </a:lnTo>
                        <a:cubicBezTo>
                          <a:pt x="294831" y="486433"/>
                          <a:pt x="311722" y="544154"/>
                          <a:pt x="352870" y="568347"/>
                        </a:cubicBezTo>
                        <a:cubicBezTo>
                          <a:pt x="382398" y="583334"/>
                          <a:pt x="401575" y="632483"/>
                          <a:pt x="354458" y="63953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080" name="Google Shape;1080;p9"/>
                <p:cNvSpPr/>
                <p:nvPr/>
              </p:nvSpPr>
              <p:spPr>
                <a:xfrm>
                  <a:off x="1308638" y="2406098"/>
                  <a:ext cx="17700" cy="5718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81" name="Google Shape;1081;p9"/>
              <p:cNvSpPr/>
              <p:nvPr/>
            </p:nvSpPr>
            <p:spPr>
              <a:xfrm>
                <a:off x="1183450" y="3621050"/>
                <a:ext cx="707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2828" h="725" extrusionOk="0">
                    <a:moveTo>
                      <a:pt x="0" y="725"/>
                    </a:moveTo>
                    <a:cubicBezTo>
                      <a:pt x="930" y="439"/>
                      <a:pt x="1889" y="256"/>
                      <a:pt x="2828" y="0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082" name="Google Shape;1082;p9"/>
              <p:cNvSpPr/>
              <p:nvPr/>
            </p:nvSpPr>
            <p:spPr>
              <a:xfrm>
                <a:off x="1188900" y="3717125"/>
                <a:ext cx="76125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3045" h="724" extrusionOk="0">
                    <a:moveTo>
                      <a:pt x="0" y="724"/>
                    </a:moveTo>
                    <a:cubicBezTo>
                      <a:pt x="995" y="410"/>
                      <a:pt x="2019" y="187"/>
                      <a:pt x="3045" y="0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083" name="Google Shape;1083;p9"/>
              <p:cNvSpPr/>
              <p:nvPr/>
            </p:nvSpPr>
            <p:spPr>
              <a:xfrm>
                <a:off x="1185275" y="3820425"/>
                <a:ext cx="39875" cy="9050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362" extrusionOk="0">
                    <a:moveTo>
                      <a:pt x="0" y="362"/>
                    </a:moveTo>
                    <a:cubicBezTo>
                      <a:pt x="526" y="219"/>
                      <a:pt x="1059" y="97"/>
                      <a:pt x="1595" y="0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084" name="Google Shape;1084;p9"/>
              <p:cNvSpPr/>
              <p:nvPr/>
            </p:nvSpPr>
            <p:spPr>
              <a:xfrm>
                <a:off x="1301250" y="3911025"/>
                <a:ext cx="18125" cy="7250"/>
              </a:xfrm>
              <a:custGeom>
                <a:avLst/>
                <a:gdLst/>
                <a:ahLst/>
                <a:cxnLst/>
                <a:rect l="l" t="t" r="r" b="b"/>
                <a:pathLst>
                  <a:path w="725" h="290" extrusionOk="0">
                    <a:moveTo>
                      <a:pt x="0" y="290"/>
                    </a:moveTo>
                    <a:cubicBezTo>
                      <a:pt x="363" y="145"/>
                      <a:pt x="363" y="145"/>
                      <a:pt x="725" y="0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1085" name="Google Shape;1085;p9"/>
          <p:cNvGrpSpPr/>
          <p:nvPr/>
        </p:nvGrpSpPr>
        <p:grpSpPr>
          <a:xfrm>
            <a:off x="2962528" y="1"/>
            <a:ext cx="427115" cy="1642832"/>
            <a:chOff x="721731" y="746204"/>
            <a:chExt cx="522827" cy="2010974"/>
          </a:xfrm>
        </p:grpSpPr>
        <p:grpSp>
          <p:nvGrpSpPr>
            <p:cNvPr id="1086" name="Google Shape;1086;p9"/>
            <p:cNvGrpSpPr/>
            <p:nvPr/>
          </p:nvGrpSpPr>
          <p:grpSpPr>
            <a:xfrm>
              <a:off x="721731" y="2234351"/>
              <a:ext cx="522827" cy="522827"/>
              <a:chOff x="764100" y="3623300"/>
              <a:chExt cx="1046700" cy="1046700"/>
            </a:xfrm>
          </p:grpSpPr>
          <p:sp>
            <p:nvSpPr>
              <p:cNvPr id="1087" name="Google Shape;1087;p9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FFDE00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9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FFDE00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89" name="Google Shape;1089;p9"/>
            <p:cNvGrpSpPr/>
            <p:nvPr/>
          </p:nvGrpSpPr>
          <p:grpSpPr>
            <a:xfrm>
              <a:off x="892053" y="746204"/>
              <a:ext cx="182209" cy="1869993"/>
              <a:chOff x="3305183" y="1611869"/>
              <a:chExt cx="166690" cy="1710724"/>
            </a:xfrm>
          </p:grpSpPr>
          <p:grpSp>
            <p:nvGrpSpPr>
              <p:cNvPr id="1090" name="Google Shape;1090;p9"/>
              <p:cNvGrpSpPr/>
              <p:nvPr/>
            </p:nvGrpSpPr>
            <p:grpSpPr>
              <a:xfrm>
                <a:off x="3305183" y="1611869"/>
                <a:ext cx="166690" cy="1710724"/>
                <a:chOff x="3305183" y="1611869"/>
                <a:chExt cx="166690" cy="1710724"/>
              </a:xfrm>
            </p:grpSpPr>
            <p:grpSp>
              <p:nvGrpSpPr>
                <p:cNvPr id="1091" name="Google Shape;1091;p9"/>
                <p:cNvGrpSpPr/>
                <p:nvPr/>
              </p:nvGrpSpPr>
              <p:grpSpPr>
                <a:xfrm>
                  <a:off x="3305183" y="2971595"/>
                  <a:ext cx="166690" cy="350998"/>
                  <a:chOff x="3305183" y="3146560"/>
                  <a:chExt cx="166690" cy="350998"/>
                </a:xfrm>
              </p:grpSpPr>
              <p:sp>
                <p:nvSpPr>
                  <p:cNvPr id="1092" name="Google Shape;1092;p9"/>
                  <p:cNvSpPr/>
                  <p:nvPr/>
                </p:nvSpPr>
                <p:spPr>
                  <a:xfrm>
                    <a:off x="3324821" y="3152836"/>
                    <a:ext cx="119489" cy="117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89" h="117177" extrusionOk="0">
                        <a:moveTo>
                          <a:pt x="5460" y="117177"/>
                        </a:moveTo>
                        <a:cubicBezTo>
                          <a:pt x="4508" y="91777"/>
                          <a:pt x="-9653" y="30373"/>
                          <a:pt x="11810" y="23896"/>
                        </a:cubicBezTo>
                        <a:cubicBezTo>
                          <a:pt x="18160" y="22118"/>
                          <a:pt x="14668" y="14561"/>
                          <a:pt x="19494" y="10688"/>
                        </a:cubicBezTo>
                        <a:cubicBezTo>
                          <a:pt x="31241" y="-2901"/>
                          <a:pt x="96456" y="-6838"/>
                          <a:pt x="96456" y="18879"/>
                        </a:cubicBezTo>
                        <a:cubicBezTo>
                          <a:pt x="95751" y="22315"/>
                          <a:pt x="97967" y="25668"/>
                          <a:pt x="101409" y="26373"/>
                        </a:cubicBezTo>
                        <a:cubicBezTo>
                          <a:pt x="101866" y="26467"/>
                          <a:pt x="102336" y="26506"/>
                          <a:pt x="102806" y="26499"/>
                        </a:cubicBezTo>
                        <a:cubicBezTo>
                          <a:pt x="133731" y="28849"/>
                          <a:pt x="111569" y="90507"/>
                          <a:pt x="114744" y="113939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093" name="Google Shape;1093;p9"/>
                  <p:cNvSpPr/>
                  <p:nvPr/>
                </p:nvSpPr>
                <p:spPr>
                  <a:xfrm>
                    <a:off x="3312763" y="3270014"/>
                    <a:ext cx="150661" cy="2211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61" h="221107" extrusionOk="0">
                        <a:moveTo>
                          <a:pt x="72636" y="221107"/>
                        </a:moveTo>
                        <a:cubicBezTo>
                          <a:pt x="-3564" y="204978"/>
                          <a:pt x="-15057" y="136779"/>
                          <a:pt x="16184" y="2477"/>
                        </a:cubicBezTo>
                        <a:cubicBezTo>
                          <a:pt x="54284" y="1207"/>
                          <a:pt x="87558" y="1270"/>
                          <a:pt x="125595" y="0"/>
                        </a:cubicBezTo>
                        <a:cubicBezTo>
                          <a:pt x="164330" y="92202"/>
                          <a:pt x="166299" y="206629"/>
                          <a:pt x="72636" y="221107"/>
                        </a:cubicBezTo>
                        <a:close/>
                      </a:path>
                    </a:pathLst>
                  </a:custGeom>
                  <a:solidFill>
                    <a:srgbClr val="FFF2CC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094" name="Google Shape;1094;p9"/>
                  <p:cNvSpPr/>
                  <p:nvPr/>
                </p:nvSpPr>
                <p:spPr>
                  <a:xfrm>
                    <a:off x="3305183" y="3146560"/>
                    <a:ext cx="166690" cy="3509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690" h="350998" extrusionOk="0">
                        <a:moveTo>
                          <a:pt x="140987" y="124596"/>
                        </a:moveTo>
                        <a:cubicBezTo>
                          <a:pt x="147337" y="122247"/>
                          <a:pt x="143336" y="59572"/>
                          <a:pt x="144542" y="54238"/>
                        </a:cubicBezTo>
                        <a:cubicBezTo>
                          <a:pt x="146828" y="39252"/>
                          <a:pt x="140097" y="24647"/>
                          <a:pt x="122571" y="26425"/>
                        </a:cubicBezTo>
                        <a:cubicBezTo>
                          <a:pt x="129683" y="-8309"/>
                          <a:pt x="29417" y="-8500"/>
                          <a:pt x="29925" y="24075"/>
                        </a:cubicBezTo>
                        <a:cubicBezTo>
                          <a:pt x="15891" y="25536"/>
                          <a:pt x="12399" y="39633"/>
                          <a:pt x="13478" y="51635"/>
                        </a:cubicBezTo>
                        <a:cubicBezTo>
                          <a:pt x="16145" y="75955"/>
                          <a:pt x="8335" y="105292"/>
                          <a:pt x="17034" y="127263"/>
                        </a:cubicBezTo>
                        <a:cubicBezTo>
                          <a:pt x="17034" y="127263"/>
                          <a:pt x="17034" y="127644"/>
                          <a:pt x="17034" y="127835"/>
                        </a:cubicBezTo>
                        <a:cubicBezTo>
                          <a:pt x="-77835" y="451748"/>
                          <a:pt x="259922" y="398789"/>
                          <a:pt x="140987" y="124596"/>
                        </a:cubicBezTo>
                        <a:close/>
                        <a:moveTo>
                          <a:pt x="126254" y="42427"/>
                        </a:moveTo>
                        <a:cubicBezTo>
                          <a:pt x="126699" y="51254"/>
                          <a:pt x="126699" y="64842"/>
                          <a:pt x="126889" y="74177"/>
                        </a:cubicBezTo>
                        <a:lnTo>
                          <a:pt x="31258" y="101736"/>
                        </a:lnTo>
                        <a:cubicBezTo>
                          <a:pt x="31258" y="96719"/>
                          <a:pt x="31258" y="91640"/>
                          <a:pt x="31258" y="86560"/>
                        </a:cubicBezTo>
                        <a:cubicBezTo>
                          <a:pt x="57865" y="73415"/>
                          <a:pt x="88408" y="58556"/>
                          <a:pt x="112348" y="40903"/>
                        </a:cubicBezTo>
                        <a:cubicBezTo>
                          <a:pt x="116793" y="41665"/>
                          <a:pt x="123778" y="38490"/>
                          <a:pt x="126254" y="42427"/>
                        </a:cubicBezTo>
                        <a:close/>
                        <a:moveTo>
                          <a:pt x="89044" y="212671"/>
                        </a:moveTo>
                        <a:cubicBezTo>
                          <a:pt x="81112" y="208784"/>
                          <a:pt x="71771" y="209070"/>
                          <a:pt x="64088" y="213433"/>
                        </a:cubicBezTo>
                        <a:cubicBezTo>
                          <a:pt x="67943" y="186762"/>
                          <a:pt x="70883" y="159947"/>
                          <a:pt x="72914" y="132978"/>
                        </a:cubicBezTo>
                        <a:lnTo>
                          <a:pt x="83964" y="132978"/>
                        </a:lnTo>
                        <a:cubicBezTo>
                          <a:pt x="83049" y="159642"/>
                          <a:pt x="84751" y="186337"/>
                          <a:pt x="89044" y="212671"/>
                        </a:cubicBezTo>
                        <a:close/>
                        <a:moveTo>
                          <a:pt x="50944" y="114118"/>
                        </a:moveTo>
                        <a:lnTo>
                          <a:pt x="127144" y="92148"/>
                        </a:lnTo>
                        <a:lnTo>
                          <a:pt x="127144" y="113420"/>
                        </a:lnTo>
                        <a:cubicBezTo>
                          <a:pt x="101299" y="114880"/>
                          <a:pt x="75899" y="115135"/>
                          <a:pt x="50626" y="114118"/>
                        </a:cubicBezTo>
                        <a:close/>
                        <a:moveTo>
                          <a:pt x="90695" y="39950"/>
                        </a:moveTo>
                        <a:cubicBezTo>
                          <a:pt x="74692" y="48269"/>
                          <a:pt x="47832" y="59826"/>
                          <a:pt x="31385" y="67255"/>
                        </a:cubicBezTo>
                        <a:cubicBezTo>
                          <a:pt x="31385" y="58937"/>
                          <a:pt x="31766" y="47634"/>
                          <a:pt x="31385" y="39379"/>
                        </a:cubicBezTo>
                        <a:cubicBezTo>
                          <a:pt x="33036" y="39379"/>
                          <a:pt x="75835" y="39442"/>
                          <a:pt x="90377" y="39950"/>
                        </a:cubicBezTo>
                        <a:close/>
                        <a:moveTo>
                          <a:pt x="45736" y="22361"/>
                        </a:moveTo>
                        <a:cubicBezTo>
                          <a:pt x="60214" y="644"/>
                          <a:pt x="112920" y="11122"/>
                          <a:pt x="111395" y="26616"/>
                        </a:cubicBezTo>
                        <a:cubicBezTo>
                          <a:pt x="92028" y="25854"/>
                          <a:pt x="63834" y="27314"/>
                          <a:pt x="44466" y="26616"/>
                        </a:cubicBezTo>
                        <a:cubicBezTo>
                          <a:pt x="44339" y="26171"/>
                          <a:pt x="45165" y="22742"/>
                          <a:pt x="45419" y="22361"/>
                        </a:cubicBezTo>
                        <a:close/>
                        <a:moveTo>
                          <a:pt x="125556" y="309127"/>
                        </a:moveTo>
                        <a:cubicBezTo>
                          <a:pt x="22686" y="406028"/>
                          <a:pt x="-873" y="195335"/>
                          <a:pt x="33798" y="131708"/>
                        </a:cubicBezTo>
                        <a:cubicBezTo>
                          <a:pt x="41101" y="132153"/>
                          <a:pt x="48467" y="132470"/>
                          <a:pt x="55833" y="132661"/>
                        </a:cubicBezTo>
                        <a:cubicBezTo>
                          <a:pt x="60913" y="148536"/>
                          <a:pt x="25734" y="268678"/>
                          <a:pt x="58500" y="243023"/>
                        </a:cubicBezTo>
                        <a:cubicBezTo>
                          <a:pt x="62310" y="237436"/>
                          <a:pt x="67708" y="228101"/>
                          <a:pt x="75454" y="228037"/>
                        </a:cubicBezTo>
                        <a:cubicBezTo>
                          <a:pt x="84979" y="228037"/>
                          <a:pt x="91076" y="238960"/>
                          <a:pt x="95394" y="245881"/>
                        </a:cubicBezTo>
                        <a:cubicBezTo>
                          <a:pt x="128985" y="268931"/>
                          <a:pt x="92536" y="150631"/>
                          <a:pt x="101744" y="132661"/>
                        </a:cubicBezTo>
                        <a:cubicBezTo>
                          <a:pt x="109173" y="132661"/>
                          <a:pt x="116602" y="132089"/>
                          <a:pt x="124032" y="131644"/>
                        </a:cubicBezTo>
                        <a:cubicBezTo>
                          <a:pt x="155591" y="183968"/>
                          <a:pt x="160671" y="257311"/>
                          <a:pt x="125239" y="309127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095" name="Google Shape;1095;p9"/>
                <p:cNvSpPr/>
                <p:nvPr/>
              </p:nvSpPr>
              <p:spPr>
                <a:xfrm>
                  <a:off x="3375914" y="1611869"/>
                  <a:ext cx="17700" cy="13659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96" name="Google Shape;1096;p9"/>
              <p:cNvSpPr/>
              <p:nvPr/>
            </p:nvSpPr>
            <p:spPr>
              <a:xfrm>
                <a:off x="3352825" y="3244100"/>
                <a:ext cx="27200" cy="29000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1160" extrusionOk="0">
                    <a:moveTo>
                      <a:pt x="0" y="0"/>
                    </a:moveTo>
                    <a:cubicBezTo>
                      <a:pt x="294" y="441"/>
                      <a:pt x="670" y="834"/>
                      <a:pt x="1088" y="1160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</p:spTree>
    <p:extLst>
      <p:ext uri="{BB962C8B-B14F-4D97-AF65-F5344CB8AC3E}">
        <p14:creationId xmlns:p14="http://schemas.microsoft.com/office/powerpoint/2010/main" val="1005560988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Google Shape;1098;p10"/>
          <p:cNvSpPr txBox="1">
            <a:spLocks noGrp="1"/>
          </p:cNvSpPr>
          <p:nvPr>
            <p:ph type="sldNum" idx="12"/>
          </p:nvPr>
        </p:nvSpPr>
        <p:spPr>
          <a:xfrm>
            <a:off x="11595204" y="6231533"/>
            <a:ext cx="4440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1099" name="Google Shape;1099;p10"/>
          <p:cNvGrpSpPr/>
          <p:nvPr/>
        </p:nvGrpSpPr>
        <p:grpSpPr>
          <a:xfrm>
            <a:off x="9066846" y="-39"/>
            <a:ext cx="3176401" cy="6147288"/>
            <a:chOff x="6800134" y="-29"/>
            <a:chExt cx="2382301" cy="4610466"/>
          </a:xfrm>
        </p:grpSpPr>
        <p:grpSp>
          <p:nvGrpSpPr>
            <p:cNvPr id="1100" name="Google Shape;1100;p10"/>
            <p:cNvGrpSpPr/>
            <p:nvPr/>
          </p:nvGrpSpPr>
          <p:grpSpPr>
            <a:xfrm>
              <a:off x="7737776" y="-17"/>
              <a:ext cx="448629" cy="4610455"/>
              <a:chOff x="6798998" y="-1296139"/>
              <a:chExt cx="476555" cy="4897445"/>
            </a:xfrm>
          </p:grpSpPr>
          <p:sp>
            <p:nvSpPr>
              <p:cNvPr id="1101" name="Google Shape;1101;p10"/>
              <p:cNvSpPr/>
              <p:nvPr/>
            </p:nvSpPr>
            <p:spPr>
              <a:xfrm>
                <a:off x="6798998" y="2971595"/>
                <a:ext cx="476555" cy="629711"/>
              </a:xfrm>
              <a:custGeom>
                <a:avLst/>
                <a:gdLst/>
                <a:ahLst/>
                <a:cxnLst/>
                <a:rect l="l" t="t" r="r" b="b"/>
                <a:pathLst>
                  <a:path w="476555" h="629711" extrusionOk="0">
                    <a:moveTo>
                      <a:pt x="320201" y="161890"/>
                    </a:moveTo>
                    <a:cubicBezTo>
                      <a:pt x="320201" y="126330"/>
                      <a:pt x="347824" y="28984"/>
                      <a:pt x="296008" y="26762"/>
                    </a:cubicBezTo>
                    <a:cubicBezTo>
                      <a:pt x="297722" y="-5496"/>
                      <a:pt x="165198" y="-10957"/>
                      <a:pt x="178406" y="23460"/>
                    </a:cubicBezTo>
                    <a:cubicBezTo>
                      <a:pt x="166277" y="25936"/>
                      <a:pt x="129701" y="19840"/>
                      <a:pt x="140306" y="41430"/>
                    </a:cubicBezTo>
                    <a:cubicBezTo>
                      <a:pt x="138210" y="84864"/>
                      <a:pt x="137448" y="128425"/>
                      <a:pt x="135797" y="171859"/>
                    </a:cubicBezTo>
                    <a:cubicBezTo>
                      <a:pt x="-17047" y="238661"/>
                      <a:pt x="-46892" y="457165"/>
                      <a:pt x="77123" y="566385"/>
                    </a:cubicBezTo>
                    <a:cubicBezTo>
                      <a:pt x="364651" y="804827"/>
                      <a:pt x="669451" y="303241"/>
                      <a:pt x="320201" y="16189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2" name="Google Shape;1102;p10"/>
              <p:cNvSpPr/>
              <p:nvPr/>
            </p:nvSpPr>
            <p:spPr>
              <a:xfrm>
                <a:off x="7026850" y="-1296139"/>
                <a:ext cx="17700" cy="42711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3" name="Google Shape;1103;p10"/>
            <p:cNvGrpSpPr/>
            <p:nvPr/>
          </p:nvGrpSpPr>
          <p:grpSpPr>
            <a:xfrm>
              <a:off x="8636876" y="46"/>
              <a:ext cx="382387" cy="1450044"/>
              <a:chOff x="5578966" y="2422197"/>
              <a:chExt cx="406190" cy="1540306"/>
            </a:xfrm>
          </p:grpSpPr>
          <p:sp>
            <p:nvSpPr>
              <p:cNvPr id="1104" name="Google Shape;1104;p10"/>
              <p:cNvSpPr/>
              <p:nvPr/>
            </p:nvSpPr>
            <p:spPr>
              <a:xfrm>
                <a:off x="5578966" y="2971595"/>
                <a:ext cx="406190" cy="990908"/>
              </a:xfrm>
              <a:custGeom>
                <a:avLst/>
                <a:gdLst/>
                <a:ahLst/>
                <a:cxnLst/>
                <a:rect l="l" t="t" r="r" b="b"/>
                <a:pathLst>
                  <a:path w="406190" h="990908" extrusionOk="0">
                    <a:moveTo>
                      <a:pt x="340083" y="447063"/>
                    </a:moveTo>
                    <a:cubicBezTo>
                      <a:pt x="341480" y="444205"/>
                      <a:pt x="372913" y="448269"/>
                      <a:pt x="369865" y="426933"/>
                    </a:cubicBezTo>
                    <a:cubicBezTo>
                      <a:pt x="378628" y="356321"/>
                      <a:pt x="379771" y="266786"/>
                      <a:pt x="314811" y="222019"/>
                    </a:cubicBezTo>
                    <a:cubicBezTo>
                      <a:pt x="316334" y="182014"/>
                      <a:pt x="330368" y="29931"/>
                      <a:pt x="276266" y="35328"/>
                    </a:cubicBezTo>
                    <a:cubicBezTo>
                      <a:pt x="257216" y="-16234"/>
                      <a:pt x="121643" y="-11789"/>
                      <a:pt x="117897" y="51521"/>
                    </a:cubicBezTo>
                    <a:cubicBezTo>
                      <a:pt x="68303" y="56474"/>
                      <a:pt x="94719" y="194840"/>
                      <a:pt x="95608" y="232242"/>
                    </a:cubicBezTo>
                    <a:cubicBezTo>
                      <a:pt x="33823" y="278470"/>
                      <a:pt x="28616" y="363941"/>
                      <a:pt x="30775" y="435442"/>
                    </a:cubicBezTo>
                    <a:cubicBezTo>
                      <a:pt x="31219" y="460842"/>
                      <a:pt x="59794" y="448840"/>
                      <a:pt x="72685" y="450746"/>
                    </a:cubicBezTo>
                    <a:cubicBezTo>
                      <a:pt x="75860" y="483511"/>
                      <a:pt x="77003" y="521611"/>
                      <a:pt x="48999" y="544408"/>
                    </a:cubicBezTo>
                    <a:cubicBezTo>
                      <a:pt x="22774" y="559775"/>
                      <a:pt x="3851" y="611464"/>
                      <a:pt x="46078" y="617497"/>
                    </a:cubicBezTo>
                    <a:cubicBezTo>
                      <a:pt x="2835" y="630197"/>
                      <a:pt x="-17041" y="715159"/>
                      <a:pt x="37824" y="733384"/>
                    </a:cubicBezTo>
                    <a:cubicBezTo>
                      <a:pt x="-17041" y="742719"/>
                      <a:pt x="-9611" y="809584"/>
                      <a:pt x="43284" y="813584"/>
                    </a:cubicBezTo>
                    <a:cubicBezTo>
                      <a:pt x="-1801" y="839747"/>
                      <a:pt x="-6309" y="908200"/>
                      <a:pt x="55095" y="912772"/>
                    </a:cubicBezTo>
                    <a:cubicBezTo>
                      <a:pt x="90782" y="913153"/>
                      <a:pt x="126025" y="903310"/>
                      <a:pt x="161268" y="898421"/>
                    </a:cubicBezTo>
                    <a:cubicBezTo>
                      <a:pt x="139233" y="913788"/>
                      <a:pt x="126279" y="946998"/>
                      <a:pt x="144313" y="970176"/>
                    </a:cubicBezTo>
                    <a:cubicBezTo>
                      <a:pt x="172888" y="1006688"/>
                      <a:pt x="224577" y="986051"/>
                      <a:pt x="260327" y="975319"/>
                    </a:cubicBezTo>
                    <a:cubicBezTo>
                      <a:pt x="299570" y="961285"/>
                      <a:pt x="348021" y="957857"/>
                      <a:pt x="376088" y="923821"/>
                    </a:cubicBezTo>
                    <a:cubicBezTo>
                      <a:pt x="399646" y="896008"/>
                      <a:pt x="387327" y="849653"/>
                      <a:pt x="348656" y="845652"/>
                    </a:cubicBezTo>
                    <a:cubicBezTo>
                      <a:pt x="373288" y="834501"/>
                      <a:pt x="384216" y="805495"/>
                      <a:pt x="373065" y="780857"/>
                    </a:cubicBezTo>
                    <a:cubicBezTo>
                      <a:pt x="364353" y="761610"/>
                      <a:pt x="344268" y="750123"/>
                      <a:pt x="323256" y="752371"/>
                    </a:cubicBezTo>
                    <a:cubicBezTo>
                      <a:pt x="387455" y="748370"/>
                      <a:pt x="429999" y="685505"/>
                      <a:pt x="352656" y="659597"/>
                    </a:cubicBezTo>
                    <a:cubicBezTo>
                      <a:pt x="304650" y="655978"/>
                      <a:pt x="438889" y="670011"/>
                      <a:pt x="398503" y="584096"/>
                    </a:cubicBezTo>
                    <a:cubicBezTo>
                      <a:pt x="365928" y="545170"/>
                      <a:pt x="301412" y="524850"/>
                      <a:pt x="340083" y="44706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5" name="Google Shape;1105;p10"/>
              <p:cNvSpPr/>
              <p:nvPr/>
            </p:nvSpPr>
            <p:spPr>
              <a:xfrm>
                <a:off x="5774600" y="2422197"/>
                <a:ext cx="17700" cy="5529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6" name="Google Shape;1106;p10"/>
            <p:cNvGrpSpPr/>
            <p:nvPr/>
          </p:nvGrpSpPr>
          <p:grpSpPr>
            <a:xfrm>
              <a:off x="8035385" y="23"/>
              <a:ext cx="439174" cy="2683136"/>
              <a:chOff x="6176324" y="940075"/>
              <a:chExt cx="466512" cy="2850155"/>
            </a:xfrm>
          </p:grpSpPr>
          <p:sp>
            <p:nvSpPr>
              <p:cNvPr id="1107" name="Google Shape;1107;p10"/>
              <p:cNvSpPr/>
              <p:nvPr/>
            </p:nvSpPr>
            <p:spPr>
              <a:xfrm>
                <a:off x="6176324" y="2971595"/>
                <a:ext cx="466512" cy="818636"/>
              </a:xfrm>
              <a:custGeom>
                <a:avLst/>
                <a:gdLst/>
                <a:ahLst/>
                <a:cxnLst/>
                <a:rect l="l" t="t" r="r" b="b"/>
                <a:pathLst>
                  <a:path w="466512" h="818636" extrusionOk="0">
                    <a:moveTo>
                      <a:pt x="332323" y="212841"/>
                    </a:moveTo>
                    <a:cubicBezTo>
                      <a:pt x="341531" y="160708"/>
                      <a:pt x="342674" y="107476"/>
                      <a:pt x="335880" y="54980"/>
                    </a:cubicBezTo>
                    <a:cubicBezTo>
                      <a:pt x="332578" y="42280"/>
                      <a:pt x="316004" y="50599"/>
                      <a:pt x="306479" y="48630"/>
                    </a:cubicBezTo>
                    <a:cubicBezTo>
                      <a:pt x="306923" y="-17537"/>
                      <a:pt x="162779" y="-14870"/>
                      <a:pt x="159984" y="48630"/>
                    </a:cubicBezTo>
                    <a:cubicBezTo>
                      <a:pt x="98580" y="52250"/>
                      <a:pt x="140934" y="172709"/>
                      <a:pt x="140554" y="213159"/>
                    </a:cubicBezTo>
                    <a:cubicBezTo>
                      <a:pt x="105057" y="231383"/>
                      <a:pt x="103723" y="274563"/>
                      <a:pt x="102454" y="310060"/>
                    </a:cubicBezTo>
                    <a:cubicBezTo>
                      <a:pt x="97246" y="356427"/>
                      <a:pt x="82324" y="401182"/>
                      <a:pt x="58766" y="441441"/>
                    </a:cubicBezTo>
                    <a:cubicBezTo>
                      <a:pt x="-124178" y="764783"/>
                      <a:pt x="171287" y="823140"/>
                      <a:pt x="250027" y="818377"/>
                    </a:cubicBezTo>
                    <a:cubicBezTo>
                      <a:pt x="471579" y="804979"/>
                      <a:pt x="517362" y="615177"/>
                      <a:pt x="413476" y="441441"/>
                    </a:cubicBezTo>
                    <a:cubicBezTo>
                      <a:pt x="355628" y="353938"/>
                      <a:pt x="388838" y="243448"/>
                      <a:pt x="332323" y="21284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8" name="Google Shape;1108;p10"/>
              <p:cNvSpPr/>
              <p:nvPr/>
            </p:nvSpPr>
            <p:spPr>
              <a:xfrm>
                <a:off x="6400713" y="940075"/>
                <a:ext cx="17700" cy="20349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10"/>
            <p:cNvGrpSpPr/>
            <p:nvPr/>
          </p:nvGrpSpPr>
          <p:grpSpPr>
            <a:xfrm>
              <a:off x="6999976" y="11"/>
              <a:ext cx="271476" cy="3307837"/>
              <a:chOff x="7883572" y="308161"/>
              <a:chExt cx="288375" cy="3513742"/>
            </a:xfrm>
          </p:grpSpPr>
          <p:sp>
            <p:nvSpPr>
              <p:cNvPr id="1110" name="Google Shape;1110;p10"/>
              <p:cNvSpPr/>
              <p:nvPr/>
            </p:nvSpPr>
            <p:spPr>
              <a:xfrm>
                <a:off x="7883572" y="2971595"/>
                <a:ext cx="288375" cy="850309"/>
              </a:xfrm>
              <a:custGeom>
                <a:avLst/>
                <a:gdLst/>
                <a:ahLst/>
                <a:cxnLst/>
                <a:rect l="l" t="t" r="r" b="b"/>
                <a:pathLst>
                  <a:path w="288375" h="850309" extrusionOk="0">
                    <a:moveTo>
                      <a:pt x="226863" y="202395"/>
                    </a:moveTo>
                    <a:cubicBezTo>
                      <a:pt x="222671" y="167343"/>
                      <a:pt x="255946" y="35010"/>
                      <a:pt x="207051" y="37295"/>
                    </a:cubicBezTo>
                    <a:cubicBezTo>
                      <a:pt x="200701" y="-10202"/>
                      <a:pt x="93830" y="-14965"/>
                      <a:pt x="96497" y="38311"/>
                    </a:cubicBezTo>
                    <a:cubicBezTo>
                      <a:pt x="44998" y="23897"/>
                      <a:pt x="95354" y="195792"/>
                      <a:pt x="59222" y="197824"/>
                    </a:cubicBezTo>
                    <a:cubicBezTo>
                      <a:pt x="-24216" y="202459"/>
                      <a:pt x="4930" y="466873"/>
                      <a:pt x="4930" y="713126"/>
                    </a:cubicBezTo>
                    <a:cubicBezTo>
                      <a:pt x="4930" y="781261"/>
                      <a:pt x="39093" y="845714"/>
                      <a:pt x="141201" y="850095"/>
                    </a:cubicBezTo>
                    <a:cubicBezTo>
                      <a:pt x="238420" y="854223"/>
                      <a:pt x="280901" y="798280"/>
                      <a:pt x="281283" y="718016"/>
                    </a:cubicBezTo>
                    <a:cubicBezTo>
                      <a:pt x="282172" y="443314"/>
                      <a:pt x="316208" y="200173"/>
                      <a:pt x="226863" y="2023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1" name="Google Shape;1111;p10"/>
              <p:cNvSpPr/>
              <p:nvPr/>
            </p:nvSpPr>
            <p:spPr>
              <a:xfrm>
                <a:off x="8024899" y="308161"/>
                <a:ext cx="17700" cy="26670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12" name="Google Shape;1112;p10"/>
            <p:cNvGrpSpPr/>
            <p:nvPr/>
          </p:nvGrpSpPr>
          <p:grpSpPr>
            <a:xfrm>
              <a:off x="6827964" y="636458"/>
              <a:ext cx="230791" cy="243118"/>
              <a:chOff x="3770248" y="2527300"/>
              <a:chExt cx="180404" cy="190055"/>
            </a:xfrm>
          </p:grpSpPr>
          <p:sp>
            <p:nvSpPr>
              <p:cNvPr id="1113" name="Google Shape;1113;p10"/>
              <p:cNvSpPr/>
              <p:nvPr/>
            </p:nvSpPr>
            <p:spPr>
              <a:xfrm>
                <a:off x="3775135" y="2655951"/>
                <a:ext cx="51441" cy="61404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404" extrusionOk="0">
                    <a:moveTo>
                      <a:pt x="50930" y="0"/>
                    </a:moveTo>
                    <a:cubicBezTo>
                      <a:pt x="32959" y="889"/>
                      <a:pt x="-4823" y="43497"/>
                      <a:pt x="511" y="61404"/>
                    </a:cubicBezTo>
                    <a:cubicBezTo>
                      <a:pt x="18545" y="60579"/>
                      <a:pt x="56264" y="17970"/>
                      <a:pt x="50930" y="0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4" name="Google Shape;1114;p10"/>
              <p:cNvSpPr/>
              <p:nvPr/>
            </p:nvSpPr>
            <p:spPr>
              <a:xfrm>
                <a:off x="3894324" y="2527300"/>
                <a:ext cx="51441" cy="61341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341" extrusionOk="0">
                    <a:moveTo>
                      <a:pt x="50931" y="0"/>
                    </a:moveTo>
                    <a:cubicBezTo>
                      <a:pt x="32897" y="826"/>
                      <a:pt x="-4822" y="43434"/>
                      <a:pt x="512" y="61341"/>
                    </a:cubicBezTo>
                    <a:cubicBezTo>
                      <a:pt x="18482" y="60325"/>
                      <a:pt x="56265" y="17717"/>
                      <a:pt x="50931" y="0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5" name="Google Shape;1115;p10"/>
              <p:cNvSpPr/>
              <p:nvPr/>
            </p:nvSpPr>
            <p:spPr>
              <a:xfrm>
                <a:off x="3770248" y="2531866"/>
                <a:ext cx="58420" cy="54430"/>
              </a:xfrm>
              <a:custGeom>
                <a:avLst/>
                <a:gdLst/>
                <a:ahLst/>
                <a:cxnLst/>
                <a:rect l="l" t="t" r="r" b="b"/>
                <a:pathLst>
                  <a:path w="58420" h="54430" extrusionOk="0">
                    <a:moveTo>
                      <a:pt x="58421" y="54107"/>
                    </a:moveTo>
                    <a:cubicBezTo>
                      <a:pt x="58421" y="36137"/>
                      <a:pt x="18225" y="-3995"/>
                      <a:pt x="1" y="323"/>
                    </a:cubicBezTo>
                    <a:cubicBezTo>
                      <a:pt x="-190" y="18357"/>
                      <a:pt x="40260" y="58425"/>
                      <a:pt x="58421" y="54107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6" name="Google Shape;1116;p10"/>
              <p:cNvSpPr/>
              <p:nvPr/>
            </p:nvSpPr>
            <p:spPr>
              <a:xfrm>
                <a:off x="3892168" y="2658113"/>
                <a:ext cx="58484" cy="54484"/>
              </a:xfrm>
              <a:custGeom>
                <a:avLst/>
                <a:gdLst/>
                <a:ahLst/>
                <a:cxnLst/>
                <a:rect l="l" t="t" r="r" b="b"/>
                <a:pathLst>
                  <a:path w="58484" h="54484" extrusionOk="0">
                    <a:moveTo>
                      <a:pt x="58484" y="54162"/>
                    </a:moveTo>
                    <a:cubicBezTo>
                      <a:pt x="58484" y="36128"/>
                      <a:pt x="18225" y="-3940"/>
                      <a:pt x="1" y="314"/>
                    </a:cubicBezTo>
                    <a:cubicBezTo>
                      <a:pt x="-190" y="18348"/>
                      <a:pt x="40260" y="58480"/>
                      <a:pt x="58484" y="54162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117" name="Google Shape;1117;p10"/>
            <p:cNvGrpSpPr/>
            <p:nvPr/>
          </p:nvGrpSpPr>
          <p:grpSpPr>
            <a:xfrm>
              <a:off x="8763367" y="2641902"/>
              <a:ext cx="230809" cy="243156"/>
              <a:chOff x="3770248" y="2527300"/>
              <a:chExt cx="180404" cy="190055"/>
            </a:xfrm>
          </p:grpSpPr>
          <p:sp>
            <p:nvSpPr>
              <p:cNvPr id="1118" name="Google Shape;1118;p10"/>
              <p:cNvSpPr/>
              <p:nvPr/>
            </p:nvSpPr>
            <p:spPr>
              <a:xfrm>
                <a:off x="3775135" y="2655951"/>
                <a:ext cx="51441" cy="61404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404" extrusionOk="0">
                    <a:moveTo>
                      <a:pt x="50930" y="0"/>
                    </a:moveTo>
                    <a:cubicBezTo>
                      <a:pt x="32959" y="889"/>
                      <a:pt x="-4823" y="43497"/>
                      <a:pt x="511" y="61404"/>
                    </a:cubicBezTo>
                    <a:cubicBezTo>
                      <a:pt x="18545" y="60579"/>
                      <a:pt x="56264" y="17970"/>
                      <a:pt x="50930" y="0"/>
                    </a:cubicBezTo>
                    <a:close/>
                  </a:path>
                </a:pathLst>
              </a:custGeom>
              <a:solidFill>
                <a:srgbClr val="D9D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9" name="Google Shape;1119;p10"/>
              <p:cNvSpPr/>
              <p:nvPr/>
            </p:nvSpPr>
            <p:spPr>
              <a:xfrm>
                <a:off x="3894324" y="2527300"/>
                <a:ext cx="51441" cy="61341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341" extrusionOk="0">
                    <a:moveTo>
                      <a:pt x="50931" y="0"/>
                    </a:moveTo>
                    <a:cubicBezTo>
                      <a:pt x="32897" y="826"/>
                      <a:pt x="-4822" y="43434"/>
                      <a:pt x="512" y="61341"/>
                    </a:cubicBezTo>
                    <a:cubicBezTo>
                      <a:pt x="18482" y="60325"/>
                      <a:pt x="56265" y="17717"/>
                      <a:pt x="50931" y="0"/>
                    </a:cubicBezTo>
                    <a:close/>
                  </a:path>
                </a:pathLst>
              </a:custGeom>
              <a:solidFill>
                <a:srgbClr val="D9D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0" name="Google Shape;1120;p10"/>
              <p:cNvSpPr/>
              <p:nvPr/>
            </p:nvSpPr>
            <p:spPr>
              <a:xfrm>
                <a:off x="3770248" y="2531866"/>
                <a:ext cx="58420" cy="54430"/>
              </a:xfrm>
              <a:custGeom>
                <a:avLst/>
                <a:gdLst/>
                <a:ahLst/>
                <a:cxnLst/>
                <a:rect l="l" t="t" r="r" b="b"/>
                <a:pathLst>
                  <a:path w="58420" h="54430" extrusionOk="0">
                    <a:moveTo>
                      <a:pt x="58421" y="54107"/>
                    </a:moveTo>
                    <a:cubicBezTo>
                      <a:pt x="58421" y="36137"/>
                      <a:pt x="18225" y="-3995"/>
                      <a:pt x="1" y="323"/>
                    </a:cubicBezTo>
                    <a:cubicBezTo>
                      <a:pt x="-190" y="18357"/>
                      <a:pt x="40260" y="58425"/>
                      <a:pt x="58421" y="54107"/>
                    </a:cubicBezTo>
                    <a:close/>
                  </a:path>
                </a:pathLst>
              </a:custGeom>
              <a:solidFill>
                <a:srgbClr val="D9D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1" name="Google Shape;1121;p10"/>
              <p:cNvSpPr/>
              <p:nvPr/>
            </p:nvSpPr>
            <p:spPr>
              <a:xfrm>
                <a:off x="3892168" y="2658113"/>
                <a:ext cx="58484" cy="54484"/>
              </a:xfrm>
              <a:custGeom>
                <a:avLst/>
                <a:gdLst/>
                <a:ahLst/>
                <a:cxnLst/>
                <a:rect l="l" t="t" r="r" b="b"/>
                <a:pathLst>
                  <a:path w="58484" h="54484" extrusionOk="0">
                    <a:moveTo>
                      <a:pt x="58484" y="54162"/>
                    </a:moveTo>
                    <a:cubicBezTo>
                      <a:pt x="58484" y="36128"/>
                      <a:pt x="18225" y="-3940"/>
                      <a:pt x="1" y="314"/>
                    </a:cubicBezTo>
                    <a:cubicBezTo>
                      <a:pt x="-190" y="18348"/>
                      <a:pt x="40260" y="58480"/>
                      <a:pt x="58484" y="54162"/>
                    </a:cubicBezTo>
                    <a:close/>
                  </a:path>
                </a:pathLst>
              </a:custGeom>
              <a:solidFill>
                <a:srgbClr val="D9D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122" name="Google Shape;1122;p10"/>
            <p:cNvGrpSpPr/>
            <p:nvPr/>
          </p:nvGrpSpPr>
          <p:grpSpPr>
            <a:xfrm rot="5400000">
              <a:off x="8655427" y="4253521"/>
              <a:ext cx="201871" cy="231166"/>
              <a:chOff x="3462796" y="2555878"/>
              <a:chExt cx="157798" cy="180711"/>
            </a:xfrm>
          </p:grpSpPr>
          <p:sp>
            <p:nvSpPr>
              <p:cNvPr id="1123" name="Google Shape;1123;p10"/>
              <p:cNvSpPr/>
              <p:nvPr/>
            </p:nvSpPr>
            <p:spPr>
              <a:xfrm>
                <a:off x="3528860" y="2555878"/>
                <a:ext cx="20839" cy="53711"/>
              </a:xfrm>
              <a:custGeom>
                <a:avLst/>
                <a:gdLst/>
                <a:ahLst/>
                <a:cxnLst/>
                <a:rect l="l" t="t" r="r" b="b"/>
                <a:pathLst>
                  <a:path w="20839" h="53711" extrusionOk="0">
                    <a:moveTo>
                      <a:pt x="9741" y="60"/>
                    </a:moveTo>
                    <a:cubicBezTo>
                      <a:pt x="-2451" y="2600"/>
                      <a:pt x="-4483" y="55686"/>
                      <a:pt x="11074" y="53654"/>
                    </a:cubicBezTo>
                    <a:cubicBezTo>
                      <a:pt x="23266" y="51114"/>
                      <a:pt x="25362" y="-2035"/>
                      <a:pt x="9741" y="60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4" name="Google Shape;1124;p10"/>
              <p:cNvSpPr/>
              <p:nvPr/>
            </p:nvSpPr>
            <p:spPr>
              <a:xfrm>
                <a:off x="3528860" y="2682878"/>
                <a:ext cx="20839" cy="53711"/>
              </a:xfrm>
              <a:custGeom>
                <a:avLst/>
                <a:gdLst/>
                <a:ahLst/>
                <a:cxnLst/>
                <a:rect l="l" t="t" r="r" b="b"/>
                <a:pathLst>
                  <a:path w="20839" h="53711" extrusionOk="0">
                    <a:moveTo>
                      <a:pt x="9741" y="60"/>
                    </a:moveTo>
                    <a:cubicBezTo>
                      <a:pt x="-2451" y="2600"/>
                      <a:pt x="-4483" y="55686"/>
                      <a:pt x="11074" y="53654"/>
                    </a:cubicBezTo>
                    <a:cubicBezTo>
                      <a:pt x="23266" y="51114"/>
                      <a:pt x="25362" y="-2035"/>
                      <a:pt x="9741" y="60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5" name="Google Shape;1125;p10"/>
              <p:cNvSpPr/>
              <p:nvPr/>
            </p:nvSpPr>
            <p:spPr>
              <a:xfrm>
                <a:off x="3571315" y="2597137"/>
                <a:ext cx="47570" cy="33554"/>
              </a:xfrm>
              <a:custGeom>
                <a:avLst/>
                <a:gdLst/>
                <a:ahLst/>
                <a:cxnLst/>
                <a:rect l="l" t="t" r="r" b="b"/>
                <a:pathLst>
                  <a:path w="47570" h="33554" extrusionOk="0">
                    <a:moveTo>
                      <a:pt x="47423" y="3886"/>
                    </a:moveTo>
                    <a:cubicBezTo>
                      <a:pt x="36183" y="-9449"/>
                      <a:pt x="10910" y="15189"/>
                      <a:pt x="306" y="22936"/>
                    </a:cubicBezTo>
                    <a:cubicBezTo>
                      <a:pt x="-4584" y="50305"/>
                      <a:pt x="50788" y="17729"/>
                      <a:pt x="47423" y="3886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6" name="Google Shape;1126;p10"/>
              <p:cNvSpPr/>
              <p:nvPr/>
            </p:nvSpPr>
            <p:spPr>
              <a:xfrm>
                <a:off x="3572203" y="2660050"/>
                <a:ext cx="48391" cy="35006"/>
              </a:xfrm>
              <a:custGeom>
                <a:avLst/>
                <a:gdLst/>
                <a:ahLst/>
                <a:cxnLst/>
                <a:rect l="l" t="t" r="r" b="b"/>
                <a:pathLst>
                  <a:path w="48391" h="35006" extrusionOk="0">
                    <a:moveTo>
                      <a:pt x="45900" y="20221"/>
                    </a:moveTo>
                    <a:cubicBezTo>
                      <a:pt x="32120" y="15713"/>
                      <a:pt x="14849" y="-8608"/>
                      <a:pt x="1450" y="3203"/>
                    </a:cubicBezTo>
                    <a:cubicBezTo>
                      <a:pt x="-11123" y="21047"/>
                      <a:pt x="62664" y="54384"/>
                      <a:pt x="45900" y="20221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7" name="Google Shape;1127;p10"/>
              <p:cNvSpPr/>
              <p:nvPr/>
            </p:nvSpPr>
            <p:spPr>
              <a:xfrm>
                <a:off x="3466564" y="2662661"/>
                <a:ext cx="42019" cy="33548"/>
              </a:xfrm>
              <a:custGeom>
                <a:avLst/>
                <a:gdLst/>
                <a:ahLst/>
                <a:cxnLst/>
                <a:rect l="l" t="t" r="r" b="b"/>
                <a:pathLst>
                  <a:path w="42019" h="33548" extrusionOk="0">
                    <a:moveTo>
                      <a:pt x="41239" y="1798"/>
                    </a:moveTo>
                    <a:cubicBezTo>
                      <a:pt x="31397" y="-7981"/>
                      <a:pt x="-17625" y="24912"/>
                      <a:pt x="6695" y="33548"/>
                    </a:cubicBezTo>
                    <a:cubicBezTo>
                      <a:pt x="17935" y="27452"/>
                      <a:pt x="47145" y="17991"/>
                      <a:pt x="41239" y="1798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8" name="Google Shape;1128;p10"/>
              <p:cNvSpPr/>
              <p:nvPr/>
            </p:nvSpPr>
            <p:spPr>
              <a:xfrm>
                <a:off x="3462796" y="2597064"/>
                <a:ext cx="40843" cy="33781"/>
              </a:xfrm>
              <a:custGeom>
                <a:avLst/>
                <a:gdLst/>
                <a:ahLst/>
                <a:cxnLst/>
                <a:rect l="l" t="t" r="r" b="b"/>
                <a:pathLst>
                  <a:path w="40843" h="33781" extrusionOk="0">
                    <a:moveTo>
                      <a:pt x="38339" y="18755"/>
                    </a:moveTo>
                    <a:cubicBezTo>
                      <a:pt x="27163" y="13865"/>
                      <a:pt x="13447" y="-8614"/>
                      <a:pt x="1509" y="3578"/>
                    </a:cubicBezTo>
                    <a:cubicBezTo>
                      <a:pt x="-10556" y="21676"/>
                      <a:pt x="54151" y="52346"/>
                      <a:pt x="38339" y="18755"/>
                    </a:cubicBezTo>
                    <a:close/>
                  </a:path>
                </a:pathLst>
              </a:custGeom>
              <a:solidFill>
                <a:srgbClr val="CFE2F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129" name="Google Shape;1129;p10"/>
            <p:cNvGrpSpPr/>
            <p:nvPr/>
          </p:nvGrpSpPr>
          <p:grpSpPr>
            <a:xfrm rot="-2700000">
              <a:off x="7375305" y="1863439"/>
              <a:ext cx="169840" cy="178926"/>
              <a:chOff x="3770248" y="2527300"/>
              <a:chExt cx="180404" cy="190055"/>
            </a:xfrm>
          </p:grpSpPr>
          <p:sp>
            <p:nvSpPr>
              <p:cNvPr id="1130" name="Google Shape;1130;p10"/>
              <p:cNvSpPr/>
              <p:nvPr/>
            </p:nvSpPr>
            <p:spPr>
              <a:xfrm>
                <a:off x="3775135" y="2655951"/>
                <a:ext cx="51441" cy="61404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404" extrusionOk="0">
                    <a:moveTo>
                      <a:pt x="50930" y="0"/>
                    </a:moveTo>
                    <a:cubicBezTo>
                      <a:pt x="32959" y="889"/>
                      <a:pt x="-4823" y="43497"/>
                      <a:pt x="511" y="61404"/>
                    </a:cubicBezTo>
                    <a:cubicBezTo>
                      <a:pt x="18545" y="60579"/>
                      <a:pt x="56264" y="17970"/>
                      <a:pt x="50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1" name="Google Shape;1131;p10"/>
              <p:cNvSpPr/>
              <p:nvPr/>
            </p:nvSpPr>
            <p:spPr>
              <a:xfrm>
                <a:off x="3894324" y="2527300"/>
                <a:ext cx="51441" cy="61341"/>
              </a:xfrm>
              <a:custGeom>
                <a:avLst/>
                <a:gdLst/>
                <a:ahLst/>
                <a:cxnLst/>
                <a:rect l="l" t="t" r="r" b="b"/>
                <a:pathLst>
                  <a:path w="51441" h="61341" extrusionOk="0">
                    <a:moveTo>
                      <a:pt x="50931" y="0"/>
                    </a:moveTo>
                    <a:cubicBezTo>
                      <a:pt x="32897" y="826"/>
                      <a:pt x="-4822" y="43434"/>
                      <a:pt x="512" y="61341"/>
                    </a:cubicBezTo>
                    <a:cubicBezTo>
                      <a:pt x="18482" y="60325"/>
                      <a:pt x="56265" y="17717"/>
                      <a:pt x="509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2" name="Google Shape;1132;p10"/>
              <p:cNvSpPr/>
              <p:nvPr/>
            </p:nvSpPr>
            <p:spPr>
              <a:xfrm>
                <a:off x="3770248" y="2531866"/>
                <a:ext cx="58420" cy="54430"/>
              </a:xfrm>
              <a:custGeom>
                <a:avLst/>
                <a:gdLst/>
                <a:ahLst/>
                <a:cxnLst/>
                <a:rect l="l" t="t" r="r" b="b"/>
                <a:pathLst>
                  <a:path w="58420" h="54430" extrusionOk="0">
                    <a:moveTo>
                      <a:pt x="58421" y="54107"/>
                    </a:moveTo>
                    <a:cubicBezTo>
                      <a:pt x="58421" y="36137"/>
                      <a:pt x="18225" y="-3995"/>
                      <a:pt x="1" y="323"/>
                    </a:cubicBezTo>
                    <a:cubicBezTo>
                      <a:pt x="-190" y="18357"/>
                      <a:pt x="40260" y="58425"/>
                      <a:pt x="58421" y="5410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3" name="Google Shape;1133;p10"/>
              <p:cNvSpPr/>
              <p:nvPr/>
            </p:nvSpPr>
            <p:spPr>
              <a:xfrm>
                <a:off x="3892168" y="2658113"/>
                <a:ext cx="58484" cy="54484"/>
              </a:xfrm>
              <a:custGeom>
                <a:avLst/>
                <a:gdLst/>
                <a:ahLst/>
                <a:cxnLst/>
                <a:rect l="l" t="t" r="r" b="b"/>
                <a:pathLst>
                  <a:path w="58484" h="54484" extrusionOk="0">
                    <a:moveTo>
                      <a:pt x="58484" y="54162"/>
                    </a:moveTo>
                    <a:cubicBezTo>
                      <a:pt x="58484" y="36128"/>
                      <a:pt x="18225" y="-3940"/>
                      <a:pt x="1" y="314"/>
                    </a:cubicBezTo>
                    <a:cubicBezTo>
                      <a:pt x="-190" y="18348"/>
                      <a:pt x="40260" y="58480"/>
                      <a:pt x="58484" y="5416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134" name="Google Shape;1134;p10"/>
            <p:cNvGrpSpPr/>
            <p:nvPr/>
          </p:nvGrpSpPr>
          <p:grpSpPr>
            <a:xfrm>
              <a:off x="6800134" y="23"/>
              <a:ext cx="985363" cy="1665685"/>
              <a:chOff x="2484475" y="1329455"/>
              <a:chExt cx="1046700" cy="1769370"/>
            </a:xfrm>
          </p:grpSpPr>
          <p:sp>
            <p:nvSpPr>
              <p:cNvPr id="1135" name="Google Shape;1135;p10"/>
              <p:cNvSpPr/>
              <p:nvPr/>
            </p:nvSpPr>
            <p:spPr>
              <a:xfrm>
                <a:off x="2484475" y="2052125"/>
                <a:ext cx="1046700" cy="1046700"/>
              </a:xfrm>
              <a:prstGeom prst="ellipse">
                <a:avLst/>
              </a:prstGeom>
              <a:solidFill>
                <a:srgbClr val="FFDE00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6" name="Google Shape;1136;p10"/>
              <p:cNvSpPr/>
              <p:nvPr/>
            </p:nvSpPr>
            <p:spPr>
              <a:xfrm>
                <a:off x="2643144" y="2210793"/>
                <a:ext cx="729300" cy="729300"/>
              </a:xfrm>
              <a:prstGeom prst="ellipse">
                <a:avLst/>
              </a:prstGeom>
              <a:solidFill>
                <a:srgbClr val="FFDE00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137" name="Google Shape;1137;p10"/>
              <p:cNvGrpSpPr/>
              <p:nvPr/>
            </p:nvGrpSpPr>
            <p:grpSpPr>
              <a:xfrm>
                <a:off x="2769703" y="1329455"/>
                <a:ext cx="510180" cy="1483501"/>
                <a:chOff x="1818382" y="2433081"/>
                <a:chExt cx="466728" cy="1357150"/>
              </a:xfrm>
            </p:grpSpPr>
            <p:grpSp>
              <p:nvGrpSpPr>
                <p:cNvPr id="1138" name="Google Shape;1138;p10"/>
                <p:cNvGrpSpPr/>
                <p:nvPr/>
              </p:nvGrpSpPr>
              <p:grpSpPr>
                <a:xfrm>
                  <a:off x="1818382" y="2971595"/>
                  <a:ext cx="466728" cy="818636"/>
                  <a:chOff x="1818382" y="2942618"/>
                  <a:chExt cx="466728" cy="818636"/>
                </a:xfrm>
              </p:grpSpPr>
              <p:sp>
                <p:nvSpPr>
                  <p:cNvPr id="1139" name="Google Shape;1139;p10"/>
                  <p:cNvSpPr/>
                  <p:nvPr/>
                </p:nvSpPr>
                <p:spPr>
                  <a:xfrm>
                    <a:off x="1951772" y="2948396"/>
                    <a:ext cx="202080" cy="208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080" h="208143" extrusionOk="0">
                        <a:moveTo>
                          <a:pt x="15038" y="208143"/>
                        </a:moveTo>
                        <a:cubicBezTo>
                          <a:pt x="13132" y="168837"/>
                          <a:pt x="-13030" y="86033"/>
                          <a:pt x="8370" y="57521"/>
                        </a:cubicBezTo>
                        <a:cubicBezTo>
                          <a:pt x="12625" y="47552"/>
                          <a:pt x="30278" y="53140"/>
                          <a:pt x="32881" y="42726"/>
                        </a:cubicBezTo>
                        <a:cubicBezTo>
                          <a:pt x="35485" y="-11186"/>
                          <a:pt x="164834" y="-17218"/>
                          <a:pt x="166739" y="42726"/>
                        </a:cubicBezTo>
                        <a:cubicBezTo>
                          <a:pt x="166739" y="51679"/>
                          <a:pt x="176899" y="48123"/>
                          <a:pt x="182106" y="47679"/>
                        </a:cubicBezTo>
                        <a:cubicBezTo>
                          <a:pt x="221285" y="61458"/>
                          <a:pt x="190869" y="163884"/>
                          <a:pt x="190171" y="205921"/>
                        </a:cubicBezTo>
                        <a:cubicBezTo>
                          <a:pt x="129528" y="203254"/>
                          <a:pt x="70029" y="200523"/>
                          <a:pt x="15038" y="208143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140" name="Google Shape;1140;p10"/>
                  <p:cNvSpPr/>
                  <p:nvPr/>
                </p:nvSpPr>
                <p:spPr>
                  <a:xfrm>
                    <a:off x="1833104" y="3156294"/>
                    <a:ext cx="444195" cy="5928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4195" h="592827" extrusionOk="0">
                        <a:moveTo>
                          <a:pt x="211556" y="592827"/>
                        </a:moveTo>
                        <a:cubicBezTo>
                          <a:pt x="2006" y="586922"/>
                          <a:pt x="-51715" y="421377"/>
                          <a:pt x="49695" y="230877"/>
                        </a:cubicBezTo>
                        <a:cubicBezTo>
                          <a:pt x="155993" y="12945"/>
                          <a:pt x="800" y="-5978"/>
                          <a:pt x="315315" y="1198"/>
                        </a:cubicBezTo>
                        <a:cubicBezTo>
                          <a:pt x="366115" y="53077"/>
                          <a:pt x="345160" y="156709"/>
                          <a:pt x="388277" y="228972"/>
                        </a:cubicBezTo>
                        <a:cubicBezTo>
                          <a:pt x="514134" y="439856"/>
                          <a:pt x="415645" y="578159"/>
                          <a:pt x="211556" y="592827"/>
                        </a:cubicBezTo>
                        <a:close/>
                      </a:path>
                    </a:pathLst>
                  </a:custGeom>
                  <a:solidFill>
                    <a:srgbClr val="FFE59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141" name="Google Shape;1141;p10"/>
                  <p:cNvSpPr/>
                  <p:nvPr/>
                </p:nvSpPr>
                <p:spPr>
                  <a:xfrm>
                    <a:off x="1818382" y="2942618"/>
                    <a:ext cx="466728" cy="8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728" h="818636" extrusionOk="0">
                        <a:moveTo>
                          <a:pt x="413730" y="440997"/>
                        </a:moveTo>
                        <a:cubicBezTo>
                          <a:pt x="355564" y="353938"/>
                          <a:pt x="388838" y="243448"/>
                          <a:pt x="332323" y="212841"/>
                        </a:cubicBezTo>
                        <a:cubicBezTo>
                          <a:pt x="341474" y="160701"/>
                          <a:pt x="342668" y="107476"/>
                          <a:pt x="335879" y="54980"/>
                        </a:cubicBezTo>
                        <a:cubicBezTo>
                          <a:pt x="332577" y="42280"/>
                          <a:pt x="316004" y="50599"/>
                          <a:pt x="306479" y="48630"/>
                        </a:cubicBezTo>
                        <a:cubicBezTo>
                          <a:pt x="306860" y="-17537"/>
                          <a:pt x="162715" y="-14870"/>
                          <a:pt x="159921" y="48630"/>
                        </a:cubicBezTo>
                        <a:cubicBezTo>
                          <a:pt x="98580" y="52250"/>
                          <a:pt x="141252" y="172709"/>
                          <a:pt x="140553" y="213159"/>
                        </a:cubicBezTo>
                        <a:cubicBezTo>
                          <a:pt x="105057" y="231383"/>
                          <a:pt x="103723" y="274563"/>
                          <a:pt x="102453" y="310060"/>
                        </a:cubicBezTo>
                        <a:cubicBezTo>
                          <a:pt x="97234" y="356427"/>
                          <a:pt x="82349" y="401182"/>
                          <a:pt x="58765" y="441441"/>
                        </a:cubicBezTo>
                        <a:cubicBezTo>
                          <a:pt x="-124178" y="764783"/>
                          <a:pt x="171288" y="823140"/>
                          <a:pt x="250027" y="818377"/>
                        </a:cubicBezTo>
                        <a:cubicBezTo>
                          <a:pt x="471833" y="804535"/>
                          <a:pt x="517553" y="614542"/>
                          <a:pt x="413730" y="440997"/>
                        </a:cubicBezTo>
                        <a:close/>
                        <a:moveTo>
                          <a:pt x="322417" y="107431"/>
                        </a:moveTo>
                        <a:cubicBezTo>
                          <a:pt x="322862" y="119369"/>
                          <a:pt x="322862" y="131371"/>
                          <a:pt x="322417" y="143309"/>
                        </a:cubicBezTo>
                        <a:cubicBezTo>
                          <a:pt x="265788" y="153837"/>
                          <a:pt x="209934" y="168156"/>
                          <a:pt x="155222" y="186171"/>
                        </a:cubicBezTo>
                        <a:cubicBezTo>
                          <a:pt x="153825" y="175757"/>
                          <a:pt x="152555" y="165343"/>
                          <a:pt x="151348" y="154866"/>
                        </a:cubicBezTo>
                        <a:cubicBezTo>
                          <a:pt x="209191" y="142185"/>
                          <a:pt x="266302" y="126348"/>
                          <a:pt x="322417" y="107431"/>
                        </a:cubicBezTo>
                        <a:close/>
                        <a:moveTo>
                          <a:pt x="270538" y="514911"/>
                        </a:moveTo>
                        <a:cubicBezTo>
                          <a:pt x="290921" y="432742"/>
                          <a:pt x="171033" y="476811"/>
                          <a:pt x="221770" y="547423"/>
                        </a:cubicBezTo>
                        <a:cubicBezTo>
                          <a:pt x="201005" y="569394"/>
                          <a:pt x="150777" y="562726"/>
                          <a:pt x="161064" y="525135"/>
                        </a:cubicBezTo>
                        <a:cubicBezTo>
                          <a:pt x="172367" y="494210"/>
                          <a:pt x="197449" y="470143"/>
                          <a:pt x="209133" y="439028"/>
                        </a:cubicBezTo>
                        <a:cubicBezTo>
                          <a:pt x="238966" y="372588"/>
                          <a:pt x="245906" y="298128"/>
                          <a:pt x="228882" y="227319"/>
                        </a:cubicBezTo>
                        <a:cubicBezTo>
                          <a:pt x="235124" y="229339"/>
                          <a:pt x="241887" y="229040"/>
                          <a:pt x="247932" y="226494"/>
                        </a:cubicBezTo>
                        <a:cubicBezTo>
                          <a:pt x="236185" y="314949"/>
                          <a:pt x="272697" y="400547"/>
                          <a:pt x="308511" y="479605"/>
                        </a:cubicBezTo>
                        <a:cubicBezTo>
                          <a:pt x="345150" y="534913"/>
                          <a:pt x="303494" y="594603"/>
                          <a:pt x="246471" y="547804"/>
                        </a:cubicBezTo>
                        <a:cubicBezTo>
                          <a:pt x="256295" y="538253"/>
                          <a:pt x="264340" y="527027"/>
                          <a:pt x="270220" y="514657"/>
                        </a:cubicBezTo>
                        <a:close/>
                        <a:moveTo>
                          <a:pt x="235803" y="534596"/>
                        </a:moveTo>
                        <a:cubicBezTo>
                          <a:pt x="220436" y="518467"/>
                          <a:pt x="229072" y="474017"/>
                          <a:pt x="255235" y="493956"/>
                        </a:cubicBezTo>
                        <a:cubicBezTo>
                          <a:pt x="261394" y="509196"/>
                          <a:pt x="244439" y="523039"/>
                          <a:pt x="235486" y="534342"/>
                        </a:cubicBezTo>
                        <a:close/>
                        <a:moveTo>
                          <a:pt x="157317" y="205602"/>
                        </a:moveTo>
                        <a:cubicBezTo>
                          <a:pt x="157317" y="204904"/>
                          <a:pt x="157317" y="204205"/>
                          <a:pt x="157317" y="203507"/>
                        </a:cubicBezTo>
                        <a:cubicBezTo>
                          <a:pt x="210956" y="185962"/>
                          <a:pt x="265655" y="171839"/>
                          <a:pt x="321084" y="161216"/>
                        </a:cubicBezTo>
                        <a:cubicBezTo>
                          <a:pt x="320004" y="176138"/>
                          <a:pt x="318353" y="190997"/>
                          <a:pt x="315941" y="205666"/>
                        </a:cubicBezTo>
                        <a:cubicBezTo>
                          <a:pt x="298795" y="200713"/>
                          <a:pt x="178971" y="199443"/>
                          <a:pt x="157317" y="205602"/>
                        </a:cubicBezTo>
                        <a:close/>
                        <a:moveTo>
                          <a:pt x="318925" y="66537"/>
                        </a:moveTo>
                        <a:cubicBezTo>
                          <a:pt x="319750" y="74157"/>
                          <a:pt x="320449" y="81714"/>
                          <a:pt x="320957" y="89334"/>
                        </a:cubicBezTo>
                        <a:cubicBezTo>
                          <a:pt x="264493" y="108111"/>
                          <a:pt x="207095" y="123967"/>
                          <a:pt x="148999" y="136832"/>
                        </a:cubicBezTo>
                        <a:cubicBezTo>
                          <a:pt x="148173" y="129402"/>
                          <a:pt x="147602" y="121909"/>
                          <a:pt x="147094" y="114480"/>
                        </a:cubicBezTo>
                        <a:cubicBezTo>
                          <a:pt x="199367" y="108301"/>
                          <a:pt x="249945" y="92020"/>
                          <a:pt x="296001" y="66537"/>
                        </a:cubicBezTo>
                        <a:close/>
                        <a:moveTo>
                          <a:pt x="177002" y="47805"/>
                        </a:moveTo>
                        <a:cubicBezTo>
                          <a:pt x="177828" y="8498"/>
                          <a:pt x="287810" y="8625"/>
                          <a:pt x="288699" y="48313"/>
                        </a:cubicBezTo>
                        <a:cubicBezTo>
                          <a:pt x="251424" y="48313"/>
                          <a:pt x="214213" y="48694"/>
                          <a:pt x="176939" y="48313"/>
                        </a:cubicBezTo>
                        <a:cubicBezTo>
                          <a:pt x="177193" y="48059"/>
                          <a:pt x="177257" y="47932"/>
                          <a:pt x="177257" y="47805"/>
                        </a:cubicBezTo>
                        <a:close/>
                        <a:moveTo>
                          <a:pt x="146713" y="71871"/>
                        </a:moveTo>
                        <a:cubicBezTo>
                          <a:pt x="177002" y="57520"/>
                          <a:pt x="222532" y="70411"/>
                          <a:pt x="256949" y="66537"/>
                        </a:cubicBezTo>
                        <a:cubicBezTo>
                          <a:pt x="221592" y="81917"/>
                          <a:pt x="184178" y="92039"/>
                          <a:pt x="145888" y="96573"/>
                        </a:cubicBezTo>
                        <a:cubicBezTo>
                          <a:pt x="146141" y="88381"/>
                          <a:pt x="143792" y="79555"/>
                          <a:pt x="146967" y="71871"/>
                        </a:cubicBezTo>
                        <a:close/>
                        <a:moveTo>
                          <a:pt x="350675" y="770371"/>
                        </a:moveTo>
                        <a:cubicBezTo>
                          <a:pt x="158270" y="868796"/>
                          <a:pt x="-63536" y="698362"/>
                          <a:pt x="54193" y="490971"/>
                        </a:cubicBezTo>
                        <a:cubicBezTo>
                          <a:pt x="77371" y="438901"/>
                          <a:pt x="106010" y="388355"/>
                          <a:pt x="116804" y="331713"/>
                        </a:cubicBezTo>
                        <a:cubicBezTo>
                          <a:pt x="121885" y="263641"/>
                          <a:pt x="121122" y="204713"/>
                          <a:pt x="210721" y="223255"/>
                        </a:cubicBezTo>
                        <a:cubicBezTo>
                          <a:pt x="226723" y="301360"/>
                          <a:pt x="222278" y="385688"/>
                          <a:pt x="180939" y="456554"/>
                        </a:cubicBezTo>
                        <a:cubicBezTo>
                          <a:pt x="165001" y="485129"/>
                          <a:pt x="126457" y="522975"/>
                          <a:pt x="147030" y="558154"/>
                        </a:cubicBezTo>
                        <a:cubicBezTo>
                          <a:pt x="165636" y="587936"/>
                          <a:pt x="208752" y="581459"/>
                          <a:pt x="231739" y="560377"/>
                        </a:cubicBezTo>
                        <a:cubicBezTo>
                          <a:pt x="277777" y="613590"/>
                          <a:pt x="364772" y="561710"/>
                          <a:pt x="334482" y="495924"/>
                        </a:cubicBezTo>
                        <a:cubicBezTo>
                          <a:pt x="299240" y="409120"/>
                          <a:pt x="249964" y="319521"/>
                          <a:pt x="265267" y="222874"/>
                        </a:cubicBezTo>
                        <a:cubicBezTo>
                          <a:pt x="351310" y="205475"/>
                          <a:pt x="350675" y="267324"/>
                          <a:pt x="355438" y="332031"/>
                        </a:cubicBezTo>
                        <a:cubicBezTo>
                          <a:pt x="394553" y="482907"/>
                          <a:pt x="549557" y="659881"/>
                          <a:pt x="350929" y="770117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142" name="Google Shape;1142;p10"/>
                <p:cNvSpPr/>
                <p:nvPr/>
              </p:nvSpPr>
              <p:spPr>
                <a:xfrm>
                  <a:off x="2046046" y="2433081"/>
                  <a:ext cx="17700" cy="5448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143" name="Google Shape;1143;p10"/>
              <p:cNvSpPr/>
              <p:nvPr/>
            </p:nvSpPr>
            <p:spPr>
              <a:xfrm>
                <a:off x="2848289" y="2564652"/>
                <a:ext cx="130735" cy="158472"/>
              </a:xfrm>
              <a:custGeom>
                <a:avLst/>
                <a:gdLst/>
                <a:ahLst/>
                <a:cxnLst/>
                <a:rect l="l" t="t" r="r" b="b"/>
                <a:pathLst>
                  <a:path w="4784" h="5799" extrusionOk="0">
                    <a:moveTo>
                      <a:pt x="0" y="0"/>
                    </a:moveTo>
                    <a:cubicBezTo>
                      <a:pt x="0" y="2506"/>
                      <a:pt x="2375" y="5110"/>
                      <a:pt x="4784" y="5799"/>
                    </a:cubicBezTo>
                  </a:path>
                </a:pathLst>
              </a:custGeom>
              <a:noFill/>
              <a:ln w="3810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  <p:grpSp>
          <p:nvGrpSpPr>
            <p:cNvPr id="1144" name="Google Shape;1144;p10"/>
            <p:cNvGrpSpPr/>
            <p:nvPr/>
          </p:nvGrpSpPr>
          <p:grpSpPr>
            <a:xfrm>
              <a:off x="8330194" y="-10"/>
              <a:ext cx="852241" cy="2641273"/>
              <a:chOff x="3961868" y="-891976"/>
              <a:chExt cx="905291" cy="2805686"/>
            </a:xfrm>
          </p:grpSpPr>
          <p:grpSp>
            <p:nvGrpSpPr>
              <p:cNvPr id="1145" name="Google Shape;1145;p10"/>
              <p:cNvGrpSpPr/>
              <p:nvPr/>
            </p:nvGrpSpPr>
            <p:grpSpPr>
              <a:xfrm>
                <a:off x="3961868" y="1008419"/>
                <a:ext cx="905291" cy="905291"/>
                <a:chOff x="764100" y="3623300"/>
                <a:chExt cx="1046700" cy="1046700"/>
              </a:xfrm>
            </p:grpSpPr>
            <p:sp>
              <p:nvSpPr>
                <p:cNvPr id="1146" name="Google Shape;1146;p10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D8B8FF">
                    <a:alpha val="16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10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D8B8FF">
                    <a:alpha val="167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48" name="Google Shape;1148;p10"/>
              <p:cNvGrpSpPr/>
              <p:nvPr/>
            </p:nvGrpSpPr>
            <p:grpSpPr>
              <a:xfrm>
                <a:off x="4155315" y="-891976"/>
                <a:ext cx="522826" cy="2613070"/>
                <a:chOff x="2447534" y="1219291"/>
                <a:chExt cx="478297" cy="2390513"/>
              </a:xfrm>
            </p:grpSpPr>
            <p:grpSp>
              <p:nvGrpSpPr>
                <p:cNvPr id="1149" name="Google Shape;1149;p10"/>
                <p:cNvGrpSpPr/>
                <p:nvPr/>
              </p:nvGrpSpPr>
              <p:grpSpPr>
                <a:xfrm>
                  <a:off x="2447534" y="1219291"/>
                  <a:ext cx="478297" cy="2390513"/>
                  <a:chOff x="2447534" y="1219291"/>
                  <a:chExt cx="478297" cy="2390513"/>
                </a:xfrm>
              </p:grpSpPr>
              <p:grpSp>
                <p:nvGrpSpPr>
                  <p:cNvPr id="1150" name="Google Shape;1150;p10"/>
                  <p:cNvGrpSpPr/>
                  <p:nvPr/>
                </p:nvGrpSpPr>
                <p:grpSpPr>
                  <a:xfrm>
                    <a:off x="2447534" y="2971595"/>
                    <a:ext cx="478297" cy="638209"/>
                    <a:chOff x="2447534" y="3081786"/>
                    <a:chExt cx="478297" cy="638209"/>
                  </a:xfrm>
                </p:grpSpPr>
                <p:sp>
                  <p:nvSpPr>
                    <p:cNvPr id="1151" name="Google Shape;1151;p10"/>
                    <p:cNvSpPr/>
                    <p:nvPr/>
                  </p:nvSpPr>
                  <p:spPr>
                    <a:xfrm>
                      <a:off x="2591014" y="3097533"/>
                      <a:ext cx="179593" cy="16841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9593" h="168416" extrusionOk="0">
                          <a:moveTo>
                            <a:pt x="0" y="168417"/>
                          </a:moveTo>
                          <a:cubicBezTo>
                            <a:pt x="0" y="125745"/>
                            <a:pt x="5779" y="81168"/>
                            <a:pt x="2349" y="39004"/>
                          </a:cubicBezTo>
                          <a:cubicBezTo>
                            <a:pt x="8128" y="33924"/>
                            <a:pt x="29020" y="36527"/>
                            <a:pt x="37148" y="34622"/>
                          </a:cubicBezTo>
                          <a:cubicBezTo>
                            <a:pt x="48577" y="31575"/>
                            <a:pt x="35052" y="16652"/>
                            <a:pt x="41148" y="11254"/>
                          </a:cubicBezTo>
                          <a:cubicBezTo>
                            <a:pt x="60198" y="-10653"/>
                            <a:pt x="146685" y="1412"/>
                            <a:pt x="147320" y="30304"/>
                          </a:cubicBezTo>
                          <a:cubicBezTo>
                            <a:pt x="146577" y="33733"/>
                            <a:pt x="148761" y="37112"/>
                            <a:pt x="152184" y="37855"/>
                          </a:cubicBezTo>
                          <a:cubicBezTo>
                            <a:pt x="152527" y="37925"/>
                            <a:pt x="152876" y="37969"/>
                            <a:pt x="153226" y="37988"/>
                          </a:cubicBezTo>
                          <a:cubicBezTo>
                            <a:pt x="199009" y="46307"/>
                            <a:pt x="171196" y="124983"/>
                            <a:pt x="171514" y="162194"/>
                          </a:cubicBezTo>
                          <a:cubicBezTo>
                            <a:pt x="116268" y="155717"/>
                            <a:pt x="51435" y="152225"/>
                            <a:pt x="0" y="168417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152" name="Google Shape;1152;p10"/>
                    <p:cNvSpPr/>
                    <p:nvPr/>
                  </p:nvSpPr>
                  <p:spPr>
                    <a:xfrm>
                      <a:off x="2458233" y="3250561"/>
                      <a:ext cx="453667" cy="46204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3667" h="462047" extrusionOk="0">
                          <a:moveTo>
                            <a:pt x="221935" y="462048"/>
                          </a:moveTo>
                          <a:cubicBezTo>
                            <a:pt x="-59306" y="460714"/>
                            <a:pt x="-82865" y="22373"/>
                            <a:pt x="206568" y="847"/>
                          </a:cubicBezTo>
                          <a:cubicBezTo>
                            <a:pt x="522671" y="-22712"/>
                            <a:pt x="543753" y="452904"/>
                            <a:pt x="221935" y="462048"/>
                          </a:cubicBezTo>
                          <a:close/>
                        </a:path>
                      </a:pathLst>
                    </a:custGeom>
                    <a:solidFill>
                      <a:srgbClr val="D9D2E9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153" name="Google Shape;1153;p10"/>
                    <p:cNvSpPr/>
                    <p:nvPr/>
                  </p:nvSpPr>
                  <p:spPr>
                    <a:xfrm>
                      <a:off x="2447534" y="3081786"/>
                      <a:ext cx="478297" cy="6382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97" h="638209" extrusionOk="0">
                          <a:moveTo>
                            <a:pt x="474760" y="358979"/>
                          </a:moveTo>
                          <a:cubicBezTo>
                            <a:pt x="461679" y="274778"/>
                            <a:pt x="399195" y="202960"/>
                            <a:pt x="320201" y="173178"/>
                          </a:cubicBezTo>
                          <a:cubicBezTo>
                            <a:pt x="320201" y="137618"/>
                            <a:pt x="347824" y="40273"/>
                            <a:pt x="296008" y="38050"/>
                          </a:cubicBezTo>
                          <a:cubicBezTo>
                            <a:pt x="297722" y="5792"/>
                            <a:pt x="256955" y="7316"/>
                            <a:pt x="234286" y="3379"/>
                          </a:cubicBezTo>
                          <a:cubicBezTo>
                            <a:pt x="210981" y="-4749"/>
                            <a:pt x="165198" y="331"/>
                            <a:pt x="178406" y="34748"/>
                          </a:cubicBezTo>
                          <a:cubicBezTo>
                            <a:pt x="166277" y="37224"/>
                            <a:pt x="129765" y="31129"/>
                            <a:pt x="140306" y="52718"/>
                          </a:cubicBezTo>
                          <a:cubicBezTo>
                            <a:pt x="138210" y="96153"/>
                            <a:pt x="137448" y="139713"/>
                            <a:pt x="135797" y="183148"/>
                          </a:cubicBezTo>
                          <a:cubicBezTo>
                            <a:pt x="-17047" y="249949"/>
                            <a:pt x="-46892" y="468453"/>
                            <a:pt x="77123" y="577673"/>
                          </a:cubicBezTo>
                          <a:cubicBezTo>
                            <a:pt x="240636" y="727914"/>
                            <a:pt x="512416" y="577165"/>
                            <a:pt x="474760" y="358979"/>
                          </a:cubicBezTo>
                          <a:close/>
                          <a:moveTo>
                            <a:pt x="304771" y="167971"/>
                          </a:moveTo>
                          <a:cubicBezTo>
                            <a:pt x="286165" y="163081"/>
                            <a:pt x="266226" y="157748"/>
                            <a:pt x="246922" y="159144"/>
                          </a:cubicBezTo>
                          <a:cubicBezTo>
                            <a:pt x="215172" y="156033"/>
                            <a:pt x="182914" y="164288"/>
                            <a:pt x="153514" y="175273"/>
                          </a:cubicBezTo>
                          <a:cubicBezTo>
                            <a:pt x="153514" y="170829"/>
                            <a:pt x="153514" y="166320"/>
                            <a:pt x="153958" y="161875"/>
                          </a:cubicBezTo>
                          <a:cubicBezTo>
                            <a:pt x="206600" y="153398"/>
                            <a:pt x="258035" y="138666"/>
                            <a:pt x="307184" y="117997"/>
                          </a:cubicBezTo>
                          <a:cubicBezTo>
                            <a:pt x="306422" y="134634"/>
                            <a:pt x="305342" y="151334"/>
                            <a:pt x="304771" y="167971"/>
                          </a:cubicBezTo>
                          <a:close/>
                          <a:moveTo>
                            <a:pt x="292515" y="378092"/>
                          </a:moveTo>
                          <a:cubicBezTo>
                            <a:pt x="301278" y="393079"/>
                            <a:pt x="305215" y="416700"/>
                            <a:pt x="297087" y="432131"/>
                          </a:cubicBezTo>
                          <a:cubicBezTo>
                            <a:pt x="286356" y="434925"/>
                            <a:pt x="294928" y="387363"/>
                            <a:pt x="292515" y="378092"/>
                          </a:cubicBezTo>
                          <a:close/>
                          <a:moveTo>
                            <a:pt x="233524" y="360440"/>
                          </a:moveTo>
                          <a:cubicBezTo>
                            <a:pt x="220881" y="353181"/>
                            <a:pt x="206085" y="350622"/>
                            <a:pt x="191741" y="353200"/>
                          </a:cubicBezTo>
                          <a:cubicBezTo>
                            <a:pt x="193900" y="295606"/>
                            <a:pt x="196313" y="237948"/>
                            <a:pt x="198599" y="180354"/>
                          </a:cubicBezTo>
                          <a:cubicBezTo>
                            <a:pt x="213394" y="176480"/>
                            <a:pt x="265528" y="177750"/>
                            <a:pt x="276005" y="180354"/>
                          </a:cubicBezTo>
                          <a:cubicBezTo>
                            <a:pt x="275707" y="235389"/>
                            <a:pt x="275415" y="290418"/>
                            <a:pt x="275116" y="345454"/>
                          </a:cubicBezTo>
                          <a:cubicBezTo>
                            <a:pt x="259679" y="343733"/>
                            <a:pt x="244312" y="349263"/>
                            <a:pt x="233524" y="360440"/>
                          </a:cubicBezTo>
                          <a:close/>
                          <a:moveTo>
                            <a:pt x="244636" y="403619"/>
                          </a:moveTo>
                          <a:cubicBezTo>
                            <a:pt x="254860" y="460769"/>
                            <a:pt x="203615" y="463119"/>
                            <a:pt x="235365" y="386855"/>
                          </a:cubicBezTo>
                          <a:cubicBezTo>
                            <a:pt x="239537" y="391777"/>
                            <a:pt x="242687" y="397473"/>
                            <a:pt x="244636" y="403619"/>
                          </a:cubicBezTo>
                          <a:close/>
                          <a:moveTo>
                            <a:pt x="203234" y="18174"/>
                          </a:moveTo>
                          <a:cubicBezTo>
                            <a:pt x="226920" y="23191"/>
                            <a:pt x="260384" y="18174"/>
                            <a:pt x="278228" y="35383"/>
                          </a:cubicBezTo>
                          <a:cubicBezTo>
                            <a:pt x="250357" y="33268"/>
                            <a:pt x="222392" y="32805"/>
                            <a:pt x="194471" y="33986"/>
                          </a:cubicBezTo>
                          <a:cubicBezTo>
                            <a:pt x="198916" y="25413"/>
                            <a:pt x="186407" y="19063"/>
                            <a:pt x="203234" y="18174"/>
                          </a:cubicBezTo>
                          <a:close/>
                          <a:moveTo>
                            <a:pt x="157451" y="54369"/>
                          </a:moveTo>
                          <a:cubicBezTo>
                            <a:pt x="205711" y="53036"/>
                            <a:pt x="261591" y="43511"/>
                            <a:pt x="306358" y="62688"/>
                          </a:cubicBezTo>
                          <a:lnTo>
                            <a:pt x="156308" y="90501"/>
                          </a:lnTo>
                          <a:close/>
                          <a:moveTo>
                            <a:pt x="308136" y="80468"/>
                          </a:moveTo>
                          <a:cubicBezTo>
                            <a:pt x="308701" y="80385"/>
                            <a:pt x="309254" y="80239"/>
                            <a:pt x="309787" y="80023"/>
                          </a:cubicBezTo>
                          <a:cubicBezTo>
                            <a:pt x="309279" y="87135"/>
                            <a:pt x="308263" y="92723"/>
                            <a:pt x="308136" y="99073"/>
                          </a:cubicBezTo>
                          <a:cubicBezTo>
                            <a:pt x="258975" y="120276"/>
                            <a:pt x="207381" y="135338"/>
                            <a:pt x="154530" y="143904"/>
                          </a:cubicBezTo>
                          <a:lnTo>
                            <a:pt x="155673" y="109043"/>
                          </a:lnTo>
                          <a:close/>
                          <a:moveTo>
                            <a:pt x="378685" y="571513"/>
                          </a:moveTo>
                          <a:cubicBezTo>
                            <a:pt x="88871" y="776746"/>
                            <a:pt x="-158652" y="297384"/>
                            <a:pt x="181009" y="184735"/>
                          </a:cubicBezTo>
                          <a:cubicBezTo>
                            <a:pt x="178787" y="242774"/>
                            <a:pt x="176183" y="300749"/>
                            <a:pt x="174151" y="358788"/>
                          </a:cubicBezTo>
                          <a:cubicBezTo>
                            <a:pt x="71345" y="420066"/>
                            <a:pt x="191741" y="557798"/>
                            <a:pt x="191360" y="371488"/>
                          </a:cubicBezTo>
                          <a:cubicBezTo>
                            <a:pt x="201799" y="369437"/>
                            <a:pt x="212626" y="371031"/>
                            <a:pt x="222030" y="375997"/>
                          </a:cubicBezTo>
                          <a:cubicBezTo>
                            <a:pt x="159673" y="513474"/>
                            <a:pt x="315756" y="467310"/>
                            <a:pt x="246795" y="371107"/>
                          </a:cubicBezTo>
                          <a:cubicBezTo>
                            <a:pt x="254364" y="364078"/>
                            <a:pt x="265052" y="361500"/>
                            <a:pt x="274989" y="364313"/>
                          </a:cubicBezTo>
                          <a:cubicBezTo>
                            <a:pt x="279561" y="390666"/>
                            <a:pt x="263115" y="429528"/>
                            <a:pt x="284324" y="449276"/>
                          </a:cubicBezTo>
                          <a:cubicBezTo>
                            <a:pt x="335124" y="459118"/>
                            <a:pt x="324964" y="368631"/>
                            <a:pt x="292642" y="351804"/>
                          </a:cubicBezTo>
                          <a:lnTo>
                            <a:pt x="293531" y="184481"/>
                          </a:lnTo>
                          <a:cubicBezTo>
                            <a:pt x="465172" y="225438"/>
                            <a:pt x="517686" y="462167"/>
                            <a:pt x="378685" y="571513"/>
                          </a:cubicBezTo>
                          <a:close/>
                          <a:moveTo>
                            <a:pt x="173453" y="378537"/>
                          </a:moveTo>
                          <a:cubicBezTo>
                            <a:pt x="170786" y="400508"/>
                            <a:pt x="176882" y="430226"/>
                            <a:pt x="158848" y="446926"/>
                          </a:cubicBezTo>
                          <a:cubicBezTo>
                            <a:pt x="145830" y="424638"/>
                            <a:pt x="150085" y="391681"/>
                            <a:pt x="173453" y="378283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1154" name="Google Shape;1154;p10"/>
                  <p:cNvSpPr/>
                  <p:nvPr/>
                </p:nvSpPr>
                <p:spPr>
                  <a:xfrm>
                    <a:off x="2675610" y="1219291"/>
                    <a:ext cx="17700" cy="17586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155" name="Google Shape;1155;p10"/>
                <p:cNvSpPr/>
                <p:nvPr/>
              </p:nvSpPr>
              <p:spPr>
                <a:xfrm>
                  <a:off x="2546350" y="3472450"/>
                  <a:ext cx="97850" cy="6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4" h="2465" extrusionOk="0">
                      <a:moveTo>
                        <a:pt x="0" y="0"/>
                      </a:moveTo>
                      <a:cubicBezTo>
                        <a:pt x="946" y="1217"/>
                        <a:pt x="2412" y="2117"/>
                        <a:pt x="3914" y="2465"/>
                      </a:cubicBezTo>
                    </a:path>
                  </a:pathLst>
                </a:custGeom>
                <a:noFill/>
                <a:ln w="38100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  <p:sp>
              <p:nvSpPr>
                <p:cNvPr id="1156" name="Google Shape;1156;p10"/>
                <p:cNvSpPr/>
                <p:nvPr/>
              </p:nvSpPr>
              <p:spPr>
                <a:xfrm>
                  <a:off x="2515525" y="3392700"/>
                  <a:ext cx="9075" cy="1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" h="798" extrusionOk="0">
                      <a:moveTo>
                        <a:pt x="0" y="0"/>
                      </a:moveTo>
                      <a:cubicBezTo>
                        <a:pt x="182" y="399"/>
                        <a:pt x="182" y="399"/>
                        <a:pt x="363" y="798"/>
                      </a:cubicBezTo>
                    </a:path>
                  </a:pathLst>
                </a:custGeom>
                <a:noFill/>
                <a:ln w="38100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1157" name="Google Shape;1157;p10"/>
            <p:cNvGrpSpPr/>
            <p:nvPr/>
          </p:nvGrpSpPr>
          <p:grpSpPr>
            <a:xfrm>
              <a:off x="7811773" y="-2"/>
              <a:ext cx="492189" cy="1837864"/>
              <a:chOff x="5194218" y="-536312"/>
              <a:chExt cx="522827" cy="1952267"/>
            </a:xfrm>
          </p:grpSpPr>
          <p:grpSp>
            <p:nvGrpSpPr>
              <p:cNvPr id="1158" name="Google Shape;1158;p10"/>
              <p:cNvGrpSpPr/>
              <p:nvPr/>
            </p:nvGrpSpPr>
            <p:grpSpPr>
              <a:xfrm>
                <a:off x="5194218" y="893129"/>
                <a:ext cx="522827" cy="522827"/>
                <a:chOff x="764100" y="3623300"/>
                <a:chExt cx="1046700" cy="1046700"/>
              </a:xfrm>
            </p:grpSpPr>
            <p:sp>
              <p:nvSpPr>
                <p:cNvPr id="1159" name="Google Shape;1159;p10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FF8900">
                    <a:alpha val="83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10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FF8900">
                    <a:alpha val="83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1" name="Google Shape;1161;p10"/>
              <p:cNvGrpSpPr/>
              <p:nvPr/>
            </p:nvGrpSpPr>
            <p:grpSpPr>
              <a:xfrm>
                <a:off x="5371921" y="-536312"/>
                <a:ext cx="182209" cy="1814066"/>
                <a:chOff x="3305183" y="1663032"/>
                <a:chExt cx="166690" cy="1659561"/>
              </a:xfrm>
            </p:grpSpPr>
            <p:grpSp>
              <p:nvGrpSpPr>
                <p:cNvPr id="1162" name="Google Shape;1162;p10"/>
                <p:cNvGrpSpPr/>
                <p:nvPr/>
              </p:nvGrpSpPr>
              <p:grpSpPr>
                <a:xfrm>
                  <a:off x="3305183" y="1663032"/>
                  <a:ext cx="166690" cy="1659561"/>
                  <a:chOff x="3305183" y="1663032"/>
                  <a:chExt cx="166690" cy="1659561"/>
                </a:xfrm>
              </p:grpSpPr>
              <p:grpSp>
                <p:nvGrpSpPr>
                  <p:cNvPr id="1163" name="Google Shape;1163;p10"/>
                  <p:cNvGrpSpPr/>
                  <p:nvPr/>
                </p:nvGrpSpPr>
                <p:grpSpPr>
                  <a:xfrm>
                    <a:off x="3305183" y="2971595"/>
                    <a:ext cx="166690" cy="350998"/>
                    <a:chOff x="3305183" y="3146560"/>
                    <a:chExt cx="166690" cy="350998"/>
                  </a:xfrm>
                </p:grpSpPr>
                <p:sp>
                  <p:nvSpPr>
                    <p:cNvPr id="1164" name="Google Shape;1164;p10"/>
                    <p:cNvSpPr/>
                    <p:nvPr/>
                  </p:nvSpPr>
                  <p:spPr>
                    <a:xfrm>
                      <a:off x="3324821" y="3152836"/>
                      <a:ext cx="119489" cy="117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9489" h="117177" extrusionOk="0">
                          <a:moveTo>
                            <a:pt x="5460" y="117177"/>
                          </a:moveTo>
                          <a:cubicBezTo>
                            <a:pt x="4508" y="91777"/>
                            <a:pt x="-9653" y="30373"/>
                            <a:pt x="11810" y="23896"/>
                          </a:cubicBezTo>
                          <a:cubicBezTo>
                            <a:pt x="18160" y="22118"/>
                            <a:pt x="14668" y="14561"/>
                            <a:pt x="19494" y="10688"/>
                          </a:cubicBezTo>
                          <a:cubicBezTo>
                            <a:pt x="31241" y="-2901"/>
                            <a:pt x="96456" y="-6838"/>
                            <a:pt x="96456" y="18879"/>
                          </a:cubicBezTo>
                          <a:cubicBezTo>
                            <a:pt x="95751" y="22315"/>
                            <a:pt x="97967" y="25668"/>
                            <a:pt x="101409" y="26373"/>
                          </a:cubicBezTo>
                          <a:cubicBezTo>
                            <a:pt x="101866" y="26467"/>
                            <a:pt x="102336" y="26506"/>
                            <a:pt x="102806" y="26499"/>
                          </a:cubicBezTo>
                          <a:cubicBezTo>
                            <a:pt x="133731" y="28849"/>
                            <a:pt x="111569" y="90507"/>
                            <a:pt x="114744" y="113939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165" name="Google Shape;1165;p10"/>
                    <p:cNvSpPr/>
                    <p:nvPr/>
                  </p:nvSpPr>
                  <p:spPr>
                    <a:xfrm>
                      <a:off x="3312763" y="3270014"/>
                      <a:ext cx="150661" cy="22110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0661" h="221107" extrusionOk="0">
                          <a:moveTo>
                            <a:pt x="72636" y="221107"/>
                          </a:moveTo>
                          <a:cubicBezTo>
                            <a:pt x="-3564" y="204978"/>
                            <a:pt x="-15057" y="136779"/>
                            <a:pt x="16184" y="2477"/>
                          </a:cubicBezTo>
                          <a:cubicBezTo>
                            <a:pt x="54284" y="1207"/>
                            <a:pt x="87558" y="1270"/>
                            <a:pt x="125595" y="0"/>
                          </a:cubicBezTo>
                          <a:cubicBezTo>
                            <a:pt x="164330" y="92202"/>
                            <a:pt x="166299" y="206629"/>
                            <a:pt x="72636" y="221107"/>
                          </a:cubicBezTo>
                          <a:close/>
                        </a:path>
                      </a:pathLst>
                    </a:custGeom>
                    <a:solidFill>
                      <a:srgbClr val="F9CB9C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166" name="Google Shape;1166;p10"/>
                    <p:cNvSpPr/>
                    <p:nvPr/>
                  </p:nvSpPr>
                  <p:spPr>
                    <a:xfrm>
                      <a:off x="3305183" y="3146560"/>
                      <a:ext cx="166690" cy="3509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6690" h="350998" extrusionOk="0">
                          <a:moveTo>
                            <a:pt x="140987" y="124596"/>
                          </a:moveTo>
                          <a:cubicBezTo>
                            <a:pt x="147337" y="122247"/>
                            <a:pt x="143336" y="59572"/>
                            <a:pt x="144542" y="54238"/>
                          </a:cubicBezTo>
                          <a:cubicBezTo>
                            <a:pt x="146828" y="39252"/>
                            <a:pt x="140097" y="24647"/>
                            <a:pt x="122571" y="26425"/>
                          </a:cubicBezTo>
                          <a:cubicBezTo>
                            <a:pt x="129683" y="-8309"/>
                            <a:pt x="29417" y="-8500"/>
                            <a:pt x="29925" y="24075"/>
                          </a:cubicBezTo>
                          <a:cubicBezTo>
                            <a:pt x="15891" y="25536"/>
                            <a:pt x="12399" y="39633"/>
                            <a:pt x="13478" y="51635"/>
                          </a:cubicBezTo>
                          <a:cubicBezTo>
                            <a:pt x="16145" y="75955"/>
                            <a:pt x="8335" y="105292"/>
                            <a:pt x="17034" y="127263"/>
                          </a:cubicBezTo>
                          <a:cubicBezTo>
                            <a:pt x="17034" y="127263"/>
                            <a:pt x="17034" y="127644"/>
                            <a:pt x="17034" y="127835"/>
                          </a:cubicBezTo>
                          <a:cubicBezTo>
                            <a:pt x="-77835" y="451748"/>
                            <a:pt x="259922" y="398789"/>
                            <a:pt x="140987" y="124596"/>
                          </a:cubicBezTo>
                          <a:close/>
                          <a:moveTo>
                            <a:pt x="126254" y="42427"/>
                          </a:moveTo>
                          <a:cubicBezTo>
                            <a:pt x="126699" y="51254"/>
                            <a:pt x="126699" y="64842"/>
                            <a:pt x="126889" y="74177"/>
                          </a:cubicBezTo>
                          <a:lnTo>
                            <a:pt x="31258" y="101736"/>
                          </a:lnTo>
                          <a:cubicBezTo>
                            <a:pt x="31258" y="96719"/>
                            <a:pt x="31258" y="91640"/>
                            <a:pt x="31258" y="86560"/>
                          </a:cubicBezTo>
                          <a:cubicBezTo>
                            <a:pt x="57865" y="73415"/>
                            <a:pt x="88408" y="58556"/>
                            <a:pt x="112348" y="40903"/>
                          </a:cubicBezTo>
                          <a:cubicBezTo>
                            <a:pt x="116793" y="41665"/>
                            <a:pt x="123778" y="38490"/>
                            <a:pt x="126254" y="42427"/>
                          </a:cubicBezTo>
                          <a:close/>
                          <a:moveTo>
                            <a:pt x="89044" y="212671"/>
                          </a:moveTo>
                          <a:cubicBezTo>
                            <a:pt x="81112" y="208784"/>
                            <a:pt x="71771" y="209070"/>
                            <a:pt x="64088" y="213433"/>
                          </a:cubicBezTo>
                          <a:cubicBezTo>
                            <a:pt x="67943" y="186762"/>
                            <a:pt x="70883" y="159947"/>
                            <a:pt x="72914" y="132978"/>
                          </a:cubicBezTo>
                          <a:lnTo>
                            <a:pt x="83964" y="132978"/>
                          </a:lnTo>
                          <a:cubicBezTo>
                            <a:pt x="83049" y="159642"/>
                            <a:pt x="84751" y="186337"/>
                            <a:pt x="89044" y="212671"/>
                          </a:cubicBezTo>
                          <a:close/>
                          <a:moveTo>
                            <a:pt x="50944" y="114118"/>
                          </a:moveTo>
                          <a:lnTo>
                            <a:pt x="127144" y="92148"/>
                          </a:lnTo>
                          <a:lnTo>
                            <a:pt x="127144" y="113420"/>
                          </a:lnTo>
                          <a:cubicBezTo>
                            <a:pt x="101299" y="114880"/>
                            <a:pt x="75899" y="115135"/>
                            <a:pt x="50626" y="114118"/>
                          </a:cubicBezTo>
                          <a:close/>
                          <a:moveTo>
                            <a:pt x="90695" y="39950"/>
                          </a:moveTo>
                          <a:cubicBezTo>
                            <a:pt x="74692" y="48269"/>
                            <a:pt x="47832" y="59826"/>
                            <a:pt x="31385" y="67255"/>
                          </a:cubicBezTo>
                          <a:cubicBezTo>
                            <a:pt x="31385" y="58937"/>
                            <a:pt x="31766" y="47634"/>
                            <a:pt x="31385" y="39379"/>
                          </a:cubicBezTo>
                          <a:cubicBezTo>
                            <a:pt x="33036" y="39379"/>
                            <a:pt x="75835" y="39442"/>
                            <a:pt x="90377" y="39950"/>
                          </a:cubicBezTo>
                          <a:close/>
                          <a:moveTo>
                            <a:pt x="45736" y="22361"/>
                          </a:moveTo>
                          <a:cubicBezTo>
                            <a:pt x="60214" y="644"/>
                            <a:pt x="112920" y="11122"/>
                            <a:pt x="111395" y="26616"/>
                          </a:cubicBezTo>
                          <a:cubicBezTo>
                            <a:pt x="92028" y="25854"/>
                            <a:pt x="63834" y="27314"/>
                            <a:pt x="44466" y="26616"/>
                          </a:cubicBezTo>
                          <a:cubicBezTo>
                            <a:pt x="44339" y="26171"/>
                            <a:pt x="45165" y="22742"/>
                            <a:pt x="45419" y="22361"/>
                          </a:cubicBezTo>
                          <a:close/>
                          <a:moveTo>
                            <a:pt x="125556" y="309127"/>
                          </a:moveTo>
                          <a:cubicBezTo>
                            <a:pt x="22686" y="406028"/>
                            <a:pt x="-873" y="195335"/>
                            <a:pt x="33798" y="131708"/>
                          </a:cubicBezTo>
                          <a:cubicBezTo>
                            <a:pt x="41101" y="132153"/>
                            <a:pt x="48467" y="132470"/>
                            <a:pt x="55833" y="132661"/>
                          </a:cubicBezTo>
                          <a:cubicBezTo>
                            <a:pt x="60913" y="148536"/>
                            <a:pt x="25734" y="268678"/>
                            <a:pt x="58500" y="243023"/>
                          </a:cubicBezTo>
                          <a:cubicBezTo>
                            <a:pt x="62310" y="237436"/>
                            <a:pt x="67708" y="228101"/>
                            <a:pt x="75454" y="228037"/>
                          </a:cubicBezTo>
                          <a:cubicBezTo>
                            <a:pt x="84979" y="228037"/>
                            <a:pt x="91076" y="238960"/>
                            <a:pt x="95394" y="245881"/>
                          </a:cubicBezTo>
                          <a:cubicBezTo>
                            <a:pt x="128985" y="268931"/>
                            <a:pt x="92536" y="150631"/>
                            <a:pt x="101744" y="132661"/>
                          </a:cubicBezTo>
                          <a:cubicBezTo>
                            <a:pt x="109173" y="132661"/>
                            <a:pt x="116602" y="132089"/>
                            <a:pt x="124032" y="131644"/>
                          </a:cubicBezTo>
                          <a:cubicBezTo>
                            <a:pt x="155591" y="183968"/>
                            <a:pt x="160671" y="257311"/>
                            <a:pt x="125239" y="309127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1167" name="Google Shape;1167;p10"/>
                  <p:cNvSpPr/>
                  <p:nvPr/>
                </p:nvSpPr>
                <p:spPr>
                  <a:xfrm>
                    <a:off x="3375902" y="1663032"/>
                    <a:ext cx="17700" cy="13149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168" name="Google Shape;1168;p10"/>
                <p:cNvSpPr/>
                <p:nvPr/>
              </p:nvSpPr>
              <p:spPr>
                <a:xfrm>
                  <a:off x="3352825" y="3244100"/>
                  <a:ext cx="2720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8" h="1160" extrusionOk="0">
                      <a:moveTo>
                        <a:pt x="0" y="0"/>
                      </a:moveTo>
                      <a:cubicBezTo>
                        <a:pt x="294" y="441"/>
                        <a:pt x="670" y="834"/>
                        <a:pt x="1088" y="1160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1169" name="Google Shape;1169;p10"/>
            <p:cNvGrpSpPr/>
            <p:nvPr/>
          </p:nvGrpSpPr>
          <p:grpSpPr>
            <a:xfrm>
              <a:off x="8018879" y="-29"/>
              <a:ext cx="810166" cy="4470272"/>
              <a:chOff x="7824797" y="-1724181"/>
              <a:chExt cx="860597" cy="4748536"/>
            </a:xfrm>
          </p:grpSpPr>
          <p:grpSp>
            <p:nvGrpSpPr>
              <p:cNvPr id="1170" name="Google Shape;1170;p10"/>
              <p:cNvGrpSpPr/>
              <p:nvPr/>
            </p:nvGrpSpPr>
            <p:grpSpPr>
              <a:xfrm>
                <a:off x="7824797" y="1891931"/>
                <a:ext cx="860597" cy="1132425"/>
                <a:chOff x="764100" y="3623300"/>
                <a:chExt cx="1046700" cy="1046700"/>
              </a:xfrm>
            </p:grpSpPr>
            <p:sp>
              <p:nvSpPr>
                <p:cNvPr id="1171" name="Google Shape;1171;p10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10A3FF">
                    <a:alpha val="61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2" name="Google Shape;1172;p10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10A3FF">
                    <a:alpha val="61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3" name="Google Shape;1173;p10"/>
              <p:cNvGrpSpPr/>
              <p:nvPr/>
            </p:nvGrpSpPr>
            <p:grpSpPr>
              <a:xfrm>
                <a:off x="8100547" y="-1724181"/>
                <a:ext cx="300376" cy="4529867"/>
                <a:chOff x="3792712" y="-322375"/>
                <a:chExt cx="274793" cy="4144055"/>
              </a:xfrm>
            </p:grpSpPr>
            <p:grpSp>
              <p:nvGrpSpPr>
                <p:cNvPr id="1174" name="Google Shape;1174;p10"/>
                <p:cNvGrpSpPr/>
                <p:nvPr/>
              </p:nvGrpSpPr>
              <p:grpSpPr>
                <a:xfrm>
                  <a:off x="3792712" y="-322375"/>
                  <a:ext cx="274793" cy="4144055"/>
                  <a:chOff x="3792712" y="-322375"/>
                  <a:chExt cx="274793" cy="4144055"/>
                </a:xfrm>
              </p:grpSpPr>
              <p:grpSp>
                <p:nvGrpSpPr>
                  <p:cNvPr id="1175" name="Google Shape;1175;p10"/>
                  <p:cNvGrpSpPr/>
                  <p:nvPr/>
                </p:nvGrpSpPr>
                <p:grpSpPr>
                  <a:xfrm>
                    <a:off x="3792712" y="2971595"/>
                    <a:ext cx="274793" cy="850085"/>
                    <a:chOff x="3792712" y="2879468"/>
                    <a:chExt cx="274793" cy="850085"/>
                  </a:xfrm>
                </p:grpSpPr>
                <p:sp>
                  <p:nvSpPr>
                    <p:cNvPr id="1176" name="Google Shape;1176;p10"/>
                    <p:cNvSpPr/>
                    <p:nvPr/>
                  </p:nvSpPr>
                  <p:spPr>
                    <a:xfrm>
                      <a:off x="3798083" y="3085793"/>
                      <a:ext cx="261578" cy="6373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1578" h="637356" extrusionOk="0">
                          <a:moveTo>
                            <a:pt x="126686" y="637357"/>
                          </a:moveTo>
                          <a:cubicBezTo>
                            <a:pt x="-60449" y="630435"/>
                            <a:pt x="18736" y="394850"/>
                            <a:pt x="6417" y="267723"/>
                          </a:cubicBezTo>
                          <a:cubicBezTo>
                            <a:pt x="12322" y="197048"/>
                            <a:pt x="-10665" y="53665"/>
                            <a:pt x="31817" y="8008"/>
                          </a:cubicBezTo>
                          <a:cubicBezTo>
                            <a:pt x="291595" y="-16566"/>
                            <a:pt x="262449" y="-1263"/>
                            <a:pt x="258829" y="299283"/>
                          </a:cubicBezTo>
                          <a:cubicBezTo>
                            <a:pt x="256988" y="426728"/>
                            <a:pt x="295024" y="626816"/>
                            <a:pt x="126686" y="637357"/>
                          </a:cubicBezTo>
                          <a:close/>
                        </a:path>
                      </a:pathLst>
                    </a:custGeom>
                    <a:solidFill>
                      <a:srgbClr val="CFE2F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177" name="Google Shape;1177;p10"/>
                    <p:cNvSpPr/>
                    <p:nvPr/>
                  </p:nvSpPr>
                  <p:spPr>
                    <a:xfrm>
                      <a:off x="3849902" y="2886279"/>
                      <a:ext cx="160096" cy="1972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096" h="197298" extrusionOk="0">
                          <a:moveTo>
                            <a:pt x="0" y="197298"/>
                          </a:moveTo>
                          <a:cubicBezTo>
                            <a:pt x="14795" y="163453"/>
                            <a:pt x="-19495" y="39120"/>
                            <a:pt x="29908" y="37913"/>
                          </a:cubicBezTo>
                          <a:cubicBezTo>
                            <a:pt x="41275" y="35754"/>
                            <a:pt x="33401" y="17911"/>
                            <a:pt x="43053" y="12513"/>
                          </a:cubicBezTo>
                          <a:cubicBezTo>
                            <a:pt x="64008" y="-9902"/>
                            <a:pt x="129984" y="-1393"/>
                            <a:pt x="134239" y="31563"/>
                          </a:cubicBezTo>
                          <a:cubicBezTo>
                            <a:pt x="135826" y="40517"/>
                            <a:pt x="147891" y="34484"/>
                            <a:pt x="151955" y="41406"/>
                          </a:cubicBezTo>
                          <a:cubicBezTo>
                            <a:pt x="171640" y="64583"/>
                            <a:pt x="149479" y="158246"/>
                            <a:pt x="149161" y="196663"/>
                          </a:cubicBezTo>
                          <a:cubicBezTo>
                            <a:pt x="98234" y="196155"/>
                            <a:pt x="49847" y="189170"/>
                            <a:pt x="0" y="197298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178" name="Google Shape;1178;p10"/>
                    <p:cNvSpPr/>
                    <p:nvPr/>
                  </p:nvSpPr>
                  <p:spPr>
                    <a:xfrm>
                      <a:off x="3792712" y="2879468"/>
                      <a:ext cx="274793" cy="85008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4793" h="850085" extrusionOk="0">
                          <a:moveTo>
                            <a:pt x="19916" y="786532"/>
                          </a:moveTo>
                          <a:cubicBezTo>
                            <a:pt x="39854" y="827489"/>
                            <a:pt x="67541" y="848572"/>
                            <a:pt x="131866" y="850032"/>
                          </a:cubicBezTo>
                          <a:cubicBezTo>
                            <a:pt x="255818" y="852953"/>
                            <a:pt x="279440" y="735732"/>
                            <a:pt x="271947" y="651213"/>
                          </a:cubicBezTo>
                          <a:cubicBezTo>
                            <a:pt x="272963" y="537612"/>
                            <a:pt x="275312" y="423947"/>
                            <a:pt x="274678" y="310345"/>
                          </a:cubicBezTo>
                          <a:cubicBezTo>
                            <a:pt x="276202" y="268245"/>
                            <a:pt x="263057" y="215095"/>
                            <a:pt x="217528" y="202395"/>
                          </a:cubicBezTo>
                          <a:cubicBezTo>
                            <a:pt x="213336" y="167343"/>
                            <a:pt x="246610" y="35073"/>
                            <a:pt x="197716" y="37295"/>
                          </a:cubicBezTo>
                          <a:cubicBezTo>
                            <a:pt x="191366" y="-10202"/>
                            <a:pt x="84495" y="-14965"/>
                            <a:pt x="87098" y="38311"/>
                          </a:cubicBezTo>
                          <a:cubicBezTo>
                            <a:pt x="75478" y="36978"/>
                            <a:pt x="60047" y="37041"/>
                            <a:pt x="58778" y="55583"/>
                          </a:cubicBezTo>
                          <a:cubicBezTo>
                            <a:pt x="55603" y="103081"/>
                            <a:pt x="55285" y="150833"/>
                            <a:pt x="49887" y="197760"/>
                          </a:cubicBezTo>
                          <a:cubicBezTo>
                            <a:pt x="-19010" y="224303"/>
                            <a:pt x="12613" y="404262"/>
                            <a:pt x="5437" y="474048"/>
                          </a:cubicBezTo>
                          <a:cubicBezTo>
                            <a:pt x="10264" y="577299"/>
                            <a:pt x="-17549" y="687980"/>
                            <a:pt x="19916" y="786532"/>
                          </a:cubicBezTo>
                          <a:close/>
                          <a:moveTo>
                            <a:pt x="102466" y="38248"/>
                          </a:moveTo>
                          <a:cubicBezTo>
                            <a:pt x="106148" y="7895"/>
                            <a:pt x="173585" y="17166"/>
                            <a:pt x="178983" y="37105"/>
                          </a:cubicBezTo>
                          <a:cubicBezTo>
                            <a:pt x="154281" y="37549"/>
                            <a:pt x="103101" y="39962"/>
                            <a:pt x="102592" y="38311"/>
                          </a:cubicBezTo>
                          <a:close/>
                          <a:moveTo>
                            <a:pt x="76177" y="56663"/>
                          </a:moveTo>
                          <a:lnTo>
                            <a:pt x="174983" y="55393"/>
                          </a:lnTo>
                          <a:cubicBezTo>
                            <a:pt x="190222" y="53361"/>
                            <a:pt x="211304" y="53298"/>
                            <a:pt x="206733" y="75459"/>
                          </a:cubicBezTo>
                          <a:lnTo>
                            <a:pt x="75287" y="111400"/>
                          </a:lnTo>
                          <a:cubicBezTo>
                            <a:pt x="75967" y="93194"/>
                            <a:pt x="76303" y="74970"/>
                            <a:pt x="76303" y="56726"/>
                          </a:cubicBezTo>
                          <a:close/>
                          <a:moveTo>
                            <a:pt x="73700" y="129879"/>
                          </a:moveTo>
                          <a:lnTo>
                            <a:pt x="205399" y="94382"/>
                          </a:lnTo>
                          <a:lnTo>
                            <a:pt x="203684" y="134069"/>
                          </a:lnTo>
                          <a:lnTo>
                            <a:pt x="71478" y="159469"/>
                          </a:lnTo>
                          <a:cubicBezTo>
                            <a:pt x="72430" y="149563"/>
                            <a:pt x="73192" y="139785"/>
                            <a:pt x="73827" y="129942"/>
                          </a:cubicBezTo>
                          <a:close/>
                          <a:moveTo>
                            <a:pt x="69191" y="177885"/>
                          </a:moveTo>
                          <a:lnTo>
                            <a:pt x="202541" y="152104"/>
                          </a:lnTo>
                          <a:cubicBezTo>
                            <a:pt x="201906" y="166391"/>
                            <a:pt x="201335" y="180615"/>
                            <a:pt x="200700" y="194839"/>
                          </a:cubicBezTo>
                          <a:lnTo>
                            <a:pt x="67350" y="193379"/>
                          </a:lnTo>
                          <a:cubicBezTo>
                            <a:pt x="68239" y="188298"/>
                            <a:pt x="68937" y="183282"/>
                            <a:pt x="69318" y="177948"/>
                          </a:cubicBezTo>
                          <a:close/>
                          <a:moveTo>
                            <a:pt x="19217" y="648102"/>
                          </a:moveTo>
                          <a:cubicBezTo>
                            <a:pt x="23154" y="519832"/>
                            <a:pt x="21947" y="391117"/>
                            <a:pt x="28171" y="263101"/>
                          </a:cubicBezTo>
                          <a:cubicBezTo>
                            <a:pt x="34965" y="198204"/>
                            <a:pt x="74589" y="211222"/>
                            <a:pt x="121960" y="210968"/>
                          </a:cubicBezTo>
                          <a:cubicBezTo>
                            <a:pt x="123103" y="217851"/>
                            <a:pt x="123674" y="224817"/>
                            <a:pt x="123674" y="231796"/>
                          </a:cubicBezTo>
                          <a:cubicBezTo>
                            <a:pt x="72874" y="256370"/>
                            <a:pt x="60174" y="344889"/>
                            <a:pt x="124246" y="360891"/>
                          </a:cubicBezTo>
                          <a:lnTo>
                            <a:pt x="124627" y="429281"/>
                          </a:lnTo>
                          <a:cubicBezTo>
                            <a:pt x="46966" y="432710"/>
                            <a:pt x="45951" y="548915"/>
                            <a:pt x="125135" y="549486"/>
                          </a:cubicBezTo>
                          <a:lnTo>
                            <a:pt x="125516" y="627083"/>
                          </a:lnTo>
                          <a:cubicBezTo>
                            <a:pt x="40" y="680677"/>
                            <a:pt x="157647" y="791422"/>
                            <a:pt x="143550" y="638069"/>
                          </a:cubicBezTo>
                          <a:cubicBezTo>
                            <a:pt x="209971" y="620416"/>
                            <a:pt x="220385" y="540533"/>
                            <a:pt x="142661" y="533675"/>
                          </a:cubicBezTo>
                          <a:lnTo>
                            <a:pt x="142280" y="444204"/>
                          </a:lnTo>
                          <a:cubicBezTo>
                            <a:pt x="216321" y="434298"/>
                            <a:pt x="216130" y="356764"/>
                            <a:pt x="141772" y="346604"/>
                          </a:cubicBezTo>
                          <a:cubicBezTo>
                            <a:pt x="141772" y="311425"/>
                            <a:pt x="141772" y="215413"/>
                            <a:pt x="140566" y="212429"/>
                          </a:cubicBezTo>
                          <a:cubicBezTo>
                            <a:pt x="140566" y="212429"/>
                            <a:pt x="194096" y="213762"/>
                            <a:pt x="198541" y="213381"/>
                          </a:cubicBezTo>
                          <a:cubicBezTo>
                            <a:pt x="218543" y="211666"/>
                            <a:pt x="234291" y="230589"/>
                            <a:pt x="243943" y="246845"/>
                          </a:cubicBezTo>
                          <a:cubicBezTo>
                            <a:pt x="271376" y="315997"/>
                            <a:pt x="250865" y="395880"/>
                            <a:pt x="255754" y="469095"/>
                          </a:cubicBezTo>
                          <a:cubicBezTo>
                            <a:pt x="240832" y="580093"/>
                            <a:pt x="308015" y="834538"/>
                            <a:pt x="136819" y="834855"/>
                          </a:cubicBezTo>
                          <a:cubicBezTo>
                            <a:pt x="35727" y="844063"/>
                            <a:pt x="10073" y="729382"/>
                            <a:pt x="19344" y="648166"/>
                          </a:cubicBezTo>
                          <a:close/>
                          <a:moveTo>
                            <a:pt x="125008" y="678137"/>
                          </a:moveTo>
                          <a:cubicBezTo>
                            <a:pt x="115928" y="731541"/>
                            <a:pt x="62968" y="668041"/>
                            <a:pt x="125643" y="645435"/>
                          </a:cubicBezTo>
                          <a:cubicBezTo>
                            <a:pt x="126272" y="656357"/>
                            <a:pt x="126100" y="667304"/>
                            <a:pt x="125135" y="678201"/>
                          </a:cubicBezTo>
                          <a:close/>
                          <a:moveTo>
                            <a:pt x="125008" y="531198"/>
                          </a:moveTo>
                          <a:cubicBezTo>
                            <a:pt x="69953" y="529293"/>
                            <a:pt x="68620" y="448966"/>
                            <a:pt x="124627" y="447315"/>
                          </a:cubicBezTo>
                          <a:close/>
                          <a:moveTo>
                            <a:pt x="124119" y="340698"/>
                          </a:moveTo>
                          <a:cubicBezTo>
                            <a:pt x="85193" y="326284"/>
                            <a:pt x="93004" y="270848"/>
                            <a:pt x="123674" y="251798"/>
                          </a:cubicBezTo>
                          <a:cubicBezTo>
                            <a:pt x="123973" y="281643"/>
                            <a:pt x="124183" y="311380"/>
                            <a:pt x="124309" y="341016"/>
                          </a:cubicBezTo>
                          <a:close/>
                          <a:moveTo>
                            <a:pt x="141835" y="365591"/>
                          </a:moveTo>
                          <a:cubicBezTo>
                            <a:pt x="190730" y="374798"/>
                            <a:pt x="194159" y="419057"/>
                            <a:pt x="141835" y="426106"/>
                          </a:cubicBezTo>
                          <a:close/>
                          <a:moveTo>
                            <a:pt x="142724" y="551899"/>
                          </a:moveTo>
                          <a:cubicBezTo>
                            <a:pt x="195493" y="559138"/>
                            <a:pt x="188127" y="605684"/>
                            <a:pt x="143296" y="619781"/>
                          </a:cubicBezTo>
                          <a:cubicBezTo>
                            <a:pt x="143042" y="601429"/>
                            <a:pt x="142978" y="571204"/>
                            <a:pt x="142915" y="552217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1179" name="Google Shape;1179;p10"/>
                  <p:cNvSpPr/>
                  <p:nvPr/>
                </p:nvSpPr>
                <p:spPr>
                  <a:xfrm>
                    <a:off x="3923169" y="-322375"/>
                    <a:ext cx="17700" cy="33003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180" name="Google Shape;1180;p10"/>
                <p:cNvSpPr/>
                <p:nvPr/>
              </p:nvSpPr>
              <p:spPr>
                <a:xfrm>
                  <a:off x="3834925" y="3637375"/>
                  <a:ext cx="76100" cy="1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4" h="5437" extrusionOk="0">
                      <a:moveTo>
                        <a:pt x="0" y="0"/>
                      </a:moveTo>
                      <a:cubicBezTo>
                        <a:pt x="372" y="2043"/>
                        <a:pt x="1116" y="4666"/>
                        <a:pt x="3044" y="5437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  <p:sp>
              <p:nvSpPr>
                <p:cNvPr id="1181" name="Google Shape;1181;p10"/>
                <p:cNvSpPr/>
                <p:nvPr/>
              </p:nvSpPr>
              <p:spPr>
                <a:xfrm>
                  <a:off x="3834925" y="3552200"/>
                  <a:ext cx="1825" cy="2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" h="870" extrusionOk="0">
                      <a:moveTo>
                        <a:pt x="0" y="0"/>
                      </a:moveTo>
                      <a:cubicBezTo>
                        <a:pt x="37" y="435"/>
                        <a:pt x="37" y="435"/>
                        <a:pt x="73" y="870"/>
                      </a:cubicBezTo>
                    </a:path>
                  </a:pathLst>
                </a:custGeom>
                <a:noFill/>
                <a:ln w="28575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1182" name="Google Shape;1182;p10"/>
            <p:cNvGrpSpPr/>
            <p:nvPr/>
          </p:nvGrpSpPr>
          <p:grpSpPr>
            <a:xfrm>
              <a:off x="7184797" y="-17"/>
              <a:ext cx="985363" cy="3905971"/>
              <a:chOff x="1192601" y="-1724180"/>
              <a:chExt cx="1046700" cy="4149108"/>
            </a:xfrm>
          </p:grpSpPr>
          <p:grpSp>
            <p:nvGrpSpPr>
              <p:cNvPr id="1183" name="Google Shape;1183;p10"/>
              <p:cNvGrpSpPr/>
              <p:nvPr/>
            </p:nvGrpSpPr>
            <p:grpSpPr>
              <a:xfrm>
                <a:off x="1192601" y="1378228"/>
                <a:ext cx="1046700" cy="1046700"/>
                <a:chOff x="764100" y="3623300"/>
                <a:chExt cx="1046700" cy="1046700"/>
              </a:xfrm>
            </p:grpSpPr>
            <p:sp>
              <p:nvSpPr>
                <p:cNvPr id="1184" name="Google Shape;1184;p10"/>
                <p:cNvSpPr/>
                <p:nvPr/>
              </p:nvSpPr>
              <p:spPr>
                <a:xfrm>
                  <a:off x="764100" y="3623300"/>
                  <a:ext cx="1046700" cy="1046700"/>
                </a:xfrm>
                <a:prstGeom prst="ellipse">
                  <a:avLst/>
                </a:prstGeom>
                <a:solidFill>
                  <a:srgbClr val="18ECFF">
                    <a:alpha val="95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10"/>
                <p:cNvSpPr/>
                <p:nvPr/>
              </p:nvSpPr>
              <p:spPr>
                <a:xfrm>
                  <a:off x="922769" y="3781968"/>
                  <a:ext cx="729300" cy="729300"/>
                </a:xfrm>
                <a:prstGeom prst="ellipse">
                  <a:avLst/>
                </a:prstGeom>
                <a:solidFill>
                  <a:srgbClr val="18ECFF">
                    <a:alpha val="950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6" name="Google Shape;1186;p10"/>
              <p:cNvGrpSpPr/>
              <p:nvPr/>
            </p:nvGrpSpPr>
            <p:grpSpPr>
              <a:xfrm>
                <a:off x="1417979" y="-1724180"/>
                <a:ext cx="580390" cy="3855366"/>
                <a:chOff x="522260" y="372820"/>
                <a:chExt cx="530958" cy="3527002"/>
              </a:xfrm>
            </p:grpSpPr>
            <p:grpSp>
              <p:nvGrpSpPr>
                <p:cNvPr id="1187" name="Google Shape;1187;p10"/>
                <p:cNvGrpSpPr/>
                <p:nvPr/>
              </p:nvGrpSpPr>
              <p:grpSpPr>
                <a:xfrm>
                  <a:off x="522260" y="372820"/>
                  <a:ext cx="530958" cy="3527002"/>
                  <a:chOff x="522260" y="372820"/>
                  <a:chExt cx="530958" cy="3527002"/>
                </a:xfrm>
              </p:grpSpPr>
              <p:grpSp>
                <p:nvGrpSpPr>
                  <p:cNvPr id="1188" name="Google Shape;1188;p10"/>
                  <p:cNvGrpSpPr/>
                  <p:nvPr/>
                </p:nvGrpSpPr>
                <p:grpSpPr>
                  <a:xfrm>
                    <a:off x="522260" y="2971595"/>
                    <a:ext cx="530958" cy="928227"/>
                    <a:chOff x="522260" y="2971595"/>
                    <a:chExt cx="530958" cy="928227"/>
                  </a:xfrm>
                </p:grpSpPr>
                <p:sp>
                  <p:nvSpPr>
                    <p:cNvPr id="1189" name="Google Shape;1189;p10"/>
                    <p:cNvSpPr/>
                    <p:nvPr/>
                  </p:nvSpPr>
                  <p:spPr>
                    <a:xfrm>
                      <a:off x="531045" y="3193814"/>
                      <a:ext cx="510950" cy="50019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10950" h="500199" extrusionOk="0">
                          <a:moveTo>
                            <a:pt x="230344" y="500189"/>
                          </a:moveTo>
                          <a:cubicBezTo>
                            <a:pt x="153916" y="500507"/>
                            <a:pt x="77640" y="493446"/>
                            <a:pt x="2570" y="479108"/>
                          </a:cubicBezTo>
                          <a:cubicBezTo>
                            <a:pt x="-4606" y="452501"/>
                            <a:pt x="4348" y="418084"/>
                            <a:pt x="15841" y="404622"/>
                          </a:cubicBezTo>
                          <a:cubicBezTo>
                            <a:pt x="93" y="296672"/>
                            <a:pt x="174591" y="153479"/>
                            <a:pt x="126458" y="68770"/>
                          </a:cubicBezTo>
                          <a:cubicBezTo>
                            <a:pt x="128236" y="16510"/>
                            <a:pt x="219295" y="6350"/>
                            <a:pt x="261142" y="0"/>
                          </a:cubicBezTo>
                          <a:cubicBezTo>
                            <a:pt x="310926" y="4953"/>
                            <a:pt x="383443" y="12002"/>
                            <a:pt x="388777" y="70612"/>
                          </a:cubicBezTo>
                          <a:cubicBezTo>
                            <a:pt x="365980" y="191262"/>
                            <a:pt x="524603" y="342392"/>
                            <a:pt x="509998" y="472630"/>
                          </a:cubicBezTo>
                          <a:cubicBezTo>
                            <a:pt x="417936" y="491147"/>
                            <a:pt x="324248" y="500380"/>
                            <a:pt x="230344" y="500189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190" name="Google Shape;1190;p10"/>
                    <p:cNvSpPr/>
                    <p:nvPr/>
                  </p:nvSpPr>
                  <p:spPr>
                    <a:xfrm>
                      <a:off x="551585" y="3672350"/>
                      <a:ext cx="488949" cy="21462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88949" h="214629" extrusionOk="0">
                          <a:moveTo>
                            <a:pt x="243395" y="214630"/>
                          </a:moveTo>
                          <a:cubicBezTo>
                            <a:pt x="147256" y="214630"/>
                            <a:pt x="26352" y="160401"/>
                            <a:pt x="0" y="8001"/>
                          </a:cubicBezTo>
                          <a:cubicBezTo>
                            <a:pt x="165925" y="39751"/>
                            <a:pt x="327279" y="29528"/>
                            <a:pt x="488950" y="0"/>
                          </a:cubicBezTo>
                          <a:cubicBezTo>
                            <a:pt x="471043" y="147384"/>
                            <a:pt x="350266" y="214630"/>
                            <a:pt x="243395" y="214630"/>
                          </a:cubicBezTo>
                          <a:close/>
                        </a:path>
                      </a:pathLst>
                    </a:custGeom>
                    <a:solidFill>
                      <a:srgbClr val="C8F3F7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191" name="Google Shape;1191;p10"/>
                    <p:cNvSpPr/>
                    <p:nvPr/>
                  </p:nvSpPr>
                  <p:spPr>
                    <a:xfrm>
                      <a:off x="685838" y="2977833"/>
                      <a:ext cx="219884" cy="23464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9884" h="234649" extrusionOk="0">
                          <a:moveTo>
                            <a:pt x="2590" y="234649"/>
                          </a:moveTo>
                          <a:cubicBezTo>
                            <a:pt x="7987" y="210011"/>
                            <a:pt x="-12142" y="33672"/>
                            <a:pt x="12877" y="45419"/>
                          </a:cubicBezTo>
                          <a:cubicBezTo>
                            <a:pt x="33197" y="50182"/>
                            <a:pt x="23545" y="24210"/>
                            <a:pt x="35038" y="16590"/>
                          </a:cubicBezTo>
                          <a:cubicBezTo>
                            <a:pt x="50913" y="906"/>
                            <a:pt x="85394" y="1604"/>
                            <a:pt x="109714" y="1922"/>
                          </a:cubicBezTo>
                          <a:cubicBezTo>
                            <a:pt x="145528" y="-936"/>
                            <a:pt x="189026" y="-6841"/>
                            <a:pt x="188835" y="38879"/>
                          </a:cubicBezTo>
                          <a:cubicBezTo>
                            <a:pt x="250875" y="39895"/>
                            <a:pt x="199503" y="186770"/>
                            <a:pt x="206869" y="233824"/>
                          </a:cubicBezTo>
                          <a:cubicBezTo>
                            <a:pt x="139369" y="212361"/>
                            <a:pt x="71932" y="215091"/>
                            <a:pt x="2590" y="234649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192" name="Google Shape;1192;p10"/>
                    <p:cNvSpPr/>
                    <p:nvPr/>
                  </p:nvSpPr>
                  <p:spPr>
                    <a:xfrm>
                      <a:off x="522260" y="2971595"/>
                      <a:ext cx="530958" cy="92822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30958" h="928227" extrusionOk="0">
                          <a:moveTo>
                            <a:pt x="516306" y="619347"/>
                          </a:moveTo>
                          <a:cubicBezTo>
                            <a:pt x="501638" y="504285"/>
                            <a:pt x="397942" y="417798"/>
                            <a:pt x="399530" y="298926"/>
                          </a:cubicBezTo>
                          <a:cubicBezTo>
                            <a:pt x="413182" y="300514"/>
                            <a:pt x="390830" y="254159"/>
                            <a:pt x="381178" y="244380"/>
                          </a:cubicBezTo>
                          <a:cubicBezTo>
                            <a:pt x="383210" y="187992"/>
                            <a:pt x="385369" y="132175"/>
                            <a:pt x="387528" y="75787"/>
                          </a:cubicBezTo>
                          <a:cubicBezTo>
                            <a:pt x="392481" y="54070"/>
                            <a:pt x="381559" y="34449"/>
                            <a:pt x="356731" y="40227"/>
                          </a:cubicBezTo>
                          <a:cubicBezTo>
                            <a:pt x="358255" y="-10573"/>
                            <a:pt x="307645" y="730"/>
                            <a:pt x="273609" y="1810"/>
                          </a:cubicBezTo>
                          <a:cubicBezTo>
                            <a:pt x="240780" y="1429"/>
                            <a:pt x="184074" y="-222"/>
                            <a:pt x="184328" y="45244"/>
                          </a:cubicBezTo>
                          <a:cubicBezTo>
                            <a:pt x="174803" y="45815"/>
                            <a:pt x="158928" y="42640"/>
                            <a:pt x="158928" y="56547"/>
                          </a:cubicBezTo>
                          <a:cubicBezTo>
                            <a:pt x="158928" y="118777"/>
                            <a:pt x="158039" y="180435"/>
                            <a:pt x="158357" y="242475"/>
                          </a:cubicBezTo>
                          <a:cubicBezTo>
                            <a:pt x="144260" y="248825"/>
                            <a:pt x="112383" y="292767"/>
                            <a:pt x="140577" y="307753"/>
                          </a:cubicBezTo>
                          <a:cubicBezTo>
                            <a:pt x="150102" y="385159"/>
                            <a:pt x="15736" y="506508"/>
                            <a:pt x="18784" y="626967"/>
                          </a:cubicBezTo>
                          <a:cubicBezTo>
                            <a:pt x="-3124" y="640493"/>
                            <a:pt x="-8013" y="706215"/>
                            <a:pt x="15672" y="712756"/>
                          </a:cubicBezTo>
                          <a:cubicBezTo>
                            <a:pt x="65075" y="1013238"/>
                            <a:pt x="505638" y="992854"/>
                            <a:pt x="526720" y="692753"/>
                          </a:cubicBezTo>
                          <a:cubicBezTo>
                            <a:pt x="534785" y="671862"/>
                            <a:pt x="531356" y="631984"/>
                            <a:pt x="516306" y="619347"/>
                          </a:cubicBezTo>
                          <a:close/>
                          <a:moveTo>
                            <a:pt x="498399" y="620300"/>
                          </a:moveTo>
                          <a:cubicBezTo>
                            <a:pt x="475749" y="621824"/>
                            <a:pt x="453079" y="623176"/>
                            <a:pt x="430391" y="624364"/>
                          </a:cubicBezTo>
                          <a:cubicBezTo>
                            <a:pt x="405708" y="518319"/>
                            <a:pt x="384842" y="411531"/>
                            <a:pt x="367780" y="304006"/>
                          </a:cubicBezTo>
                          <a:cubicBezTo>
                            <a:pt x="372606" y="303308"/>
                            <a:pt x="377432" y="302673"/>
                            <a:pt x="382194" y="301911"/>
                          </a:cubicBezTo>
                          <a:cubicBezTo>
                            <a:pt x="378511" y="420973"/>
                            <a:pt x="481889" y="506762"/>
                            <a:pt x="498399" y="620300"/>
                          </a:cubicBezTo>
                          <a:close/>
                          <a:moveTo>
                            <a:pt x="278689" y="312579"/>
                          </a:moveTo>
                          <a:cubicBezTo>
                            <a:pt x="287389" y="312198"/>
                            <a:pt x="296025" y="311690"/>
                            <a:pt x="304661" y="311118"/>
                          </a:cubicBezTo>
                          <a:cubicBezTo>
                            <a:pt x="318040" y="416738"/>
                            <a:pt x="331477" y="522383"/>
                            <a:pt x="344983" y="628047"/>
                          </a:cubicBezTo>
                          <a:cubicBezTo>
                            <a:pt x="322568" y="628809"/>
                            <a:pt x="300216" y="629507"/>
                            <a:pt x="277800" y="629952"/>
                          </a:cubicBezTo>
                          <a:cubicBezTo>
                            <a:pt x="271844" y="524237"/>
                            <a:pt x="272136" y="418262"/>
                            <a:pt x="278689" y="312579"/>
                          </a:cubicBezTo>
                          <a:close/>
                          <a:moveTo>
                            <a:pt x="322504" y="309531"/>
                          </a:moveTo>
                          <a:cubicBezTo>
                            <a:pt x="331775" y="308642"/>
                            <a:pt x="341046" y="307626"/>
                            <a:pt x="350317" y="306483"/>
                          </a:cubicBezTo>
                          <a:cubicBezTo>
                            <a:pt x="367253" y="413417"/>
                            <a:pt x="387928" y="519633"/>
                            <a:pt x="412357" y="625126"/>
                          </a:cubicBezTo>
                          <a:cubicBezTo>
                            <a:pt x="395910" y="625951"/>
                            <a:pt x="379400" y="626713"/>
                            <a:pt x="362954" y="627348"/>
                          </a:cubicBezTo>
                          <a:cubicBezTo>
                            <a:pt x="349111" y="521430"/>
                            <a:pt x="335541" y="415493"/>
                            <a:pt x="322250" y="309531"/>
                          </a:cubicBezTo>
                          <a:close/>
                          <a:moveTo>
                            <a:pt x="365684" y="58452"/>
                          </a:moveTo>
                          <a:cubicBezTo>
                            <a:pt x="375273" y="59277"/>
                            <a:pt x="368542" y="74581"/>
                            <a:pt x="369939" y="81248"/>
                          </a:cubicBezTo>
                          <a:lnTo>
                            <a:pt x="175946" y="137382"/>
                          </a:lnTo>
                          <a:cubicBezTo>
                            <a:pt x="175946" y="127984"/>
                            <a:pt x="175946" y="118332"/>
                            <a:pt x="175946" y="109125"/>
                          </a:cubicBezTo>
                          <a:cubicBezTo>
                            <a:pt x="212713" y="94837"/>
                            <a:pt x="258496" y="85947"/>
                            <a:pt x="287643" y="60547"/>
                          </a:cubicBezTo>
                          <a:cubicBezTo>
                            <a:pt x="313360" y="60611"/>
                            <a:pt x="339649" y="57309"/>
                            <a:pt x="365430" y="58452"/>
                          </a:cubicBezTo>
                          <a:close/>
                          <a:moveTo>
                            <a:pt x="175438" y="205454"/>
                          </a:moveTo>
                          <a:lnTo>
                            <a:pt x="366827" y="159671"/>
                          </a:lnTo>
                          <a:lnTo>
                            <a:pt x="364224" y="230791"/>
                          </a:lnTo>
                          <a:cubicBezTo>
                            <a:pt x="308090" y="199041"/>
                            <a:pt x="233033" y="208248"/>
                            <a:pt x="175311" y="231616"/>
                          </a:cubicBezTo>
                          <a:close/>
                          <a:moveTo>
                            <a:pt x="175438" y="187230"/>
                          </a:moveTo>
                          <a:cubicBezTo>
                            <a:pt x="175438" y="176688"/>
                            <a:pt x="175438" y="166084"/>
                            <a:pt x="175438" y="155480"/>
                          </a:cubicBezTo>
                          <a:lnTo>
                            <a:pt x="368796" y="99536"/>
                          </a:lnTo>
                          <a:lnTo>
                            <a:pt x="367272" y="141256"/>
                          </a:lnTo>
                          <a:close/>
                          <a:moveTo>
                            <a:pt x="229032" y="21622"/>
                          </a:moveTo>
                          <a:cubicBezTo>
                            <a:pt x="256401" y="25305"/>
                            <a:pt x="342570" y="-222"/>
                            <a:pt x="338760" y="40672"/>
                          </a:cubicBezTo>
                          <a:lnTo>
                            <a:pt x="201600" y="44418"/>
                          </a:lnTo>
                          <a:cubicBezTo>
                            <a:pt x="197155" y="28861"/>
                            <a:pt x="217793" y="22765"/>
                            <a:pt x="229096" y="21749"/>
                          </a:cubicBezTo>
                          <a:close/>
                          <a:moveTo>
                            <a:pt x="263830" y="59150"/>
                          </a:moveTo>
                          <a:cubicBezTo>
                            <a:pt x="235046" y="71260"/>
                            <a:pt x="205645" y="81858"/>
                            <a:pt x="175756" y="90900"/>
                          </a:cubicBezTo>
                          <a:lnTo>
                            <a:pt x="175756" y="63722"/>
                          </a:lnTo>
                          <a:cubicBezTo>
                            <a:pt x="201664" y="62897"/>
                            <a:pt x="238113" y="59976"/>
                            <a:pt x="263894" y="59404"/>
                          </a:cubicBezTo>
                          <a:close/>
                          <a:moveTo>
                            <a:pt x="260973" y="230600"/>
                          </a:moveTo>
                          <a:cubicBezTo>
                            <a:pt x="306439" y="226028"/>
                            <a:pt x="366891" y="233838"/>
                            <a:pt x="384036" y="283432"/>
                          </a:cubicBezTo>
                          <a:cubicBezTo>
                            <a:pt x="303873" y="296939"/>
                            <a:pt x="222193" y="298945"/>
                            <a:pt x="141466" y="289401"/>
                          </a:cubicBezTo>
                          <a:cubicBezTo>
                            <a:pt x="157404" y="243554"/>
                            <a:pt x="218110" y="233521"/>
                            <a:pt x="261036" y="230854"/>
                          </a:cubicBezTo>
                          <a:close/>
                          <a:moveTo>
                            <a:pt x="259639" y="630269"/>
                          </a:moveTo>
                          <a:cubicBezTo>
                            <a:pt x="238005" y="630606"/>
                            <a:pt x="216313" y="630796"/>
                            <a:pt x="194552" y="630841"/>
                          </a:cubicBezTo>
                          <a:cubicBezTo>
                            <a:pt x="210300" y="525005"/>
                            <a:pt x="226003" y="419176"/>
                            <a:pt x="241669" y="313341"/>
                          </a:cubicBezTo>
                          <a:cubicBezTo>
                            <a:pt x="248019" y="313341"/>
                            <a:pt x="254369" y="313341"/>
                            <a:pt x="260719" y="313341"/>
                          </a:cubicBezTo>
                          <a:cubicBezTo>
                            <a:pt x="254172" y="418871"/>
                            <a:pt x="253810" y="524694"/>
                            <a:pt x="259639" y="630269"/>
                          </a:cubicBezTo>
                          <a:close/>
                          <a:moveTo>
                            <a:pt x="177089" y="630904"/>
                          </a:moveTo>
                          <a:cubicBezTo>
                            <a:pt x="155309" y="630904"/>
                            <a:pt x="133528" y="630904"/>
                            <a:pt x="111748" y="630333"/>
                          </a:cubicBezTo>
                          <a:cubicBezTo>
                            <a:pt x="143498" y="524478"/>
                            <a:pt x="175248" y="418751"/>
                            <a:pt x="206490" y="312833"/>
                          </a:cubicBezTo>
                          <a:lnTo>
                            <a:pt x="224206" y="313277"/>
                          </a:lnTo>
                          <a:cubicBezTo>
                            <a:pt x="208630" y="419195"/>
                            <a:pt x="192920" y="525069"/>
                            <a:pt x="177089" y="630904"/>
                          </a:cubicBezTo>
                          <a:close/>
                          <a:moveTo>
                            <a:pt x="76759" y="501047"/>
                          </a:moveTo>
                          <a:cubicBezTo>
                            <a:pt x="112129" y="441801"/>
                            <a:pt x="157849" y="381857"/>
                            <a:pt x="157468" y="309721"/>
                          </a:cubicBezTo>
                          <a:cubicBezTo>
                            <a:pt x="168009" y="310737"/>
                            <a:pt x="178550" y="311499"/>
                            <a:pt x="189218" y="312071"/>
                          </a:cubicBezTo>
                          <a:cubicBezTo>
                            <a:pt x="157550" y="417906"/>
                            <a:pt x="125908" y="523887"/>
                            <a:pt x="94285" y="630015"/>
                          </a:cubicBezTo>
                          <a:cubicBezTo>
                            <a:pt x="74854" y="629571"/>
                            <a:pt x="55423" y="629126"/>
                            <a:pt x="35992" y="628491"/>
                          </a:cubicBezTo>
                          <a:cubicBezTo>
                            <a:pt x="33960" y="582454"/>
                            <a:pt x="54026" y="539591"/>
                            <a:pt x="76886" y="500920"/>
                          </a:cubicBezTo>
                          <a:close/>
                          <a:moveTo>
                            <a:pt x="356858" y="897604"/>
                          </a:moveTo>
                          <a:cubicBezTo>
                            <a:pt x="221222" y="951325"/>
                            <a:pt x="58725" y="859504"/>
                            <a:pt x="34024" y="716248"/>
                          </a:cubicBezTo>
                          <a:cubicBezTo>
                            <a:pt x="191294" y="742912"/>
                            <a:pt x="352178" y="739813"/>
                            <a:pt x="508305" y="707104"/>
                          </a:cubicBezTo>
                          <a:lnTo>
                            <a:pt x="509194" y="707549"/>
                          </a:lnTo>
                          <a:cubicBezTo>
                            <a:pt x="496145" y="793623"/>
                            <a:pt x="438030" y="866134"/>
                            <a:pt x="356858" y="897604"/>
                          </a:cubicBezTo>
                          <a:close/>
                          <a:moveTo>
                            <a:pt x="512560" y="681704"/>
                          </a:moveTo>
                          <a:cubicBezTo>
                            <a:pt x="511855" y="684092"/>
                            <a:pt x="510985" y="686422"/>
                            <a:pt x="509956" y="688689"/>
                          </a:cubicBezTo>
                          <a:cubicBezTo>
                            <a:pt x="348952" y="722706"/>
                            <a:pt x="182842" y="724865"/>
                            <a:pt x="21006" y="695039"/>
                          </a:cubicBezTo>
                          <a:cubicBezTo>
                            <a:pt x="14332" y="679355"/>
                            <a:pt x="14961" y="661511"/>
                            <a:pt x="22721" y="646335"/>
                          </a:cubicBezTo>
                          <a:cubicBezTo>
                            <a:pt x="183897" y="651967"/>
                            <a:pt x="345263" y="649148"/>
                            <a:pt x="506146" y="637889"/>
                          </a:cubicBezTo>
                          <a:cubicBezTo>
                            <a:pt x="514351" y="650945"/>
                            <a:pt x="516681" y="666845"/>
                            <a:pt x="512560" y="681704"/>
                          </a:cubicBezTo>
                          <a:close/>
                        </a:path>
                      </a:pathLst>
                    </a:custGeom>
                    <a:solidFill>
                      <a:schemeClr val="dk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1193" name="Google Shape;1193;p10"/>
                  <p:cNvSpPr/>
                  <p:nvPr/>
                </p:nvSpPr>
                <p:spPr>
                  <a:xfrm>
                    <a:off x="786939" y="372820"/>
                    <a:ext cx="17700" cy="2605200"/>
                  </a:xfrm>
                  <a:prstGeom prst="rect">
                    <a:avLst/>
                  </a:pr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194" name="Google Shape;1194;p10"/>
                <p:cNvSpPr/>
                <p:nvPr/>
              </p:nvSpPr>
              <p:spPr>
                <a:xfrm>
                  <a:off x="636125" y="3766050"/>
                  <a:ext cx="121425" cy="7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7" h="2972" extrusionOk="0">
                      <a:moveTo>
                        <a:pt x="0" y="0"/>
                      </a:moveTo>
                      <a:cubicBezTo>
                        <a:pt x="1186" y="1482"/>
                        <a:pt x="3080" y="2306"/>
                        <a:pt x="4857" y="2972"/>
                      </a:cubicBezTo>
                    </a:path>
                  </a:pathLst>
                </a:custGeom>
                <a:noFill/>
                <a:ln w="38100" cap="rnd" cmpd="sng">
                  <a:solidFill>
                    <a:schemeClr val="l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</p:grpSp>
        <p:grpSp>
          <p:nvGrpSpPr>
            <p:cNvPr id="1195" name="Google Shape;1195;p10"/>
            <p:cNvGrpSpPr/>
            <p:nvPr/>
          </p:nvGrpSpPr>
          <p:grpSpPr>
            <a:xfrm>
              <a:off x="7192739" y="3730341"/>
              <a:ext cx="148551" cy="170121"/>
              <a:chOff x="3462796" y="2555878"/>
              <a:chExt cx="157798" cy="180711"/>
            </a:xfrm>
          </p:grpSpPr>
          <p:sp>
            <p:nvSpPr>
              <p:cNvPr id="1196" name="Google Shape;1196;p10"/>
              <p:cNvSpPr/>
              <p:nvPr/>
            </p:nvSpPr>
            <p:spPr>
              <a:xfrm>
                <a:off x="3528860" y="2555878"/>
                <a:ext cx="20839" cy="53711"/>
              </a:xfrm>
              <a:custGeom>
                <a:avLst/>
                <a:gdLst/>
                <a:ahLst/>
                <a:cxnLst/>
                <a:rect l="l" t="t" r="r" b="b"/>
                <a:pathLst>
                  <a:path w="20839" h="53711" extrusionOk="0">
                    <a:moveTo>
                      <a:pt x="9741" y="60"/>
                    </a:moveTo>
                    <a:cubicBezTo>
                      <a:pt x="-2451" y="2600"/>
                      <a:pt x="-4483" y="55686"/>
                      <a:pt x="11074" y="53654"/>
                    </a:cubicBezTo>
                    <a:cubicBezTo>
                      <a:pt x="23266" y="51114"/>
                      <a:pt x="25362" y="-2035"/>
                      <a:pt x="9741" y="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7" name="Google Shape;1197;p10"/>
              <p:cNvSpPr/>
              <p:nvPr/>
            </p:nvSpPr>
            <p:spPr>
              <a:xfrm>
                <a:off x="3528860" y="2682878"/>
                <a:ext cx="20839" cy="53711"/>
              </a:xfrm>
              <a:custGeom>
                <a:avLst/>
                <a:gdLst/>
                <a:ahLst/>
                <a:cxnLst/>
                <a:rect l="l" t="t" r="r" b="b"/>
                <a:pathLst>
                  <a:path w="20839" h="53711" extrusionOk="0">
                    <a:moveTo>
                      <a:pt x="9741" y="60"/>
                    </a:moveTo>
                    <a:cubicBezTo>
                      <a:pt x="-2451" y="2600"/>
                      <a:pt x="-4483" y="55686"/>
                      <a:pt x="11074" y="53654"/>
                    </a:cubicBezTo>
                    <a:cubicBezTo>
                      <a:pt x="23266" y="51114"/>
                      <a:pt x="25362" y="-2035"/>
                      <a:pt x="9741" y="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" name="Google Shape;1198;p10"/>
              <p:cNvSpPr/>
              <p:nvPr/>
            </p:nvSpPr>
            <p:spPr>
              <a:xfrm>
                <a:off x="3571315" y="2597137"/>
                <a:ext cx="47570" cy="33554"/>
              </a:xfrm>
              <a:custGeom>
                <a:avLst/>
                <a:gdLst/>
                <a:ahLst/>
                <a:cxnLst/>
                <a:rect l="l" t="t" r="r" b="b"/>
                <a:pathLst>
                  <a:path w="47570" h="33554" extrusionOk="0">
                    <a:moveTo>
                      <a:pt x="47423" y="3886"/>
                    </a:moveTo>
                    <a:cubicBezTo>
                      <a:pt x="36183" y="-9449"/>
                      <a:pt x="10910" y="15189"/>
                      <a:pt x="306" y="22936"/>
                    </a:cubicBezTo>
                    <a:cubicBezTo>
                      <a:pt x="-4584" y="50305"/>
                      <a:pt x="50788" y="17729"/>
                      <a:pt x="47423" y="38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9" name="Google Shape;1199;p10"/>
              <p:cNvSpPr/>
              <p:nvPr/>
            </p:nvSpPr>
            <p:spPr>
              <a:xfrm>
                <a:off x="3572203" y="2660050"/>
                <a:ext cx="48391" cy="35006"/>
              </a:xfrm>
              <a:custGeom>
                <a:avLst/>
                <a:gdLst/>
                <a:ahLst/>
                <a:cxnLst/>
                <a:rect l="l" t="t" r="r" b="b"/>
                <a:pathLst>
                  <a:path w="48391" h="35006" extrusionOk="0">
                    <a:moveTo>
                      <a:pt x="45900" y="20221"/>
                    </a:moveTo>
                    <a:cubicBezTo>
                      <a:pt x="32120" y="15713"/>
                      <a:pt x="14849" y="-8608"/>
                      <a:pt x="1450" y="3203"/>
                    </a:cubicBezTo>
                    <a:cubicBezTo>
                      <a:pt x="-11123" y="21047"/>
                      <a:pt x="62664" y="54384"/>
                      <a:pt x="45900" y="202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" name="Google Shape;1200;p10"/>
              <p:cNvSpPr/>
              <p:nvPr/>
            </p:nvSpPr>
            <p:spPr>
              <a:xfrm>
                <a:off x="3466564" y="2662661"/>
                <a:ext cx="42019" cy="33548"/>
              </a:xfrm>
              <a:custGeom>
                <a:avLst/>
                <a:gdLst/>
                <a:ahLst/>
                <a:cxnLst/>
                <a:rect l="l" t="t" r="r" b="b"/>
                <a:pathLst>
                  <a:path w="42019" h="33548" extrusionOk="0">
                    <a:moveTo>
                      <a:pt x="41239" y="1798"/>
                    </a:moveTo>
                    <a:cubicBezTo>
                      <a:pt x="31397" y="-7981"/>
                      <a:pt x="-17625" y="24912"/>
                      <a:pt x="6695" y="33548"/>
                    </a:cubicBezTo>
                    <a:cubicBezTo>
                      <a:pt x="17935" y="27452"/>
                      <a:pt x="47145" y="17991"/>
                      <a:pt x="41239" y="17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" name="Google Shape;1201;p10"/>
              <p:cNvSpPr/>
              <p:nvPr/>
            </p:nvSpPr>
            <p:spPr>
              <a:xfrm>
                <a:off x="3462796" y="2597064"/>
                <a:ext cx="40843" cy="33781"/>
              </a:xfrm>
              <a:custGeom>
                <a:avLst/>
                <a:gdLst/>
                <a:ahLst/>
                <a:cxnLst/>
                <a:rect l="l" t="t" r="r" b="b"/>
                <a:pathLst>
                  <a:path w="40843" h="33781" extrusionOk="0">
                    <a:moveTo>
                      <a:pt x="38339" y="18755"/>
                    </a:moveTo>
                    <a:cubicBezTo>
                      <a:pt x="27163" y="13865"/>
                      <a:pt x="13447" y="-8614"/>
                      <a:pt x="1509" y="3578"/>
                    </a:cubicBezTo>
                    <a:cubicBezTo>
                      <a:pt x="-10556" y="21676"/>
                      <a:pt x="54151" y="52346"/>
                      <a:pt x="38339" y="187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68100778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Top drawing">
  <p:cSld name="Blank - Top drawing">
    <p:spTree>
      <p:nvGrpSpPr>
        <p:cNvPr id="1" name="Shape 1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" name="Google Shape;1203;p11"/>
          <p:cNvSpPr txBox="1">
            <a:spLocks noGrp="1"/>
          </p:cNvSpPr>
          <p:nvPr>
            <p:ph type="sldNum" idx="12"/>
          </p:nvPr>
        </p:nvSpPr>
        <p:spPr>
          <a:xfrm>
            <a:off x="11595204" y="6231533"/>
            <a:ext cx="4440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1204" name="Google Shape;1204;p11"/>
          <p:cNvGrpSpPr/>
          <p:nvPr/>
        </p:nvGrpSpPr>
        <p:grpSpPr>
          <a:xfrm>
            <a:off x="668156" y="20"/>
            <a:ext cx="296141" cy="1284833"/>
            <a:chOff x="6176324" y="1765810"/>
            <a:chExt cx="466512" cy="2024421"/>
          </a:xfrm>
        </p:grpSpPr>
        <p:sp>
          <p:nvSpPr>
            <p:cNvPr id="1205" name="Google Shape;1205;p11"/>
            <p:cNvSpPr/>
            <p:nvPr/>
          </p:nvSpPr>
          <p:spPr>
            <a:xfrm>
              <a:off x="6176324" y="2971595"/>
              <a:ext cx="466512" cy="818636"/>
            </a:xfrm>
            <a:custGeom>
              <a:avLst/>
              <a:gdLst/>
              <a:ahLst/>
              <a:cxnLst/>
              <a:rect l="l" t="t" r="r" b="b"/>
              <a:pathLst>
                <a:path w="466512" h="818636" extrusionOk="0">
                  <a:moveTo>
                    <a:pt x="332323" y="212841"/>
                  </a:moveTo>
                  <a:cubicBezTo>
                    <a:pt x="341531" y="160708"/>
                    <a:pt x="342674" y="107476"/>
                    <a:pt x="335880" y="54980"/>
                  </a:cubicBezTo>
                  <a:cubicBezTo>
                    <a:pt x="332578" y="42280"/>
                    <a:pt x="316004" y="50599"/>
                    <a:pt x="306479" y="48630"/>
                  </a:cubicBezTo>
                  <a:cubicBezTo>
                    <a:pt x="306923" y="-17537"/>
                    <a:pt x="162779" y="-14870"/>
                    <a:pt x="159984" y="48630"/>
                  </a:cubicBezTo>
                  <a:cubicBezTo>
                    <a:pt x="98580" y="52250"/>
                    <a:pt x="140934" y="172709"/>
                    <a:pt x="140554" y="213159"/>
                  </a:cubicBezTo>
                  <a:cubicBezTo>
                    <a:pt x="105057" y="231383"/>
                    <a:pt x="103723" y="274563"/>
                    <a:pt x="102454" y="310060"/>
                  </a:cubicBezTo>
                  <a:cubicBezTo>
                    <a:pt x="97246" y="356427"/>
                    <a:pt x="82324" y="401182"/>
                    <a:pt x="58766" y="441441"/>
                  </a:cubicBezTo>
                  <a:cubicBezTo>
                    <a:pt x="-124178" y="764783"/>
                    <a:pt x="171287" y="823140"/>
                    <a:pt x="250027" y="818377"/>
                  </a:cubicBezTo>
                  <a:cubicBezTo>
                    <a:pt x="471579" y="804979"/>
                    <a:pt x="517362" y="615177"/>
                    <a:pt x="413476" y="441441"/>
                  </a:cubicBezTo>
                  <a:cubicBezTo>
                    <a:pt x="355628" y="353938"/>
                    <a:pt x="388838" y="243448"/>
                    <a:pt x="332323" y="2128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" name="Google Shape;1206;p11"/>
            <p:cNvSpPr/>
            <p:nvPr/>
          </p:nvSpPr>
          <p:spPr>
            <a:xfrm>
              <a:off x="6400743" y="1765810"/>
              <a:ext cx="17700" cy="12093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07" name="Google Shape;1207;p11"/>
          <p:cNvGrpSpPr/>
          <p:nvPr/>
        </p:nvGrpSpPr>
        <p:grpSpPr>
          <a:xfrm>
            <a:off x="5405938" y="147"/>
            <a:ext cx="374804" cy="851608"/>
            <a:chOff x="4897958" y="2723139"/>
            <a:chExt cx="514087" cy="1168081"/>
          </a:xfrm>
        </p:grpSpPr>
        <p:sp>
          <p:nvSpPr>
            <p:cNvPr id="1208" name="Google Shape;1208;p11"/>
            <p:cNvSpPr/>
            <p:nvPr/>
          </p:nvSpPr>
          <p:spPr>
            <a:xfrm>
              <a:off x="4897958" y="2971595"/>
              <a:ext cx="514087" cy="919625"/>
            </a:xfrm>
            <a:custGeom>
              <a:avLst/>
              <a:gdLst/>
              <a:ahLst/>
              <a:cxnLst/>
              <a:rect l="l" t="t" r="r" b="b"/>
              <a:pathLst>
                <a:path w="514087" h="919625" extrusionOk="0">
                  <a:moveTo>
                    <a:pt x="503440" y="612940"/>
                  </a:moveTo>
                  <a:cubicBezTo>
                    <a:pt x="488835" y="497878"/>
                    <a:pt x="385076" y="411391"/>
                    <a:pt x="386663" y="292519"/>
                  </a:cubicBezTo>
                  <a:cubicBezTo>
                    <a:pt x="400316" y="294106"/>
                    <a:pt x="377964" y="247751"/>
                    <a:pt x="368312" y="237972"/>
                  </a:cubicBezTo>
                  <a:cubicBezTo>
                    <a:pt x="360247" y="200825"/>
                    <a:pt x="403681" y="12865"/>
                    <a:pt x="343674" y="33820"/>
                  </a:cubicBezTo>
                  <a:cubicBezTo>
                    <a:pt x="345134" y="-16980"/>
                    <a:pt x="171017" y="-6630"/>
                    <a:pt x="171208" y="38837"/>
                  </a:cubicBezTo>
                  <a:cubicBezTo>
                    <a:pt x="161746" y="39408"/>
                    <a:pt x="145808" y="36233"/>
                    <a:pt x="145808" y="50139"/>
                  </a:cubicBezTo>
                  <a:cubicBezTo>
                    <a:pt x="145808" y="112369"/>
                    <a:pt x="144919" y="174028"/>
                    <a:pt x="145236" y="236068"/>
                  </a:cubicBezTo>
                  <a:cubicBezTo>
                    <a:pt x="131203" y="242418"/>
                    <a:pt x="99262" y="286359"/>
                    <a:pt x="127456" y="301345"/>
                  </a:cubicBezTo>
                  <a:cubicBezTo>
                    <a:pt x="139839" y="437108"/>
                    <a:pt x="-22340" y="548995"/>
                    <a:pt x="2615" y="706349"/>
                  </a:cubicBezTo>
                  <a:cubicBezTo>
                    <a:pt x="55892" y="1056297"/>
                    <a:pt x="596023" y="940409"/>
                    <a:pt x="503440" y="6129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9" name="Google Shape;1209;p11"/>
            <p:cNvSpPr/>
            <p:nvPr/>
          </p:nvSpPr>
          <p:spPr>
            <a:xfrm>
              <a:off x="5157477" y="2723139"/>
              <a:ext cx="17700" cy="252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10" name="Google Shape;1210;p11"/>
          <p:cNvGrpSpPr/>
          <p:nvPr/>
        </p:nvGrpSpPr>
        <p:grpSpPr>
          <a:xfrm>
            <a:off x="2688305" y="158"/>
            <a:ext cx="296140" cy="793313"/>
            <a:chOff x="5578966" y="2874382"/>
            <a:chExt cx="406190" cy="1088121"/>
          </a:xfrm>
        </p:grpSpPr>
        <p:sp>
          <p:nvSpPr>
            <p:cNvPr id="1211" name="Google Shape;1211;p11"/>
            <p:cNvSpPr/>
            <p:nvPr/>
          </p:nvSpPr>
          <p:spPr>
            <a:xfrm>
              <a:off x="5578966" y="2971595"/>
              <a:ext cx="406190" cy="990908"/>
            </a:xfrm>
            <a:custGeom>
              <a:avLst/>
              <a:gdLst/>
              <a:ahLst/>
              <a:cxnLst/>
              <a:rect l="l" t="t" r="r" b="b"/>
              <a:pathLst>
                <a:path w="406190" h="990908" extrusionOk="0">
                  <a:moveTo>
                    <a:pt x="340083" y="447063"/>
                  </a:moveTo>
                  <a:cubicBezTo>
                    <a:pt x="341480" y="444205"/>
                    <a:pt x="372913" y="448269"/>
                    <a:pt x="369865" y="426933"/>
                  </a:cubicBezTo>
                  <a:cubicBezTo>
                    <a:pt x="378628" y="356321"/>
                    <a:pt x="379771" y="266786"/>
                    <a:pt x="314811" y="222019"/>
                  </a:cubicBezTo>
                  <a:cubicBezTo>
                    <a:pt x="316334" y="182014"/>
                    <a:pt x="330368" y="29931"/>
                    <a:pt x="276266" y="35328"/>
                  </a:cubicBezTo>
                  <a:cubicBezTo>
                    <a:pt x="257216" y="-16234"/>
                    <a:pt x="121643" y="-11789"/>
                    <a:pt x="117897" y="51521"/>
                  </a:cubicBezTo>
                  <a:cubicBezTo>
                    <a:pt x="68303" y="56474"/>
                    <a:pt x="94719" y="194840"/>
                    <a:pt x="95608" y="232242"/>
                  </a:cubicBezTo>
                  <a:cubicBezTo>
                    <a:pt x="33823" y="278470"/>
                    <a:pt x="28616" y="363941"/>
                    <a:pt x="30775" y="435442"/>
                  </a:cubicBezTo>
                  <a:cubicBezTo>
                    <a:pt x="31219" y="460842"/>
                    <a:pt x="59794" y="448840"/>
                    <a:pt x="72685" y="450746"/>
                  </a:cubicBezTo>
                  <a:cubicBezTo>
                    <a:pt x="75860" y="483511"/>
                    <a:pt x="77003" y="521611"/>
                    <a:pt x="48999" y="544408"/>
                  </a:cubicBezTo>
                  <a:cubicBezTo>
                    <a:pt x="22774" y="559775"/>
                    <a:pt x="3851" y="611464"/>
                    <a:pt x="46078" y="617497"/>
                  </a:cubicBezTo>
                  <a:cubicBezTo>
                    <a:pt x="2835" y="630197"/>
                    <a:pt x="-17041" y="715159"/>
                    <a:pt x="37824" y="733384"/>
                  </a:cubicBezTo>
                  <a:cubicBezTo>
                    <a:pt x="-17041" y="742719"/>
                    <a:pt x="-9611" y="809584"/>
                    <a:pt x="43284" y="813584"/>
                  </a:cubicBezTo>
                  <a:cubicBezTo>
                    <a:pt x="-1801" y="839747"/>
                    <a:pt x="-6309" y="908200"/>
                    <a:pt x="55095" y="912772"/>
                  </a:cubicBezTo>
                  <a:cubicBezTo>
                    <a:pt x="90782" y="913153"/>
                    <a:pt x="126025" y="903310"/>
                    <a:pt x="161268" y="898421"/>
                  </a:cubicBezTo>
                  <a:cubicBezTo>
                    <a:pt x="139233" y="913788"/>
                    <a:pt x="126279" y="946998"/>
                    <a:pt x="144313" y="970176"/>
                  </a:cubicBezTo>
                  <a:cubicBezTo>
                    <a:pt x="172888" y="1006688"/>
                    <a:pt x="224577" y="986051"/>
                    <a:pt x="260327" y="975319"/>
                  </a:cubicBezTo>
                  <a:cubicBezTo>
                    <a:pt x="299570" y="961285"/>
                    <a:pt x="348021" y="957857"/>
                    <a:pt x="376088" y="923821"/>
                  </a:cubicBezTo>
                  <a:cubicBezTo>
                    <a:pt x="399646" y="896008"/>
                    <a:pt x="387327" y="849653"/>
                    <a:pt x="348656" y="845652"/>
                  </a:cubicBezTo>
                  <a:cubicBezTo>
                    <a:pt x="373288" y="834501"/>
                    <a:pt x="384216" y="805495"/>
                    <a:pt x="373065" y="780857"/>
                  </a:cubicBezTo>
                  <a:cubicBezTo>
                    <a:pt x="364353" y="761610"/>
                    <a:pt x="344268" y="750123"/>
                    <a:pt x="323256" y="752371"/>
                  </a:cubicBezTo>
                  <a:cubicBezTo>
                    <a:pt x="387455" y="748370"/>
                    <a:pt x="429999" y="685505"/>
                    <a:pt x="352656" y="659597"/>
                  </a:cubicBezTo>
                  <a:cubicBezTo>
                    <a:pt x="304650" y="655978"/>
                    <a:pt x="438889" y="670011"/>
                    <a:pt x="398503" y="584096"/>
                  </a:cubicBezTo>
                  <a:cubicBezTo>
                    <a:pt x="365928" y="545170"/>
                    <a:pt x="301412" y="524850"/>
                    <a:pt x="340083" y="4470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2" name="Google Shape;1212;p11"/>
            <p:cNvSpPr/>
            <p:nvPr/>
          </p:nvSpPr>
          <p:spPr>
            <a:xfrm>
              <a:off x="5774610" y="2874382"/>
              <a:ext cx="17700" cy="1008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13" name="Google Shape;1213;p11"/>
          <p:cNvGrpSpPr/>
          <p:nvPr/>
        </p:nvGrpSpPr>
        <p:grpSpPr>
          <a:xfrm>
            <a:off x="3849762" y="109"/>
            <a:ext cx="340119" cy="1389391"/>
            <a:chOff x="6176324" y="1884520"/>
            <a:chExt cx="466512" cy="1905711"/>
          </a:xfrm>
        </p:grpSpPr>
        <p:sp>
          <p:nvSpPr>
            <p:cNvPr id="1214" name="Google Shape;1214;p11"/>
            <p:cNvSpPr/>
            <p:nvPr/>
          </p:nvSpPr>
          <p:spPr>
            <a:xfrm>
              <a:off x="6176324" y="2971595"/>
              <a:ext cx="466512" cy="818636"/>
            </a:xfrm>
            <a:custGeom>
              <a:avLst/>
              <a:gdLst/>
              <a:ahLst/>
              <a:cxnLst/>
              <a:rect l="l" t="t" r="r" b="b"/>
              <a:pathLst>
                <a:path w="466512" h="818636" extrusionOk="0">
                  <a:moveTo>
                    <a:pt x="332323" y="212841"/>
                  </a:moveTo>
                  <a:cubicBezTo>
                    <a:pt x="341531" y="160708"/>
                    <a:pt x="342674" y="107476"/>
                    <a:pt x="335880" y="54980"/>
                  </a:cubicBezTo>
                  <a:cubicBezTo>
                    <a:pt x="332578" y="42280"/>
                    <a:pt x="316004" y="50599"/>
                    <a:pt x="306479" y="48630"/>
                  </a:cubicBezTo>
                  <a:cubicBezTo>
                    <a:pt x="306923" y="-17537"/>
                    <a:pt x="162779" y="-14870"/>
                    <a:pt x="159984" y="48630"/>
                  </a:cubicBezTo>
                  <a:cubicBezTo>
                    <a:pt x="98580" y="52250"/>
                    <a:pt x="140934" y="172709"/>
                    <a:pt x="140554" y="213159"/>
                  </a:cubicBezTo>
                  <a:cubicBezTo>
                    <a:pt x="105057" y="231383"/>
                    <a:pt x="103723" y="274563"/>
                    <a:pt x="102454" y="310060"/>
                  </a:cubicBezTo>
                  <a:cubicBezTo>
                    <a:pt x="97246" y="356427"/>
                    <a:pt x="82324" y="401182"/>
                    <a:pt x="58766" y="441441"/>
                  </a:cubicBezTo>
                  <a:cubicBezTo>
                    <a:pt x="-124178" y="764783"/>
                    <a:pt x="171287" y="823140"/>
                    <a:pt x="250027" y="818377"/>
                  </a:cubicBezTo>
                  <a:cubicBezTo>
                    <a:pt x="471579" y="804979"/>
                    <a:pt x="517362" y="615177"/>
                    <a:pt x="413476" y="441441"/>
                  </a:cubicBezTo>
                  <a:cubicBezTo>
                    <a:pt x="355628" y="353938"/>
                    <a:pt x="388838" y="243448"/>
                    <a:pt x="332323" y="2128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5" name="Google Shape;1215;p11"/>
            <p:cNvSpPr/>
            <p:nvPr/>
          </p:nvSpPr>
          <p:spPr>
            <a:xfrm>
              <a:off x="6400710" y="1884520"/>
              <a:ext cx="17700" cy="1090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16" name="Google Shape;1216;p11"/>
          <p:cNvGrpSpPr/>
          <p:nvPr/>
        </p:nvGrpSpPr>
        <p:grpSpPr>
          <a:xfrm>
            <a:off x="1113403" y="146"/>
            <a:ext cx="347440" cy="745916"/>
            <a:chOff x="6798998" y="2578195"/>
            <a:chExt cx="476555" cy="1023111"/>
          </a:xfrm>
        </p:grpSpPr>
        <p:sp>
          <p:nvSpPr>
            <p:cNvPr id="1217" name="Google Shape;1217;p11"/>
            <p:cNvSpPr/>
            <p:nvPr/>
          </p:nvSpPr>
          <p:spPr>
            <a:xfrm>
              <a:off x="6798998" y="2971595"/>
              <a:ext cx="476555" cy="629711"/>
            </a:xfrm>
            <a:custGeom>
              <a:avLst/>
              <a:gdLst/>
              <a:ahLst/>
              <a:cxnLst/>
              <a:rect l="l" t="t" r="r" b="b"/>
              <a:pathLst>
                <a:path w="476555" h="629711" extrusionOk="0">
                  <a:moveTo>
                    <a:pt x="320201" y="161890"/>
                  </a:moveTo>
                  <a:cubicBezTo>
                    <a:pt x="320201" y="126330"/>
                    <a:pt x="347824" y="28984"/>
                    <a:pt x="296008" y="26762"/>
                  </a:cubicBezTo>
                  <a:cubicBezTo>
                    <a:pt x="297722" y="-5496"/>
                    <a:pt x="165198" y="-10957"/>
                    <a:pt x="178406" y="23460"/>
                  </a:cubicBezTo>
                  <a:cubicBezTo>
                    <a:pt x="166277" y="25936"/>
                    <a:pt x="129701" y="19840"/>
                    <a:pt x="140306" y="41430"/>
                  </a:cubicBezTo>
                  <a:cubicBezTo>
                    <a:pt x="138210" y="84864"/>
                    <a:pt x="137448" y="128425"/>
                    <a:pt x="135797" y="171859"/>
                  </a:cubicBezTo>
                  <a:cubicBezTo>
                    <a:pt x="-17047" y="238661"/>
                    <a:pt x="-46892" y="457165"/>
                    <a:pt x="77123" y="566385"/>
                  </a:cubicBezTo>
                  <a:cubicBezTo>
                    <a:pt x="364651" y="804827"/>
                    <a:pt x="669451" y="303241"/>
                    <a:pt x="320201" y="16189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8" name="Google Shape;1218;p11"/>
            <p:cNvSpPr/>
            <p:nvPr/>
          </p:nvSpPr>
          <p:spPr>
            <a:xfrm>
              <a:off x="7026852" y="2578195"/>
              <a:ext cx="17700" cy="3969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19" name="Google Shape;1219;p11"/>
          <p:cNvGrpSpPr/>
          <p:nvPr/>
        </p:nvGrpSpPr>
        <p:grpSpPr>
          <a:xfrm>
            <a:off x="6466438" y="115"/>
            <a:ext cx="124285" cy="994037"/>
            <a:chOff x="7576714" y="1965553"/>
            <a:chExt cx="170472" cy="1363439"/>
          </a:xfrm>
        </p:grpSpPr>
        <p:sp>
          <p:nvSpPr>
            <p:cNvPr id="1220" name="Google Shape;1220;p11"/>
            <p:cNvSpPr/>
            <p:nvPr/>
          </p:nvSpPr>
          <p:spPr>
            <a:xfrm>
              <a:off x="7576714" y="2971595"/>
              <a:ext cx="170472" cy="357397"/>
            </a:xfrm>
            <a:custGeom>
              <a:avLst/>
              <a:gdLst/>
              <a:ahLst/>
              <a:cxnLst/>
              <a:rect l="l" t="t" r="r" b="b"/>
              <a:pathLst>
                <a:path w="170472" h="357397" extrusionOk="0">
                  <a:moveTo>
                    <a:pt x="127257" y="26425"/>
                  </a:moveTo>
                  <a:cubicBezTo>
                    <a:pt x="134369" y="-8309"/>
                    <a:pt x="34039" y="-8500"/>
                    <a:pt x="34611" y="24075"/>
                  </a:cubicBezTo>
                  <a:cubicBezTo>
                    <a:pt x="7052" y="26044"/>
                    <a:pt x="27879" y="109610"/>
                    <a:pt x="21911" y="127835"/>
                  </a:cubicBezTo>
                  <a:cubicBezTo>
                    <a:pt x="-89214" y="468004"/>
                    <a:pt x="264544" y="398789"/>
                    <a:pt x="145736" y="124596"/>
                  </a:cubicBezTo>
                  <a:cubicBezTo>
                    <a:pt x="152086" y="122247"/>
                    <a:pt x="157864" y="17281"/>
                    <a:pt x="127257" y="26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1" name="Google Shape;1221;p11"/>
            <p:cNvSpPr/>
            <p:nvPr/>
          </p:nvSpPr>
          <p:spPr>
            <a:xfrm>
              <a:off x="7652967" y="1965553"/>
              <a:ext cx="17700" cy="1009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22" name="Google Shape;1222;p11"/>
          <p:cNvGrpSpPr/>
          <p:nvPr/>
        </p:nvGrpSpPr>
        <p:grpSpPr>
          <a:xfrm>
            <a:off x="1932106" y="93"/>
            <a:ext cx="210244" cy="1559112"/>
            <a:chOff x="7883572" y="1683399"/>
            <a:chExt cx="288375" cy="2138505"/>
          </a:xfrm>
        </p:grpSpPr>
        <p:sp>
          <p:nvSpPr>
            <p:cNvPr id="1223" name="Google Shape;1223;p11"/>
            <p:cNvSpPr/>
            <p:nvPr/>
          </p:nvSpPr>
          <p:spPr>
            <a:xfrm>
              <a:off x="7883572" y="2971595"/>
              <a:ext cx="288375" cy="850309"/>
            </a:xfrm>
            <a:custGeom>
              <a:avLst/>
              <a:gdLst/>
              <a:ahLst/>
              <a:cxnLst/>
              <a:rect l="l" t="t" r="r" b="b"/>
              <a:pathLst>
                <a:path w="288375" h="850309" extrusionOk="0">
                  <a:moveTo>
                    <a:pt x="226863" y="202395"/>
                  </a:moveTo>
                  <a:cubicBezTo>
                    <a:pt x="222671" y="167343"/>
                    <a:pt x="255946" y="35010"/>
                    <a:pt x="207051" y="37295"/>
                  </a:cubicBezTo>
                  <a:cubicBezTo>
                    <a:pt x="200701" y="-10202"/>
                    <a:pt x="93830" y="-14965"/>
                    <a:pt x="96497" y="38311"/>
                  </a:cubicBezTo>
                  <a:cubicBezTo>
                    <a:pt x="44998" y="23897"/>
                    <a:pt x="95354" y="195792"/>
                    <a:pt x="59222" y="197824"/>
                  </a:cubicBezTo>
                  <a:cubicBezTo>
                    <a:pt x="-24216" y="202459"/>
                    <a:pt x="4930" y="466873"/>
                    <a:pt x="4930" y="713126"/>
                  </a:cubicBezTo>
                  <a:cubicBezTo>
                    <a:pt x="4930" y="781261"/>
                    <a:pt x="39093" y="845714"/>
                    <a:pt x="141201" y="850095"/>
                  </a:cubicBezTo>
                  <a:cubicBezTo>
                    <a:pt x="238420" y="854223"/>
                    <a:pt x="280901" y="798280"/>
                    <a:pt x="281283" y="718016"/>
                  </a:cubicBezTo>
                  <a:cubicBezTo>
                    <a:pt x="282172" y="443314"/>
                    <a:pt x="316208" y="200173"/>
                    <a:pt x="226863" y="2023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4" name="Google Shape;1224;p11"/>
            <p:cNvSpPr/>
            <p:nvPr/>
          </p:nvSpPr>
          <p:spPr>
            <a:xfrm>
              <a:off x="8024914" y="1683399"/>
              <a:ext cx="17700" cy="12918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25" name="Google Shape;1225;p11"/>
          <p:cNvGrpSpPr/>
          <p:nvPr/>
        </p:nvGrpSpPr>
        <p:grpSpPr>
          <a:xfrm>
            <a:off x="1090196" y="123230"/>
            <a:ext cx="115045" cy="131751"/>
            <a:chOff x="3462796" y="2555878"/>
            <a:chExt cx="157798" cy="180711"/>
          </a:xfrm>
        </p:grpSpPr>
        <p:sp>
          <p:nvSpPr>
            <p:cNvPr id="1226" name="Google Shape;1226;p11"/>
            <p:cNvSpPr/>
            <p:nvPr/>
          </p:nvSpPr>
          <p:spPr>
            <a:xfrm>
              <a:off x="3528860" y="2555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7" name="Google Shape;1227;p11"/>
            <p:cNvSpPr/>
            <p:nvPr/>
          </p:nvSpPr>
          <p:spPr>
            <a:xfrm>
              <a:off x="3528860" y="2682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" name="Google Shape;1228;p11"/>
            <p:cNvSpPr/>
            <p:nvPr/>
          </p:nvSpPr>
          <p:spPr>
            <a:xfrm>
              <a:off x="3571315" y="2597137"/>
              <a:ext cx="47570" cy="33554"/>
            </a:xfrm>
            <a:custGeom>
              <a:avLst/>
              <a:gdLst/>
              <a:ahLst/>
              <a:cxnLst/>
              <a:rect l="l" t="t" r="r" b="b"/>
              <a:pathLst>
                <a:path w="47570" h="33554" extrusionOk="0">
                  <a:moveTo>
                    <a:pt x="47423" y="3886"/>
                  </a:moveTo>
                  <a:cubicBezTo>
                    <a:pt x="36183" y="-9449"/>
                    <a:pt x="10910" y="15189"/>
                    <a:pt x="306" y="22936"/>
                  </a:cubicBezTo>
                  <a:cubicBezTo>
                    <a:pt x="-4584" y="50305"/>
                    <a:pt x="50788" y="17729"/>
                    <a:pt x="47423" y="3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9" name="Google Shape;1229;p11"/>
            <p:cNvSpPr/>
            <p:nvPr/>
          </p:nvSpPr>
          <p:spPr>
            <a:xfrm>
              <a:off x="3572203" y="2660050"/>
              <a:ext cx="48391" cy="35006"/>
            </a:xfrm>
            <a:custGeom>
              <a:avLst/>
              <a:gdLst/>
              <a:ahLst/>
              <a:cxnLst/>
              <a:rect l="l" t="t" r="r" b="b"/>
              <a:pathLst>
                <a:path w="48391" h="35006" extrusionOk="0">
                  <a:moveTo>
                    <a:pt x="45900" y="20221"/>
                  </a:moveTo>
                  <a:cubicBezTo>
                    <a:pt x="32120" y="15713"/>
                    <a:pt x="14849" y="-8608"/>
                    <a:pt x="1450" y="3203"/>
                  </a:cubicBezTo>
                  <a:cubicBezTo>
                    <a:pt x="-11123" y="21047"/>
                    <a:pt x="62664" y="54384"/>
                    <a:pt x="45900" y="20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" name="Google Shape;1230;p11"/>
            <p:cNvSpPr/>
            <p:nvPr/>
          </p:nvSpPr>
          <p:spPr>
            <a:xfrm>
              <a:off x="3466564" y="2662661"/>
              <a:ext cx="42019" cy="33548"/>
            </a:xfrm>
            <a:custGeom>
              <a:avLst/>
              <a:gdLst/>
              <a:ahLst/>
              <a:cxnLst/>
              <a:rect l="l" t="t" r="r" b="b"/>
              <a:pathLst>
                <a:path w="42019" h="33548" extrusionOk="0">
                  <a:moveTo>
                    <a:pt x="41239" y="1798"/>
                  </a:moveTo>
                  <a:cubicBezTo>
                    <a:pt x="31397" y="-7981"/>
                    <a:pt x="-17625" y="24912"/>
                    <a:pt x="6695" y="33548"/>
                  </a:cubicBezTo>
                  <a:cubicBezTo>
                    <a:pt x="17935" y="27452"/>
                    <a:pt x="47145" y="17991"/>
                    <a:pt x="41239" y="17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" name="Google Shape;1231;p11"/>
            <p:cNvSpPr/>
            <p:nvPr/>
          </p:nvSpPr>
          <p:spPr>
            <a:xfrm>
              <a:off x="3462796" y="2597064"/>
              <a:ext cx="40843" cy="33781"/>
            </a:xfrm>
            <a:custGeom>
              <a:avLst/>
              <a:gdLst/>
              <a:ahLst/>
              <a:cxnLst/>
              <a:rect l="l" t="t" r="r" b="b"/>
              <a:pathLst>
                <a:path w="40843" h="33781" extrusionOk="0">
                  <a:moveTo>
                    <a:pt x="38339" y="18755"/>
                  </a:moveTo>
                  <a:cubicBezTo>
                    <a:pt x="27163" y="13865"/>
                    <a:pt x="13447" y="-8614"/>
                    <a:pt x="1509" y="3578"/>
                  </a:cubicBezTo>
                  <a:cubicBezTo>
                    <a:pt x="-10556" y="21676"/>
                    <a:pt x="54151" y="52346"/>
                    <a:pt x="38339" y="1875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32" name="Google Shape;1232;p11"/>
          <p:cNvGrpSpPr/>
          <p:nvPr/>
        </p:nvGrpSpPr>
        <p:grpSpPr>
          <a:xfrm>
            <a:off x="3191109" y="851685"/>
            <a:ext cx="131527" cy="138563"/>
            <a:chOff x="3770248" y="2527300"/>
            <a:chExt cx="180404" cy="190055"/>
          </a:xfrm>
        </p:grpSpPr>
        <p:sp>
          <p:nvSpPr>
            <p:cNvPr id="1233" name="Google Shape;1233;p11"/>
            <p:cNvSpPr/>
            <p:nvPr/>
          </p:nvSpPr>
          <p:spPr>
            <a:xfrm>
              <a:off x="3775135" y="2655951"/>
              <a:ext cx="51441" cy="61404"/>
            </a:xfrm>
            <a:custGeom>
              <a:avLst/>
              <a:gdLst/>
              <a:ahLst/>
              <a:cxnLst/>
              <a:rect l="l" t="t" r="r" b="b"/>
              <a:pathLst>
                <a:path w="51441" h="61404" extrusionOk="0">
                  <a:moveTo>
                    <a:pt x="50930" y="0"/>
                  </a:moveTo>
                  <a:cubicBezTo>
                    <a:pt x="32959" y="889"/>
                    <a:pt x="-4823" y="43497"/>
                    <a:pt x="511" y="61404"/>
                  </a:cubicBezTo>
                  <a:cubicBezTo>
                    <a:pt x="18545" y="60579"/>
                    <a:pt x="56264" y="17970"/>
                    <a:pt x="50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" name="Google Shape;1234;p11"/>
            <p:cNvSpPr/>
            <p:nvPr/>
          </p:nvSpPr>
          <p:spPr>
            <a:xfrm>
              <a:off x="3894324" y="2527300"/>
              <a:ext cx="51441" cy="61341"/>
            </a:xfrm>
            <a:custGeom>
              <a:avLst/>
              <a:gdLst/>
              <a:ahLst/>
              <a:cxnLst/>
              <a:rect l="l" t="t" r="r" b="b"/>
              <a:pathLst>
                <a:path w="51441" h="61341" extrusionOk="0">
                  <a:moveTo>
                    <a:pt x="50931" y="0"/>
                  </a:moveTo>
                  <a:cubicBezTo>
                    <a:pt x="32897" y="826"/>
                    <a:pt x="-4822" y="43434"/>
                    <a:pt x="512" y="61341"/>
                  </a:cubicBezTo>
                  <a:cubicBezTo>
                    <a:pt x="18482" y="60325"/>
                    <a:pt x="56265" y="17717"/>
                    <a:pt x="509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5" name="Google Shape;1235;p11"/>
            <p:cNvSpPr/>
            <p:nvPr/>
          </p:nvSpPr>
          <p:spPr>
            <a:xfrm>
              <a:off x="3770248" y="2531866"/>
              <a:ext cx="58420" cy="54430"/>
            </a:xfrm>
            <a:custGeom>
              <a:avLst/>
              <a:gdLst/>
              <a:ahLst/>
              <a:cxnLst/>
              <a:rect l="l" t="t" r="r" b="b"/>
              <a:pathLst>
                <a:path w="58420" h="54430" extrusionOk="0">
                  <a:moveTo>
                    <a:pt x="58421" y="54107"/>
                  </a:moveTo>
                  <a:cubicBezTo>
                    <a:pt x="58421" y="36137"/>
                    <a:pt x="18225" y="-3995"/>
                    <a:pt x="1" y="323"/>
                  </a:cubicBezTo>
                  <a:cubicBezTo>
                    <a:pt x="-190" y="18357"/>
                    <a:pt x="40260" y="58425"/>
                    <a:pt x="58421" y="541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6" name="Google Shape;1236;p11"/>
            <p:cNvSpPr/>
            <p:nvPr/>
          </p:nvSpPr>
          <p:spPr>
            <a:xfrm>
              <a:off x="3892168" y="2658113"/>
              <a:ext cx="58484" cy="54484"/>
            </a:xfrm>
            <a:custGeom>
              <a:avLst/>
              <a:gdLst/>
              <a:ahLst/>
              <a:cxnLst/>
              <a:rect l="l" t="t" r="r" b="b"/>
              <a:pathLst>
                <a:path w="58484" h="54484" extrusionOk="0">
                  <a:moveTo>
                    <a:pt x="58484" y="54162"/>
                  </a:moveTo>
                  <a:cubicBezTo>
                    <a:pt x="58484" y="36128"/>
                    <a:pt x="18225" y="-3940"/>
                    <a:pt x="1" y="314"/>
                  </a:cubicBezTo>
                  <a:cubicBezTo>
                    <a:pt x="-190" y="18348"/>
                    <a:pt x="40260" y="58480"/>
                    <a:pt x="58484" y="541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37" name="Google Shape;1237;p11"/>
          <p:cNvGrpSpPr/>
          <p:nvPr/>
        </p:nvGrpSpPr>
        <p:grpSpPr>
          <a:xfrm>
            <a:off x="5931000" y="35139"/>
            <a:ext cx="156347" cy="179048"/>
            <a:chOff x="3462796" y="2555878"/>
            <a:chExt cx="157798" cy="180711"/>
          </a:xfrm>
        </p:grpSpPr>
        <p:sp>
          <p:nvSpPr>
            <p:cNvPr id="1238" name="Google Shape;1238;p11"/>
            <p:cNvSpPr/>
            <p:nvPr/>
          </p:nvSpPr>
          <p:spPr>
            <a:xfrm>
              <a:off x="3528860" y="2555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9" name="Google Shape;1239;p11"/>
            <p:cNvSpPr/>
            <p:nvPr/>
          </p:nvSpPr>
          <p:spPr>
            <a:xfrm>
              <a:off x="3528860" y="2682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0" name="Google Shape;1240;p11"/>
            <p:cNvSpPr/>
            <p:nvPr/>
          </p:nvSpPr>
          <p:spPr>
            <a:xfrm>
              <a:off x="3571315" y="2597137"/>
              <a:ext cx="47570" cy="33554"/>
            </a:xfrm>
            <a:custGeom>
              <a:avLst/>
              <a:gdLst/>
              <a:ahLst/>
              <a:cxnLst/>
              <a:rect l="l" t="t" r="r" b="b"/>
              <a:pathLst>
                <a:path w="47570" h="33554" extrusionOk="0">
                  <a:moveTo>
                    <a:pt x="47423" y="3886"/>
                  </a:moveTo>
                  <a:cubicBezTo>
                    <a:pt x="36183" y="-9449"/>
                    <a:pt x="10910" y="15189"/>
                    <a:pt x="306" y="22936"/>
                  </a:cubicBezTo>
                  <a:cubicBezTo>
                    <a:pt x="-4584" y="50305"/>
                    <a:pt x="50788" y="17729"/>
                    <a:pt x="47423" y="3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1" name="Google Shape;1241;p11"/>
            <p:cNvSpPr/>
            <p:nvPr/>
          </p:nvSpPr>
          <p:spPr>
            <a:xfrm>
              <a:off x="3572203" y="2660050"/>
              <a:ext cx="48391" cy="35006"/>
            </a:xfrm>
            <a:custGeom>
              <a:avLst/>
              <a:gdLst/>
              <a:ahLst/>
              <a:cxnLst/>
              <a:rect l="l" t="t" r="r" b="b"/>
              <a:pathLst>
                <a:path w="48391" h="35006" extrusionOk="0">
                  <a:moveTo>
                    <a:pt x="45900" y="20221"/>
                  </a:moveTo>
                  <a:cubicBezTo>
                    <a:pt x="32120" y="15713"/>
                    <a:pt x="14849" y="-8608"/>
                    <a:pt x="1450" y="3203"/>
                  </a:cubicBezTo>
                  <a:cubicBezTo>
                    <a:pt x="-11123" y="21047"/>
                    <a:pt x="62664" y="54384"/>
                    <a:pt x="45900" y="20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2" name="Google Shape;1242;p11"/>
            <p:cNvSpPr/>
            <p:nvPr/>
          </p:nvSpPr>
          <p:spPr>
            <a:xfrm>
              <a:off x="3466564" y="2662661"/>
              <a:ext cx="42019" cy="33548"/>
            </a:xfrm>
            <a:custGeom>
              <a:avLst/>
              <a:gdLst/>
              <a:ahLst/>
              <a:cxnLst/>
              <a:rect l="l" t="t" r="r" b="b"/>
              <a:pathLst>
                <a:path w="42019" h="33548" extrusionOk="0">
                  <a:moveTo>
                    <a:pt x="41239" y="1798"/>
                  </a:moveTo>
                  <a:cubicBezTo>
                    <a:pt x="31397" y="-7981"/>
                    <a:pt x="-17625" y="24912"/>
                    <a:pt x="6695" y="33548"/>
                  </a:cubicBezTo>
                  <a:cubicBezTo>
                    <a:pt x="17935" y="27452"/>
                    <a:pt x="47145" y="17991"/>
                    <a:pt x="41239" y="17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3" name="Google Shape;1243;p11"/>
            <p:cNvSpPr/>
            <p:nvPr/>
          </p:nvSpPr>
          <p:spPr>
            <a:xfrm>
              <a:off x="3462796" y="2597064"/>
              <a:ext cx="40843" cy="33781"/>
            </a:xfrm>
            <a:custGeom>
              <a:avLst/>
              <a:gdLst/>
              <a:ahLst/>
              <a:cxnLst/>
              <a:rect l="l" t="t" r="r" b="b"/>
              <a:pathLst>
                <a:path w="40843" h="33781" extrusionOk="0">
                  <a:moveTo>
                    <a:pt x="38339" y="18755"/>
                  </a:moveTo>
                  <a:cubicBezTo>
                    <a:pt x="27163" y="13865"/>
                    <a:pt x="13447" y="-8614"/>
                    <a:pt x="1509" y="3578"/>
                  </a:cubicBezTo>
                  <a:cubicBezTo>
                    <a:pt x="-10556" y="21676"/>
                    <a:pt x="54151" y="52346"/>
                    <a:pt x="38339" y="1875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44" name="Google Shape;1244;p11"/>
          <p:cNvGrpSpPr/>
          <p:nvPr/>
        </p:nvGrpSpPr>
        <p:grpSpPr>
          <a:xfrm>
            <a:off x="4609741" y="1205465"/>
            <a:ext cx="178744" cy="188307"/>
            <a:chOff x="3770248" y="2527300"/>
            <a:chExt cx="180404" cy="190055"/>
          </a:xfrm>
        </p:grpSpPr>
        <p:sp>
          <p:nvSpPr>
            <p:cNvPr id="1245" name="Google Shape;1245;p11"/>
            <p:cNvSpPr/>
            <p:nvPr/>
          </p:nvSpPr>
          <p:spPr>
            <a:xfrm>
              <a:off x="3775135" y="2655951"/>
              <a:ext cx="51441" cy="61404"/>
            </a:xfrm>
            <a:custGeom>
              <a:avLst/>
              <a:gdLst/>
              <a:ahLst/>
              <a:cxnLst/>
              <a:rect l="l" t="t" r="r" b="b"/>
              <a:pathLst>
                <a:path w="51441" h="61404" extrusionOk="0">
                  <a:moveTo>
                    <a:pt x="50930" y="0"/>
                  </a:moveTo>
                  <a:cubicBezTo>
                    <a:pt x="32959" y="889"/>
                    <a:pt x="-4823" y="43497"/>
                    <a:pt x="511" y="61404"/>
                  </a:cubicBezTo>
                  <a:cubicBezTo>
                    <a:pt x="18545" y="60579"/>
                    <a:pt x="56264" y="17970"/>
                    <a:pt x="50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" name="Google Shape;1246;p11"/>
            <p:cNvSpPr/>
            <p:nvPr/>
          </p:nvSpPr>
          <p:spPr>
            <a:xfrm>
              <a:off x="3894324" y="2527300"/>
              <a:ext cx="51441" cy="61341"/>
            </a:xfrm>
            <a:custGeom>
              <a:avLst/>
              <a:gdLst/>
              <a:ahLst/>
              <a:cxnLst/>
              <a:rect l="l" t="t" r="r" b="b"/>
              <a:pathLst>
                <a:path w="51441" h="61341" extrusionOk="0">
                  <a:moveTo>
                    <a:pt x="50931" y="0"/>
                  </a:moveTo>
                  <a:cubicBezTo>
                    <a:pt x="32897" y="826"/>
                    <a:pt x="-4822" y="43434"/>
                    <a:pt x="512" y="61341"/>
                  </a:cubicBezTo>
                  <a:cubicBezTo>
                    <a:pt x="18482" y="60325"/>
                    <a:pt x="56265" y="17717"/>
                    <a:pt x="509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" name="Google Shape;1247;p11"/>
            <p:cNvSpPr/>
            <p:nvPr/>
          </p:nvSpPr>
          <p:spPr>
            <a:xfrm>
              <a:off x="3770248" y="2531866"/>
              <a:ext cx="58420" cy="54430"/>
            </a:xfrm>
            <a:custGeom>
              <a:avLst/>
              <a:gdLst/>
              <a:ahLst/>
              <a:cxnLst/>
              <a:rect l="l" t="t" r="r" b="b"/>
              <a:pathLst>
                <a:path w="58420" h="54430" extrusionOk="0">
                  <a:moveTo>
                    <a:pt x="58421" y="54107"/>
                  </a:moveTo>
                  <a:cubicBezTo>
                    <a:pt x="58421" y="36137"/>
                    <a:pt x="18225" y="-3995"/>
                    <a:pt x="1" y="323"/>
                  </a:cubicBezTo>
                  <a:cubicBezTo>
                    <a:pt x="-190" y="18357"/>
                    <a:pt x="40260" y="58425"/>
                    <a:pt x="58421" y="541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8" name="Google Shape;1248;p11"/>
            <p:cNvSpPr/>
            <p:nvPr/>
          </p:nvSpPr>
          <p:spPr>
            <a:xfrm>
              <a:off x="3892168" y="2658113"/>
              <a:ext cx="58484" cy="54484"/>
            </a:xfrm>
            <a:custGeom>
              <a:avLst/>
              <a:gdLst/>
              <a:ahLst/>
              <a:cxnLst/>
              <a:rect l="l" t="t" r="r" b="b"/>
              <a:pathLst>
                <a:path w="58484" h="54484" extrusionOk="0">
                  <a:moveTo>
                    <a:pt x="58484" y="54162"/>
                  </a:moveTo>
                  <a:cubicBezTo>
                    <a:pt x="58484" y="36128"/>
                    <a:pt x="18225" y="-3940"/>
                    <a:pt x="1" y="314"/>
                  </a:cubicBezTo>
                  <a:cubicBezTo>
                    <a:pt x="-190" y="18348"/>
                    <a:pt x="40260" y="58480"/>
                    <a:pt x="58484" y="541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49" name="Google Shape;1249;p11"/>
          <p:cNvGrpSpPr/>
          <p:nvPr/>
        </p:nvGrpSpPr>
        <p:grpSpPr>
          <a:xfrm rot="5400000">
            <a:off x="4426940" y="355891"/>
            <a:ext cx="156347" cy="179024"/>
            <a:chOff x="3462796" y="2555878"/>
            <a:chExt cx="157798" cy="180711"/>
          </a:xfrm>
        </p:grpSpPr>
        <p:sp>
          <p:nvSpPr>
            <p:cNvPr id="1250" name="Google Shape;1250;p11"/>
            <p:cNvSpPr/>
            <p:nvPr/>
          </p:nvSpPr>
          <p:spPr>
            <a:xfrm>
              <a:off x="3528860" y="2555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1" name="Google Shape;1251;p11"/>
            <p:cNvSpPr/>
            <p:nvPr/>
          </p:nvSpPr>
          <p:spPr>
            <a:xfrm>
              <a:off x="3528860" y="2682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2" name="Google Shape;1252;p11"/>
            <p:cNvSpPr/>
            <p:nvPr/>
          </p:nvSpPr>
          <p:spPr>
            <a:xfrm>
              <a:off x="3571315" y="2597137"/>
              <a:ext cx="47570" cy="33554"/>
            </a:xfrm>
            <a:custGeom>
              <a:avLst/>
              <a:gdLst/>
              <a:ahLst/>
              <a:cxnLst/>
              <a:rect l="l" t="t" r="r" b="b"/>
              <a:pathLst>
                <a:path w="47570" h="33554" extrusionOk="0">
                  <a:moveTo>
                    <a:pt x="47423" y="3886"/>
                  </a:moveTo>
                  <a:cubicBezTo>
                    <a:pt x="36183" y="-9449"/>
                    <a:pt x="10910" y="15189"/>
                    <a:pt x="306" y="22936"/>
                  </a:cubicBezTo>
                  <a:cubicBezTo>
                    <a:pt x="-4584" y="50305"/>
                    <a:pt x="50788" y="17729"/>
                    <a:pt x="47423" y="3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" name="Google Shape;1253;p11"/>
            <p:cNvSpPr/>
            <p:nvPr/>
          </p:nvSpPr>
          <p:spPr>
            <a:xfrm>
              <a:off x="3572203" y="2660050"/>
              <a:ext cx="48391" cy="35006"/>
            </a:xfrm>
            <a:custGeom>
              <a:avLst/>
              <a:gdLst/>
              <a:ahLst/>
              <a:cxnLst/>
              <a:rect l="l" t="t" r="r" b="b"/>
              <a:pathLst>
                <a:path w="48391" h="35006" extrusionOk="0">
                  <a:moveTo>
                    <a:pt x="45900" y="20221"/>
                  </a:moveTo>
                  <a:cubicBezTo>
                    <a:pt x="32120" y="15713"/>
                    <a:pt x="14849" y="-8608"/>
                    <a:pt x="1450" y="3203"/>
                  </a:cubicBezTo>
                  <a:cubicBezTo>
                    <a:pt x="-11123" y="21047"/>
                    <a:pt x="62664" y="54384"/>
                    <a:pt x="45900" y="20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" name="Google Shape;1254;p11"/>
            <p:cNvSpPr/>
            <p:nvPr/>
          </p:nvSpPr>
          <p:spPr>
            <a:xfrm>
              <a:off x="3466564" y="2662661"/>
              <a:ext cx="42019" cy="33548"/>
            </a:xfrm>
            <a:custGeom>
              <a:avLst/>
              <a:gdLst/>
              <a:ahLst/>
              <a:cxnLst/>
              <a:rect l="l" t="t" r="r" b="b"/>
              <a:pathLst>
                <a:path w="42019" h="33548" extrusionOk="0">
                  <a:moveTo>
                    <a:pt x="41239" y="1798"/>
                  </a:moveTo>
                  <a:cubicBezTo>
                    <a:pt x="31397" y="-7981"/>
                    <a:pt x="-17625" y="24912"/>
                    <a:pt x="6695" y="33548"/>
                  </a:cubicBezTo>
                  <a:cubicBezTo>
                    <a:pt x="17935" y="27452"/>
                    <a:pt x="47145" y="17991"/>
                    <a:pt x="41239" y="17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" name="Google Shape;1255;p11"/>
            <p:cNvSpPr/>
            <p:nvPr/>
          </p:nvSpPr>
          <p:spPr>
            <a:xfrm>
              <a:off x="3462796" y="2597064"/>
              <a:ext cx="40843" cy="33781"/>
            </a:xfrm>
            <a:custGeom>
              <a:avLst/>
              <a:gdLst/>
              <a:ahLst/>
              <a:cxnLst/>
              <a:rect l="l" t="t" r="r" b="b"/>
              <a:pathLst>
                <a:path w="40843" h="33781" extrusionOk="0">
                  <a:moveTo>
                    <a:pt x="38339" y="18755"/>
                  </a:moveTo>
                  <a:cubicBezTo>
                    <a:pt x="27163" y="13865"/>
                    <a:pt x="13447" y="-8614"/>
                    <a:pt x="1509" y="3578"/>
                  </a:cubicBezTo>
                  <a:cubicBezTo>
                    <a:pt x="-10556" y="21676"/>
                    <a:pt x="54151" y="52346"/>
                    <a:pt x="38339" y="1875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56" name="Google Shape;1256;p11"/>
          <p:cNvGrpSpPr/>
          <p:nvPr/>
        </p:nvGrpSpPr>
        <p:grpSpPr>
          <a:xfrm>
            <a:off x="653339" y="948552"/>
            <a:ext cx="131527" cy="138563"/>
            <a:chOff x="3770248" y="2527300"/>
            <a:chExt cx="180404" cy="190055"/>
          </a:xfrm>
        </p:grpSpPr>
        <p:sp>
          <p:nvSpPr>
            <p:cNvPr id="1257" name="Google Shape;1257;p11"/>
            <p:cNvSpPr/>
            <p:nvPr/>
          </p:nvSpPr>
          <p:spPr>
            <a:xfrm>
              <a:off x="3775135" y="2655951"/>
              <a:ext cx="51441" cy="61404"/>
            </a:xfrm>
            <a:custGeom>
              <a:avLst/>
              <a:gdLst/>
              <a:ahLst/>
              <a:cxnLst/>
              <a:rect l="l" t="t" r="r" b="b"/>
              <a:pathLst>
                <a:path w="51441" h="61404" extrusionOk="0">
                  <a:moveTo>
                    <a:pt x="50930" y="0"/>
                  </a:moveTo>
                  <a:cubicBezTo>
                    <a:pt x="32959" y="889"/>
                    <a:pt x="-4823" y="43497"/>
                    <a:pt x="511" y="61404"/>
                  </a:cubicBezTo>
                  <a:cubicBezTo>
                    <a:pt x="18545" y="60579"/>
                    <a:pt x="56264" y="17970"/>
                    <a:pt x="50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" name="Google Shape;1258;p11"/>
            <p:cNvSpPr/>
            <p:nvPr/>
          </p:nvSpPr>
          <p:spPr>
            <a:xfrm>
              <a:off x="3894324" y="2527300"/>
              <a:ext cx="51441" cy="61341"/>
            </a:xfrm>
            <a:custGeom>
              <a:avLst/>
              <a:gdLst/>
              <a:ahLst/>
              <a:cxnLst/>
              <a:rect l="l" t="t" r="r" b="b"/>
              <a:pathLst>
                <a:path w="51441" h="61341" extrusionOk="0">
                  <a:moveTo>
                    <a:pt x="50931" y="0"/>
                  </a:moveTo>
                  <a:cubicBezTo>
                    <a:pt x="32897" y="826"/>
                    <a:pt x="-4822" y="43434"/>
                    <a:pt x="512" y="61341"/>
                  </a:cubicBezTo>
                  <a:cubicBezTo>
                    <a:pt x="18482" y="60325"/>
                    <a:pt x="56265" y="17717"/>
                    <a:pt x="509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" name="Google Shape;1259;p11"/>
            <p:cNvSpPr/>
            <p:nvPr/>
          </p:nvSpPr>
          <p:spPr>
            <a:xfrm>
              <a:off x="3770248" y="2531866"/>
              <a:ext cx="58420" cy="54430"/>
            </a:xfrm>
            <a:custGeom>
              <a:avLst/>
              <a:gdLst/>
              <a:ahLst/>
              <a:cxnLst/>
              <a:rect l="l" t="t" r="r" b="b"/>
              <a:pathLst>
                <a:path w="58420" h="54430" extrusionOk="0">
                  <a:moveTo>
                    <a:pt x="58421" y="54107"/>
                  </a:moveTo>
                  <a:cubicBezTo>
                    <a:pt x="58421" y="36137"/>
                    <a:pt x="18225" y="-3995"/>
                    <a:pt x="1" y="323"/>
                  </a:cubicBezTo>
                  <a:cubicBezTo>
                    <a:pt x="-190" y="18357"/>
                    <a:pt x="40260" y="58425"/>
                    <a:pt x="58421" y="541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0" name="Google Shape;1260;p11"/>
            <p:cNvSpPr/>
            <p:nvPr/>
          </p:nvSpPr>
          <p:spPr>
            <a:xfrm>
              <a:off x="3892168" y="2658113"/>
              <a:ext cx="58484" cy="54484"/>
            </a:xfrm>
            <a:custGeom>
              <a:avLst/>
              <a:gdLst/>
              <a:ahLst/>
              <a:cxnLst/>
              <a:rect l="l" t="t" r="r" b="b"/>
              <a:pathLst>
                <a:path w="58484" h="54484" extrusionOk="0">
                  <a:moveTo>
                    <a:pt x="58484" y="54162"/>
                  </a:moveTo>
                  <a:cubicBezTo>
                    <a:pt x="58484" y="36128"/>
                    <a:pt x="18225" y="-3940"/>
                    <a:pt x="1" y="314"/>
                  </a:cubicBezTo>
                  <a:cubicBezTo>
                    <a:pt x="-190" y="18348"/>
                    <a:pt x="40260" y="58480"/>
                    <a:pt x="58484" y="541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61" name="Google Shape;1261;p11"/>
          <p:cNvGrpSpPr/>
          <p:nvPr/>
        </p:nvGrpSpPr>
        <p:grpSpPr>
          <a:xfrm rot="-2700000">
            <a:off x="6495714" y="1437003"/>
            <a:ext cx="131511" cy="138547"/>
            <a:chOff x="3770248" y="2527300"/>
            <a:chExt cx="180404" cy="190055"/>
          </a:xfrm>
        </p:grpSpPr>
        <p:sp>
          <p:nvSpPr>
            <p:cNvPr id="1262" name="Google Shape;1262;p11"/>
            <p:cNvSpPr/>
            <p:nvPr/>
          </p:nvSpPr>
          <p:spPr>
            <a:xfrm>
              <a:off x="3775135" y="2655951"/>
              <a:ext cx="51441" cy="61404"/>
            </a:xfrm>
            <a:custGeom>
              <a:avLst/>
              <a:gdLst/>
              <a:ahLst/>
              <a:cxnLst/>
              <a:rect l="l" t="t" r="r" b="b"/>
              <a:pathLst>
                <a:path w="51441" h="61404" extrusionOk="0">
                  <a:moveTo>
                    <a:pt x="50930" y="0"/>
                  </a:moveTo>
                  <a:cubicBezTo>
                    <a:pt x="32959" y="889"/>
                    <a:pt x="-4823" y="43497"/>
                    <a:pt x="511" y="61404"/>
                  </a:cubicBezTo>
                  <a:cubicBezTo>
                    <a:pt x="18545" y="60579"/>
                    <a:pt x="56264" y="17970"/>
                    <a:pt x="50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3" name="Google Shape;1263;p11"/>
            <p:cNvSpPr/>
            <p:nvPr/>
          </p:nvSpPr>
          <p:spPr>
            <a:xfrm>
              <a:off x="3894324" y="2527300"/>
              <a:ext cx="51441" cy="61341"/>
            </a:xfrm>
            <a:custGeom>
              <a:avLst/>
              <a:gdLst/>
              <a:ahLst/>
              <a:cxnLst/>
              <a:rect l="l" t="t" r="r" b="b"/>
              <a:pathLst>
                <a:path w="51441" h="61341" extrusionOk="0">
                  <a:moveTo>
                    <a:pt x="50931" y="0"/>
                  </a:moveTo>
                  <a:cubicBezTo>
                    <a:pt x="32897" y="826"/>
                    <a:pt x="-4822" y="43434"/>
                    <a:pt x="512" y="61341"/>
                  </a:cubicBezTo>
                  <a:cubicBezTo>
                    <a:pt x="18482" y="60325"/>
                    <a:pt x="56265" y="17717"/>
                    <a:pt x="509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4" name="Google Shape;1264;p11"/>
            <p:cNvSpPr/>
            <p:nvPr/>
          </p:nvSpPr>
          <p:spPr>
            <a:xfrm>
              <a:off x="3770248" y="2531866"/>
              <a:ext cx="58420" cy="54430"/>
            </a:xfrm>
            <a:custGeom>
              <a:avLst/>
              <a:gdLst/>
              <a:ahLst/>
              <a:cxnLst/>
              <a:rect l="l" t="t" r="r" b="b"/>
              <a:pathLst>
                <a:path w="58420" h="54430" extrusionOk="0">
                  <a:moveTo>
                    <a:pt x="58421" y="54107"/>
                  </a:moveTo>
                  <a:cubicBezTo>
                    <a:pt x="58421" y="36137"/>
                    <a:pt x="18225" y="-3995"/>
                    <a:pt x="1" y="323"/>
                  </a:cubicBezTo>
                  <a:cubicBezTo>
                    <a:pt x="-190" y="18357"/>
                    <a:pt x="40260" y="58425"/>
                    <a:pt x="58421" y="541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5" name="Google Shape;1265;p11"/>
            <p:cNvSpPr/>
            <p:nvPr/>
          </p:nvSpPr>
          <p:spPr>
            <a:xfrm>
              <a:off x="3892168" y="2658113"/>
              <a:ext cx="58484" cy="54484"/>
            </a:xfrm>
            <a:custGeom>
              <a:avLst/>
              <a:gdLst/>
              <a:ahLst/>
              <a:cxnLst/>
              <a:rect l="l" t="t" r="r" b="b"/>
              <a:pathLst>
                <a:path w="58484" h="54484" extrusionOk="0">
                  <a:moveTo>
                    <a:pt x="58484" y="54162"/>
                  </a:moveTo>
                  <a:cubicBezTo>
                    <a:pt x="58484" y="36128"/>
                    <a:pt x="18225" y="-3940"/>
                    <a:pt x="1" y="314"/>
                  </a:cubicBezTo>
                  <a:cubicBezTo>
                    <a:pt x="-190" y="18348"/>
                    <a:pt x="40260" y="58480"/>
                    <a:pt x="58484" y="541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66" name="Google Shape;1266;p11"/>
          <p:cNvGrpSpPr/>
          <p:nvPr/>
        </p:nvGrpSpPr>
        <p:grpSpPr>
          <a:xfrm>
            <a:off x="2069859" y="46"/>
            <a:ext cx="763115" cy="1715221"/>
            <a:chOff x="2484475" y="746199"/>
            <a:chExt cx="1046700" cy="2352626"/>
          </a:xfrm>
        </p:grpSpPr>
        <p:sp>
          <p:nvSpPr>
            <p:cNvPr id="1267" name="Google Shape;1267;p11"/>
            <p:cNvSpPr/>
            <p:nvPr/>
          </p:nvSpPr>
          <p:spPr>
            <a:xfrm>
              <a:off x="2484475" y="2052125"/>
              <a:ext cx="1046700" cy="1046700"/>
            </a:xfrm>
            <a:prstGeom prst="ellipse">
              <a:avLst/>
            </a:prstGeom>
            <a:solidFill>
              <a:srgbClr val="FFDE00">
                <a:alpha val="134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11"/>
            <p:cNvSpPr/>
            <p:nvPr/>
          </p:nvSpPr>
          <p:spPr>
            <a:xfrm>
              <a:off x="2643144" y="2210793"/>
              <a:ext cx="729300" cy="729300"/>
            </a:xfrm>
            <a:prstGeom prst="ellipse">
              <a:avLst/>
            </a:prstGeom>
            <a:solidFill>
              <a:srgbClr val="FFDE00">
                <a:alpha val="134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69" name="Google Shape;1269;p11"/>
            <p:cNvGrpSpPr/>
            <p:nvPr/>
          </p:nvGrpSpPr>
          <p:grpSpPr>
            <a:xfrm>
              <a:off x="2769703" y="746199"/>
              <a:ext cx="510180" cy="2066757"/>
              <a:chOff x="1818382" y="1899501"/>
              <a:chExt cx="466728" cy="1890730"/>
            </a:xfrm>
          </p:grpSpPr>
          <p:grpSp>
            <p:nvGrpSpPr>
              <p:cNvPr id="1270" name="Google Shape;1270;p11"/>
              <p:cNvGrpSpPr/>
              <p:nvPr/>
            </p:nvGrpSpPr>
            <p:grpSpPr>
              <a:xfrm>
                <a:off x="1818382" y="2971595"/>
                <a:ext cx="466728" cy="818636"/>
                <a:chOff x="1818382" y="2942618"/>
                <a:chExt cx="466728" cy="818636"/>
              </a:xfrm>
            </p:grpSpPr>
            <p:sp>
              <p:nvSpPr>
                <p:cNvPr id="1271" name="Google Shape;1271;p11"/>
                <p:cNvSpPr/>
                <p:nvPr/>
              </p:nvSpPr>
              <p:spPr>
                <a:xfrm>
                  <a:off x="1951772" y="2948396"/>
                  <a:ext cx="202080" cy="208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080" h="208143" extrusionOk="0">
                      <a:moveTo>
                        <a:pt x="15038" y="208143"/>
                      </a:moveTo>
                      <a:cubicBezTo>
                        <a:pt x="13132" y="168837"/>
                        <a:pt x="-13030" y="86033"/>
                        <a:pt x="8370" y="57521"/>
                      </a:cubicBezTo>
                      <a:cubicBezTo>
                        <a:pt x="12625" y="47552"/>
                        <a:pt x="30278" y="53140"/>
                        <a:pt x="32881" y="42726"/>
                      </a:cubicBezTo>
                      <a:cubicBezTo>
                        <a:pt x="35485" y="-11186"/>
                        <a:pt x="164834" y="-17218"/>
                        <a:pt x="166739" y="42726"/>
                      </a:cubicBezTo>
                      <a:cubicBezTo>
                        <a:pt x="166739" y="51679"/>
                        <a:pt x="176899" y="48123"/>
                        <a:pt x="182106" y="47679"/>
                      </a:cubicBezTo>
                      <a:cubicBezTo>
                        <a:pt x="221285" y="61458"/>
                        <a:pt x="190869" y="163884"/>
                        <a:pt x="190171" y="205921"/>
                      </a:cubicBezTo>
                      <a:cubicBezTo>
                        <a:pt x="129528" y="203254"/>
                        <a:pt x="70029" y="200523"/>
                        <a:pt x="15038" y="208143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2" name="Google Shape;1272;p11"/>
                <p:cNvSpPr/>
                <p:nvPr/>
              </p:nvSpPr>
              <p:spPr>
                <a:xfrm>
                  <a:off x="1833104" y="3156294"/>
                  <a:ext cx="444195" cy="5928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195" h="592827" extrusionOk="0">
                      <a:moveTo>
                        <a:pt x="211556" y="592827"/>
                      </a:moveTo>
                      <a:cubicBezTo>
                        <a:pt x="2006" y="586922"/>
                        <a:pt x="-51715" y="421377"/>
                        <a:pt x="49695" y="230877"/>
                      </a:cubicBezTo>
                      <a:cubicBezTo>
                        <a:pt x="155993" y="12945"/>
                        <a:pt x="800" y="-5978"/>
                        <a:pt x="315315" y="1198"/>
                      </a:cubicBezTo>
                      <a:cubicBezTo>
                        <a:pt x="366115" y="53077"/>
                        <a:pt x="345160" y="156709"/>
                        <a:pt x="388277" y="228972"/>
                      </a:cubicBezTo>
                      <a:cubicBezTo>
                        <a:pt x="514134" y="439856"/>
                        <a:pt x="415645" y="578159"/>
                        <a:pt x="211556" y="592827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3" name="Google Shape;1273;p11"/>
                <p:cNvSpPr/>
                <p:nvPr/>
              </p:nvSpPr>
              <p:spPr>
                <a:xfrm>
                  <a:off x="1818382" y="2942618"/>
                  <a:ext cx="466728" cy="8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728" h="818636" extrusionOk="0">
                      <a:moveTo>
                        <a:pt x="413730" y="440997"/>
                      </a:moveTo>
                      <a:cubicBezTo>
                        <a:pt x="355564" y="353938"/>
                        <a:pt x="388838" y="243448"/>
                        <a:pt x="332323" y="212841"/>
                      </a:cubicBezTo>
                      <a:cubicBezTo>
                        <a:pt x="341474" y="160701"/>
                        <a:pt x="342668" y="107476"/>
                        <a:pt x="335879" y="54980"/>
                      </a:cubicBezTo>
                      <a:cubicBezTo>
                        <a:pt x="332577" y="42280"/>
                        <a:pt x="316004" y="50599"/>
                        <a:pt x="306479" y="48630"/>
                      </a:cubicBezTo>
                      <a:cubicBezTo>
                        <a:pt x="306860" y="-17537"/>
                        <a:pt x="162715" y="-14870"/>
                        <a:pt x="159921" y="48630"/>
                      </a:cubicBezTo>
                      <a:cubicBezTo>
                        <a:pt x="98580" y="52250"/>
                        <a:pt x="141252" y="172709"/>
                        <a:pt x="140553" y="213159"/>
                      </a:cubicBezTo>
                      <a:cubicBezTo>
                        <a:pt x="105057" y="231383"/>
                        <a:pt x="103723" y="274563"/>
                        <a:pt x="102453" y="310060"/>
                      </a:cubicBezTo>
                      <a:cubicBezTo>
                        <a:pt x="97234" y="356427"/>
                        <a:pt x="82349" y="401182"/>
                        <a:pt x="58765" y="441441"/>
                      </a:cubicBezTo>
                      <a:cubicBezTo>
                        <a:pt x="-124178" y="764783"/>
                        <a:pt x="171288" y="823140"/>
                        <a:pt x="250027" y="818377"/>
                      </a:cubicBezTo>
                      <a:cubicBezTo>
                        <a:pt x="471833" y="804535"/>
                        <a:pt x="517553" y="614542"/>
                        <a:pt x="413730" y="440997"/>
                      </a:cubicBezTo>
                      <a:close/>
                      <a:moveTo>
                        <a:pt x="322417" y="107431"/>
                      </a:moveTo>
                      <a:cubicBezTo>
                        <a:pt x="322862" y="119369"/>
                        <a:pt x="322862" y="131371"/>
                        <a:pt x="322417" y="143309"/>
                      </a:cubicBezTo>
                      <a:cubicBezTo>
                        <a:pt x="265788" y="153837"/>
                        <a:pt x="209934" y="168156"/>
                        <a:pt x="155222" y="186171"/>
                      </a:cubicBezTo>
                      <a:cubicBezTo>
                        <a:pt x="153825" y="175757"/>
                        <a:pt x="152555" y="165343"/>
                        <a:pt x="151348" y="154866"/>
                      </a:cubicBezTo>
                      <a:cubicBezTo>
                        <a:pt x="209191" y="142185"/>
                        <a:pt x="266302" y="126348"/>
                        <a:pt x="322417" y="107431"/>
                      </a:cubicBezTo>
                      <a:close/>
                      <a:moveTo>
                        <a:pt x="270538" y="514911"/>
                      </a:moveTo>
                      <a:cubicBezTo>
                        <a:pt x="290921" y="432742"/>
                        <a:pt x="171033" y="476811"/>
                        <a:pt x="221770" y="547423"/>
                      </a:cubicBezTo>
                      <a:cubicBezTo>
                        <a:pt x="201005" y="569394"/>
                        <a:pt x="150777" y="562726"/>
                        <a:pt x="161064" y="525135"/>
                      </a:cubicBezTo>
                      <a:cubicBezTo>
                        <a:pt x="172367" y="494210"/>
                        <a:pt x="197449" y="470143"/>
                        <a:pt x="209133" y="439028"/>
                      </a:cubicBezTo>
                      <a:cubicBezTo>
                        <a:pt x="238966" y="372588"/>
                        <a:pt x="245906" y="298128"/>
                        <a:pt x="228882" y="227319"/>
                      </a:cubicBezTo>
                      <a:cubicBezTo>
                        <a:pt x="235124" y="229339"/>
                        <a:pt x="241887" y="229040"/>
                        <a:pt x="247932" y="226494"/>
                      </a:cubicBezTo>
                      <a:cubicBezTo>
                        <a:pt x="236185" y="314949"/>
                        <a:pt x="272697" y="400547"/>
                        <a:pt x="308511" y="479605"/>
                      </a:cubicBezTo>
                      <a:cubicBezTo>
                        <a:pt x="345150" y="534913"/>
                        <a:pt x="303494" y="594603"/>
                        <a:pt x="246471" y="547804"/>
                      </a:cubicBezTo>
                      <a:cubicBezTo>
                        <a:pt x="256295" y="538253"/>
                        <a:pt x="264340" y="527027"/>
                        <a:pt x="270220" y="514657"/>
                      </a:cubicBezTo>
                      <a:close/>
                      <a:moveTo>
                        <a:pt x="235803" y="534596"/>
                      </a:moveTo>
                      <a:cubicBezTo>
                        <a:pt x="220436" y="518467"/>
                        <a:pt x="229072" y="474017"/>
                        <a:pt x="255235" y="493956"/>
                      </a:cubicBezTo>
                      <a:cubicBezTo>
                        <a:pt x="261394" y="509196"/>
                        <a:pt x="244439" y="523039"/>
                        <a:pt x="235486" y="534342"/>
                      </a:cubicBezTo>
                      <a:close/>
                      <a:moveTo>
                        <a:pt x="157317" y="205602"/>
                      </a:moveTo>
                      <a:cubicBezTo>
                        <a:pt x="157317" y="204904"/>
                        <a:pt x="157317" y="204205"/>
                        <a:pt x="157317" y="203507"/>
                      </a:cubicBezTo>
                      <a:cubicBezTo>
                        <a:pt x="210956" y="185962"/>
                        <a:pt x="265655" y="171839"/>
                        <a:pt x="321084" y="161216"/>
                      </a:cubicBezTo>
                      <a:cubicBezTo>
                        <a:pt x="320004" y="176138"/>
                        <a:pt x="318353" y="190997"/>
                        <a:pt x="315941" y="205666"/>
                      </a:cubicBezTo>
                      <a:cubicBezTo>
                        <a:pt x="298795" y="200713"/>
                        <a:pt x="178971" y="199443"/>
                        <a:pt x="157317" y="205602"/>
                      </a:cubicBezTo>
                      <a:close/>
                      <a:moveTo>
                        <a:pt x="318925" y="66537"/>
                      </a:moveTo>
                      <a:cubicBezTo>
                        <a:pt x="319750" y="74157"/>
                        <a:pt x="320449" y="81714"/>
                        <a:pt x="320957" y="89334"/>
                      </a:cubicBezTo>
                      <a:cubicBezTo>
                        <a:pt x="264493" y="108111"/>
                        <a:pt x="207095" y="123967"/>
                        <a:pt x="148999" y="136832"/>
                      </a:cubicBezTo>
                      <a:cubicBezTo>
                        <a:pt x="148173" y="129402"/>
                        <a:pt x="147602" y="121909"/>
                        <a:pt x="147094" y="114480"/>
                      </a:cubicBezTo>
                      <a:cubicBezTo>
                        <a:pt x="199367" y="108301"/>
                        <a:pt x="249945" y="92020"/>
                        <a:pt x="296001" y="66537"/>
                      </a:cubicBezTo>
                      <a:close/>
                      <a:moveTo>
                        <a:pt x="177002" y="47805"/>
                      </a:moveTo>
                      <a:cubicBezTo>
                        <a:pt x="177828" y="8498"/>
                        <a:pt x="287810" y="8625"/>
                        <a:pt x="288699" y="48313"/>
                      </a:cubicBezTo>
                      <a:cubicBezTo>
                        <a:pt x="251424" y="48313"/>
                        <a:pt x="214213" y="48694"/>
                        <a:pt x="176939" y="48313"/>
                      </a:cubicBezTo>
                      <a:cubicBezTo>
                        <a:pt x="177193" y="48059"/>
                        <a:pt x="177257" y="47932"/>
                        <a:pt x="177257" y="47805"/>
                      </a:cubicBezTo>
                      <a:close/>
                      <a:moveTo>
                        <a:pt x="146713" y="71871"/>
                      </a:moveTo>
                      <a:cubicBezTo>
                        <a:pt x="177002" y="57520"/>
                        <a:pt x="222532" y="70411"/>
                        <a:pt x="256949" y="66537"/>
                      </a:cubicBezTo>
                      <a:cubicBezTo>
                        <a:pt x="221592" y="81917"/>
                        <a:pt x="184178" y="92039"/>
                        <a:pt x="145888" y="96573"/>
                      </a:cubicBezTo>
                      <a:cubicBezTo>
                        <a:pt x="146141" y="88381"/>
                        <a:pt x="143792" y="79555"/>
                        <a:pt x="146967" y="71871"/>
                      </a:cubicBezTo>
                      <a:close/>
                      <a:moveTo>
                        <a:pt x="350675" y="770371"/>
                      </a:moveTo>
                      <a:cubicBezTo>
                        <a:pt x="158270" y="868796"/>
                        <a:pt x="-63536" y="698362"/>
                        <a:pt x="54193" y="490971"/>
                      </a:cubicBezTo>
                      <a:cubicBezTo>
                        <a:pt x="77371" y="438901"/>
                        <a:pt x="106010" y="388355"/>
                        <a:pt x="116804" y="331713"/>
                      </a:cubicBezTo>
                      <a:cubicBezTo>
                        <a:pt x="121885" y="263641"/>
                        <a:pt x="121122" y="204713"/>
                        <a:pt x="210721" y="223255"/>
                      </a:cubicBezTo>
                      <a:cubicBezTo>
                        <a:pt x="226723" y="301360"/>
                        <a:pt x="222278" y="385688"/>
                        <a:pt x="180939" y="456554"/>
                      </a:cubicBezTo>
                      <a:cubicBezTo>
                        <a:pt x="165001" y="485129"/>
                        <a:pt x="126457" y="522975"/>
                        <a:pt x="147030" y="558154"/>
                      </a:cubicBezTo>
                      <a:cubicBezTo>
                        <a:pt x="165636" y="587936"/>
                        <a:pt x="208752" y="581459"/>
                        <a:pt x="231739" y="560377"/>
                      </a:cubicBezTo>
                      <a:cubicBezTo>
                        <a:pt x="277777" y="613590"/>
                        <a:pt x="364772" y="561710"/>
                        <a:pt x="334482" y="495924"/>
                      </a:cubicBezTo>
                      <a:cubicBezTo>
                        <a:pt x="299240" y="409120"/>
                        <a:pt x="249964" y="319521"/>
                        <a:pt x="265267" y="222874"/>
                      </a:cubicBezTo>
                      <a:cubicBezTo>
                        <a:pt x="351310" y="205475"/>
                        <a:pt x="350675" y="267324"/>
                        <a:pt x="355438" y="332031"/>
                      </a:cubicBezTo>
                      <a:cubicBezTo>
                        <a:pt x="394553" y="482907"/>
                        <a:pt x="549557" y="659881"/>
                        <a:pt x="350929" y="770117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274" name="Google Shape;1274;p11"/>
              <p:cNvSpPr/>
              <p:nvPr/>
            </p:nvSpPr>
            <p:spPr>
              <a:xfrm>
                <a:off x="2046061" y="1899501"/>
                <a:ext cx="17700" cy="10785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75" name="Google Shape;1275;p11"/>
            <p:cNvSpPr/>
            <p:nvPr/>
          </p:nvSpPr>
          <p:spPr>
            <a:xfrm>
              <a:off x="2848289" y="2564652"/>
              <a:ext cx="130735" cy="158472"/>
            </a:xfrm>
            <a:custGeom>
              <a:avLst/>
              <a:gdLst/>
              <a:ahLst/>
              <a:cxnLst/>
              <a:rect l="l" t="t" r="r" b="b"/>
              <a:pathLst>
                <a:path w="4784" h="5799" extrusionOk="0">
                  <a:moveTo>
                    <a:pt x="0" y="0"/>
                  </a:moveTo>
                  <a:cubicBezTo>
                    <a:pt x="0" y="2506"/>
                    <a:pt x="2375" y="5110"/>
                    <a:pt x="4784" y="5799"/>
                  </a:cubicBezTo>
                </a:path>
              </a:pathLst>
            </a:custGeom>
            <a:noFill/>
            <a:ln w="19050" cap="rnd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grpSp>
        <p:nvGrpSpPr>
          <p:cNvPr id="1276" name="Google Shape;1276;p11"/>
          <p:cNvGrpSpPr/>
          <p:nvPr/>
        </p:nvGrpSpPr>
        <p:grpSpPr>
          <a:xfrm>
            <a:off x="3146978" y="40"/>
            <a:ext cx="660017" cy="941864"/>
            <a:chOff x="3961868" y="621833"/>
            <a:chExt cx="905291" cy="1291877"/>
          </a:xfrm>
        </p:grpSpPr>
        <p:grpSp>
          <p:nvGrpSpPr>
            <p:cNvPr id="1277" name="Google Shape;1277;p11"/>
            <p:cNvGrpSpPr/>
            <p:nvPr/>
          </p:nvGrpSpPr>
          <p:grpSpPr>
            <a:xfrm>
              <a:off x="3961868" y="1008419"/>
              <a:ext cx="905291" cy="905291"/>
              <a:chOff x="764100" y="3623300"/>
              <a:chExt cx="1046700" cy="1046700"/>
            </a:xfrm>
          </p:grpSpPr>
          <p:sp>
            <p:nvSpPr>
              <p:cNvPr id="1278" name="Google Shape;1278;p11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D8B8FF">
                  <a:alpha val="16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9" name="Google Shape;1279;p11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D8B8FF">
                  <a:alpha val="16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80" name="Google Shape;1280;p11"/>
            <p:cNvGrpSpPr/>
            <p:nvPr/>
          </p:nvGrpSpPr>
          <p:grpSpPr>
            <a:xfrm>
              <a:off x="4155315" y="621833"/>
              <a:ext cx="522826" cy="1099260"/>
              <a:chOff x="2447534" y="2604168"/>
              <a:chExt cx="478297" cy="1005636"/>
            </a:xfrm>
          </p:grpSpPr>
          <p:grpSp>
            <p:nvGrpSpPr>
              <p:cNvPr id="1281" name="Google Shape;1281;p11"/>
              <p:cNvGrpSpPr/>
              <p:nvPr/>
            </p:nvGrpSpPr>
            <p:grpSpPr>
              <a:xfrm>
                <a:off x="2447534" y="2604168"/>
                <a:ext cx="478297" cy="1005636"/>
                <a:chOff x="2447534" y="2604168"/>
                <a:chExt cx="478297" cy="1005636"/>
              </a:xfrm>
            </p:grpSpPr>
            <p:grpSp>
              <p:nvGrpSpPr>
                <p:cNvPr id="1282" name="Google Shape;1282;p11"/>
                <p:cNvGrpSpPr/>
                <p:nvPr/>
              </p:nvGrpSpPr>
              <p:grpSpPr>
                <a:xfrm>
                  <a:off x="2447534" y="2971595"/>
                  <a:ext cx="478297" cy="638209"/>
                  <a:chOff x="2447534" y="3081786"/>
                  <a:chExt cx="478297" cy="638209"/>
                </a:xfrm>
              </p:grpSpPr>
              <p:sp>
                <p:nvSpPr>
                  <p:cNvPr id="1283" name="Google Shape;1283;p11"/>
                  <p:cNvSpPr/>
                  <p:nvPr/>
                </p:nvSpPr>
                <p:spPr>
                  <a:xfrm>
                    <a:off x="2591014" y="3097533"/>
                    <a:ext cx="179593" cy="1684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593" h="168416" extrusionOk="0">
                        <a:moveTo>
                          <a:pt x="0" y="168417"/>
                        </a:moveTo>
                        <a:cubicBezTo>
                          <a:pt x="0" y="125745"/>
                          <a:pt x="5779" y="81168"/>
                          <a:pt x="2349" y="39004"/>
                        </a:cubicBezTo>
                        <a:cubicBezTo>
                          <a:pt x="8128" y="33924"/>
                          <a:pt x="29020" y="36527"/>
                          <a:pt x="37148" y="34622"/>
                        </a:cubicBezTo>
                        <a:cubicBezTo>
                          <a:pt x="48577" y="31575"/>
                          <a:pt x="35052" y="16652"/>
                          <a:pt x="41148" y="11254"/>
                        </a:cubicBezTo>
                        <a:cubicBezTo>
                          <a:pt x="60198" y="-10653"/>
                          <a:pt x="146685" y="1412"/>
                          <a:pt x="147320" y="30304"/>
                        </a:cubicBezTo>
                        <a:cubicBezTo>
                          <a:pt x="146577" y="33733"/>
                          <a:pt x="148761" y="37112"/>
                          <a:pt x="152184" y="37855"/>
                        </a:cubicBezTo>
                        <a:cubicBezTo>
                          <a:pt x="152527" y="37925"/>
                          <a:pt x="152876" y="37969"/>
                          <a:pt x="153226" y="37988"/>
                        </a:cubicBezTo>
                        <a:cubicBezTo>
                          <a:pt x="199009" y="46307"/>
                          <a:pt x="171196" y="124983"/>
                          <a:pt x="171514" y="162194"/>
                        </a:cubicBezTo>
                        <a:cubicBezTo>
                          <a:pt x="116268" y="155717"/>
                          <a:pt x="51435" y="152225"/>
                          <a:pt x="0" y="168417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84" name="Google Shape;1284;p11"/>
                  <p:cNvSpPr/>
                  <p:nvPr/>
                </p:nvSpPr>
                <p:spPr>
                  <a:xfrm>
                    <a:off x="2458233" y="3250561"/>
                    <a:ext cx="453667" cy="462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3667" h="462047" extrusionOk="0">
                        <a:moveTo>
                          <a:pt x="221935" y="462048"/>
                        </a:moveTo>
                        <a:cubicBezTo>
                          <a:pt x="-59306" y="460714"/>
                          <a:pt x="-82865" y="22373"/>
                          <a:pt x="206568" y="847"/>
                        </a:cubicBezTo>
                        <a:cubicBezTo>
                          <a:pt x="522671" y="-22712"/>
                          <a:pt x="543753" y="452904"/>
                          <a:pt x="221935" y="462048"/>
                        </a:cubicBezTo>
                        <a:close/>
                      </a:path>
                    </a:pathLst>
                  </a:custGeom>
                  <a:solidFill>
                    <a:srgbClr val="D9D2E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85" name="Google Shape;1285;p11"/>
                  <p:cNvSpPr/>
                  <p:nvPr/>
                </p:nvSpPr>
                <p:spPr>
                  <a:xfrm>
                    <a:off x="2447534" y="3081786"/>
                    <a:ext cx="478297" cy="6382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8297" h="638209" extrusionOk="0">
                        <a:moveTo>
                          <a:pt x="474760" y="358979"/>
                        </a:moveTo>
                        <a:cubicBezTo>
                          <a:pt x="461679" y="274778"/>
                          <a:pt x="399195" y="202960"/>
                          <a:pt x="320201" y="173178"/>
                        </a:cubicBezTo>
                        <a:cubicBezTo>
                          <a:pt x="320201" y="137618"/>
                          <a:pt x="347824" y="40273"/>
                          <a:pt x="296008" y="38050"/>
                        </a:cubicBezTo>
                        <a:cubicBezTo>
                          <a:pt x="297722" y="5792"/>
                          <a:pt x="256955" y="7316"/>
                          <a:pt x="234286" y="3379"/>
                        </a:cubicBezTo>
                        <a:cubicBezTo>
                          <a:pt x="210981" y="-4749"/>
                          <a:pt x="165198" y="331"/>
                          <a:pt x="178406" y="34748"/>
                        </a:cubicBezTo>
                        <a:cubicBezTo>
                          <a:pt x="166277" y="37224"/>
                          <a:pt x="129765" y="31129"/>
                          <a:pt x="140306" y="52718"/>
                        </a:cubicBezTo>
                        <a:cubicBezTo>
                          <a:pt x="138210" y="96153"/>
                          <a:pt x="137448" y="139713"/>
                          <a:pt x="135797" y="183148"/>
                        </a:cubicBezTo>
                        <a:cubicBezTo>
                          <a:pt x="-17047" y="249949"/>
                          <a:pt x="-46892" y="468453"/>
                          <a:pt x="77123" y="577673"/>
                        </a:cubicBezTo>
                        <a:cubicBezTo>
                          <a:pt x="240636" y="727914"/>
                          <a:pt x="512416" y="577165"/>
                          <a:pt x="474760" y="358979"/>
                        </a:cubicBezTo>
                        <a:close/>
                        <a:moveTo>
                          <a:pt x="304771" y="167971"/>
                        </a:moveTo>
                        <a:cubicBezTo>
                          <a:pt x="286165" y="163081"/>
                          <a:pt x="266226" y="157748"/>
                          <a:pt x="246922" y="159144"/>
                        </a:cubicBezTo>
                        <a:cubicBezTo>
                          <a:pt x="215172" y="156033"/>
                          <a:pt x="182914" y="164288"/>
                          <a:pt x="153514" y="175273"/>
                        </a:cubicBezTo>
                        <a:cubicBezTo>
                          <a:pt x="153514" y="170829"/>
                          <a:pt x="153514" y="166320"/>
                          <a:pt x="153958" y="161875"/>
                        </a:cubicBezTo>
                        <a:cubicBezTo>
                          <a:pt x="206600" y="153398"/>
                          <a:pt x="258035" y="138666"/>
                          <a:pt x="307184" y="117997"/>
                        </a:cubicBezTo>
                        <a:cubicBezTo>
                          <a:pt x="306422" y="134634"/>
                          <a:pt x="305342" y="151334"/>
                          <a:pt x="304771" y="167971"/>
                        </a:cubicBezTo>
                        <a:close/>
                        <a:moveTo>
                          <a:pt x="292515" y="378092"/>
                        </a:moveTo>
                        <a:cubicBezTo>
                          <a:pt x="301278" y="393079"/>
                          <a:pt x="305215" y="416700"/>
                          <a:pt x="297087" y="432131"/>
                        </a:cubicBezTo>
                        <a:cubicBezTo>
                          <a:pt x="286356" y="434925"/>
                          <a:pt x="294928" y="387363"/>
                          <a:pt x="292515" y="378092"/>
                        </a:cubicBezTo>
                        <a:close/>
                        <a:moveTo>
                          <a:pt x="233524" y="360440"/>
                        </a:moveTo>
                        <a:cubicBezTo>
                          <a:pt x="220881" y="353181"/>
                          <a:pt x="206085" y="350622"/>
                          <a:pt x="191741" y="353200"/>
                        </a:cubicBezTo>
                        <a:cubicBezTo>
                          <a:pt x="193900" y="295606"/>
                          <a:pt x="196313" y="237948"/>
                          <a:pt x="198599" y="180354"/>
                        </a:cubicBezTo>
                        <a:cubicBezTo>
                          <a:pt x="213394" y="176480"/>
                          <a:pt x="265528" y="177750"/>
                          <a:pt x="276005" y="180354"/>
                        </a:cubicBezTo>
                        <a:cubicBezTo>
                          <a:pt x="275707" y="235389"/>
                          <a:pt x="275415" y="290418"/>
                          <a:pt x="275116" y="345454"/>
                        </a:cubicBezTo>
                        <a:cubicBezTo>
                          <a:pt x="259679" y="343733"/>
                          <a:pt x="244312" y="349263"/>
                          <a:pt x="233524" y="360440"/>
                        </a:cubicBezTo>
                        <a:close/>
                        <a:moveTo>
                          <a:pt x="244636" y="403619"/>
                        </a:moveTo>
                        <a:cubicBezTo>
                          <a:pt x="254860" y="460769"/>
                          <a:pt x="203615" y="463119"/>
                          <a:pt x="235365" y="386855"/>
                        </a:cubicBezTo>
                        <a:cubicBezTo>
                          <a:pt x="239537" y="391777"/>
                          <a:pt x="242687" y="397473"/>
                          <a:pt x="244636" y="403619"/>
                        </a:cubicBezTo>
                        <a:close/>
                        <a:moveTo>
                          <a:pt x="203234" y="18174"/>
                        </a:moveTo>
                        <a:cubicBezTo>
                          <a:pt x="226920" y="23191"/>
                          <a:pt x="260384" y="18174"/>
                          <a:pt x="278228" y="35383"/>
                        </a:cubicBezTo>
                        <a:cubicBezTo>
                          <a:pt x="250357" y="33268"/>
                          <a:pt x="222392" y="32805"/>
                          <a:pt x="194471" y="33986"/>
                        </a:cubicBezTo>
                        <a:cubicBezTo>
                          <a:pt x="198916" y="25413"/>
                          <a:pt x="186407" y="19063"/>
                          <a:pt x="203234" y="18174"/>
                        </a:cubicBezTo>
                        <a:close/>
                        <a:moveTo>
                          <a:pt x="157451" y="54369"/>
                        </a:moveTo>
                        <a:cubicBezTo>
                          <a:pt x="205711" y="53036"/>
                          <a:pt x="261591" y="43511"/>
                          <a:pt x="306358" y="62688"/>
                        </a:cubicBezTo>
                        <a:lnTo>
                          <a:pt x="156308" y="90501"/>
                        </a:lnTo>
                        <a:close/>
                        <a:moveTo>
                          <a:pt x="308136" y="80468"/>
                        </a:moveTo>
                        <a:cubicBezTo>
                          <a:pt x="308701" y="80385"/>
                          <a:pt x="309254" y="80239"/>
                          <a:pt x="309787" y="80023"/>
                        </a:cubicBezTo>
                        <a:cubicBezTo>
                          <a:pt x="309279" y="87135"/>
                          <a:pt x="308263" y="92723"/>
                          <a:pt x="308136" y="99073"/>
                        </a:cubicBezTo>
                        <a:cubicBezTo>
                          <a:pt x="258975" y="120276"/>
                          <a:pt x="207381" y="135338"/>
                          <a:pt x="154530" y="143904"/>
                        </a:cubicBezTo>
                        <a:lnTo>
                          <a:pt x="155673" y="109043"/>
                        </a:lnTo>
                        <a:close/>
                        <a:moveTo>
                          <a:pt x="378685" y="571513"/>
                        </a:moveTo>
                        <a:cubicBezTo>
                          <a:pt x="88871" y="776746"/>
                          <a:pt x="-158652" y="297384"/>
                          <a:pt x="181009" y="184735"/>
                        </a:cubicBezTo>
                        <a:cubicBezTo>
                          <a:pt x="178787" y="242774"/>
                          <a:pt x="176183" y="300749"/>
                          <a:pt x="174151" y="358788"/>
                        </a:cubicBezTo>
                        <a:cubicBezTo>
                          <a:pt x="71345" y="420066"/>
                          <a:pt x="191741" y="557798"/>
                          <a:pt x="191360" y="371488"/>
                        </a:cubicBezTo>
                        <a:cubicBezTo>
                          <a:pt x="201799" y="369437"/>
                          <a:pt x="212626" y="371031"/>
                          <a:pt x="222030" y="375997"/>
                        </a:cubicBezTo>
                        <a:cubicBezTo>
                          <a:pt x="159673" y="513474"/>
                          <a:pt x="315756" y="467310"/>
                          <a:pt x="246795" y="371107"/>
                        </a:cubicBezTo>
                        <a:cubicBezTo>
                          <a:pt x="254364" y="364078"/>
                          <a:pt x="265052" y="361500"/>
                          <a:pt x="274989" y="364313"/>
                        </a:cubicBezTo>
                        <a:cubicBezTo>
                          <a:pt x="279561" y="390666"/>
                          <a:pt x="263115" y="429528"/>
                          <a:pt x="284324" y="449276"/>
                        </a:cubicBezTo>
                        <a:cubicBezTo>
                          <a:pt x="335124" y="459118"/>
                          <a:pt x="324964" y="368631"/>
                          <a:pt x="292642" y="351804"/>
                        </a:cubicBezTo>
                        <a:lnTo>
                          <a:pt x="293531" y="184481"/>
                        </a:lnTo>
                        <a:cubicBezTo>
                          <a:pt x="465172" y="225438"/>
                          <a:pt x="517686" y="462167"/>
                          <a:pt x="378685" y="571513"/>
                        </a:cubicBezTo>
                        <a:close/>
                        <a:moveTo>
                          <a:pt x="173453" y="378537"/>
                        </a:moveTo>
                        <a:cubicBezTo>
                          <a:pt x="170786" y="400508"/>
                          <a:pt x="176882" y="430226"/>
                          <a:pt x="158848" y="446926"/>
                        </a:cubicBezTo>
                        <a:cubicBezTo>
                          <a:pt x="145830" y="424638"/>
                          <a:pt x="150085" y="391681"/>
                          <a:pt x="173453" y="378283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286" name="Google Shape;1286;p11"/>
                <p:cNvSpPr/>
                <p:nvPr/>
              </p:nvSpPr>
              <p:spPr>
                <a:xfrm>
                  <a:off x="2675601" y="2604168"/>
                  <a:ext cx="17700" cy="3738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287" name="Google Shape;1287;p11"/>
              <p:cNvSpPr/>
              <p:nvPr/>
            </p:nvSpPr>
            <p:spPr>
              <a:xfrm>
                <a:off x="2546350" y="3472450"/>
                <a:ext cx="97850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4" h="2465" extrusionOk="0">
                    <a:moveTo>
                      <a:pt x="0" y="0"/>
                    </a:moveTo>
                    <a:cubicBezTo>
                      <a:pt x="946" y="1217"/>
                      <a:pt x="2412" y="2117"/>
                      <a:pt x="3914" y="2465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288" name="Google Shape;1288;p11"/>
              <p:cNvSpPr/>
              <p:nvPr/>
            </p:nvSpPr>
            <p:spPr>
              <a:xfrm>
                <a:off x="2515525" y="3392700"/>
                <a:ext cx="90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363" h="798" extrusionOk="0">
                    <a:moveTo>
                      <a:pt x="0" y="0"/>
                    </a:moveTo>
                    <a:cubicBezTo>
                      <a:pt x="182" y="399"/>
                      <a:pt x="182" y="399"/>
                      <a:pt x="363" y="798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1289" name="Google Shape;1289;p11"/>
          <p:cNvGrpSpPr/>
          <p:nvPr/>
        </p:nvGrpSpPr>
        <p:grpSpPr>
          <a:xfrm>
            <a:off x="4045443" y="33"/>
            <a:ext cx="381176" cy="578975"/>
            <a:chOff x="5194218" y="621823"/>
            <a:chExt cx="522827" cy="794132"/>
          </a:xfrm>
        </p:grpSpPr>
        <p:grpSp>
          <p:nvGrpSpPr>
            <p:cNvPr id="1290" name="Google Shape;1290;p11"/>
            <p:cNvGrpSpPr/>
            <p:nvPr/>
          </p:nvGrpSpPr>
          <p:grpSpPr>
            <a:xfrm>
              <a:off x="5194218" y="893129"/>
              <a:ext cx="522827" cy="522827"/>
              <a:chOff x="764100" y="3623300"/>
              <a:chExt cx="1046700" cy="1046700"/>
            </a:xfrm>
          </p:grpSpPr>
          <p:sp>
            <p:nvSpPr>
              <p:cNvPr id="1291" name="Google Shape;1291;p11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FF8900">
                  <a:alpha val="83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11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FF8900">
                  <a:alpha val="83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93" name="Google Shape;1293;p11"/>
            <p:cNvGrpSpPr/>
            <p:nvPr/>
          </p:nvGrpSpPr>
          <p:grpSpPr>
            <a:xfrm>
              <a:off x="5371921" y="621823"/>
              <a:ext cx="182209" cy="655932"/>
              <a:chOff x="3305183" y="2722527"/>
              <a:chExt cx="166690" cy="600065"/>
            </a:xfrm>
          </p:grpSpPr>
          <p:grpSp>
            <p:nvGrpSpPr>
              <p:cNvPr id="1294" name="Google Shape;1294;p11"/>
              <p:cNvGrpSpPr/>
              <p:nvPr/>
            </p:nvGrpSpPr>
            <p:grpSpPr>
              <a:xfrm>
                <a:off x="3305183" y="2722527"/>
                <a:ext cx="166690" cy="600065"/>
                <a:chOff x="3305183" y="2722527"/>
                <a:chExt cx="166690" cy="600065"/>
              </a:xfrm>
            </p:grpSpPr>
            <p:grpSp>
              <p:nvGrpSpPr>
                <p:cNvPr id="1295" name="Google Shape;1295;p11"/>
                <p:cNvGrpSpPr/>
                <p:nvPr/>
              </p:nvGrpSpPr>
              <p:grpSpPr>
                <a:xfrm>
                  <a:off x="3305183" y="2971595"/>
                  <a:ext cx="166690" cy="350998"/>
                  <a:chOff x="3305183" y="3146560"/>
                  <a:chExt cx="166690" cy="350998"/>
                </a:xfrm>
              </p:grpSpPr>
              <p:sp>
                <p:nvSpPr>
                  <p:cNvPr id="1296" name="Google Shape;1296;p11"/>
                  <p:cNvSpPr/>
                  <p:nvPr/>
                </p:nvSpPr>
                <p:spPr>
                  <a:xfrm>
                    <a:off x="3324821" y="3152836"/>
                    <a:ext cx="119489" cy="117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89" h="117177" extrusionOk="0">
                        <a:moveTo>
                          <a:pt x="5460" y="117177"/>
                        </a:moveTo>
                        <a:cubicBezTo>
                          <a:pt x="4508" y="91777"/>
                          <a:pt x="-9653" y="30373"/>
                          <a:pt x="11810" y="23896"/>
                        </a:cubicBezTo>
                        <a:cubicBezTo>
                          <a:pt x="18160" y="22118"/>
                          <a:pt x="14668" y="14561"/>
                          <a:pt x="19494" y="10688"/>
                        </a:cubicBezTo>
                        <a:cubicBezTo>
                          <a:pt x="31241" y="-2901"/>
                          <a:pt x="96456" y="-6838"/>
                          <a:pt x="96456" y="18879"/>
                        </a:cubicBezTo>
                        <a:cubicBezTo>
                          <a:pt x="95751" y="22315"/>
                          <a:pt x="97967" y="25668"/>
                          <a:pt x="101409" y="26373"/>
                        </a:cubicBezTo>
                        <a:cubicBezTo>
                          <a:pt x="101866" y="26467"/>
                          <a:pt x="102336" y="26506"/>
                          <a:pt x="102806" y="26499"/>
                        </a:cubicBezTo>
                        <a:cubicBezTo>
                          <a:pt x="133731" y="28849"/>
                          <a:pt x="111569" y="90507"/>
                          <a:pt x="114744" y="113939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97" name="Google Shape;1297;p11"/>
                  <p:cNvSpPr/>
                  <p:nvPr/>
                </p:nvSpPr>
                <p:spPr>
                  <a:xfrm>
                    <a:off x="3312763" y="3270014"/>
                    <a:ext cx="150661" cy="2211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61" h="221107" extrusionOk="0">
                        <a:moveTo>
                          <a:pt x="72636" y="221107"/>
                        </a:moveTo>
                        <a:cubicBezTo>
                          <a:pt x="-3564" y="204978"/>
                          <a:pt x="-15057" y="136779"/>
                          <a:pt x="16184" y="2477"/>
                        </a:cubicBezTo>
                        <a:cubicBezTo>
                          <a:pt x="54284" y="1207"/>
                          <a:pt x="87558" y="1270"/>
                          <a:pt x="125595" y="0"/>
                        </a:cubicBezTo>
                        <a:cubicBezTo>
                          <a:pt x="164330" y="92202"/>
                          <a:pt x="166299" y="206629"/>
                          <a:pt x="72636" y="221107"/>
                        </a:cubicBezTo>
                        <a:close/>
                      </a:path>
                    </a:pathLst>
                  </a:custGeom>
                  <a:solidFill>
                    <a:srgbClr val="F9CB9C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98" name="Google Shape;1298;p11"/>
                  <p:cNvSpPr/>
                  <p:nvPr/>
                </p:nvSpPr>
                <p:spPr>
                  <a:xfrm>
                    <a:off x="3305183" y="3146560"/>
                    <a:ext cx="166690" cy="3509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690" h="350998" extrusionOk="0">
                        <a:moveTo>
                          <a:pt x="140987" y="124596"/>
                        </a:moveTo>
                        <a:cubicBezTo>
                          <a:pt x="147337" y="122247"/>
                          <a:pt x="143336" y="59572"/>
                          <a:pt x="144542" y="54238"/>
                        </a:cubicBezTo>
                        <a:cubicBezTo>
                          <a:pt x="146828" y="39252"/>
                          <a:pt x="140097" y="24647"/>
                          <a:pt x="122571" y="26425"/>
                        </a:cubicBezTo>
                        <a:cubicBezTo>
                          <a:pt x="129683" y="-8309"/>
                          <a:pt x="29417" y="-8500"/>
                          <a:pt x="29925" y="24075"/>
                        </a:cubicBezTo>
                        <a:cubicBezTo>
                          <a:pt x="15891" y="25536"/>
                          <a:pt x="12399" y="39633"/>
                          <a:pt x="13478" y="51635"/>
                        </a:cubicBezTo>
                        <a:cubicBezTo>
                          <a:pt x="16145" y="75955"/>
                          <a:pt x="8335" y="105292"/>
                          <a:pt x="17034" y="127263"/>
                        </a:cubicBezTo>
                        <a:cubicBezTo>
                          <a:pt x="17034" y="127263"/>
                          <a:pt x="17034" y="127644"/>
                          <a:pt x="17034" y="127835"/>
                        </a:cubicBezTo>
                        <a:cubicBezTo>
                          <a:pt x="-77835" y="451748"/>
                          <a:pt x="259922" y="398789"/>
                          <a:pt x="140987" y="124596"/>
                        </a:cubicBezTo>
                        <a:close/>
                        <a:moveTo>
                          <a:pt x="126254" y="42427"/>
                        </a:moveTo>
                        <a:cubicBezTo>
                          <a:pt x="126699" y="51254"/>
                          <a:pt x="126699" y="64842"/>
                          <a:pt x="126889" y="74177"/>
                        </a:cubicBezTo>
                        <a:lnTo>
                          <a:pt x="31258" y="101736"/>
                        </a:lnTo>
                        <a:cubicBezTo>
                          <a:pt x="31258" y="96719"/>
                          <a:pt x="31258" y="91640"/>
                          <a:pt x="31258" y="86560"/>
                        </a:cubicBezTo>
                        <a:cubicBezTo>
                          <a:pt x="57865" y="73415"/>
                          <a:pt x="88408" y="58556"/>
                          <a:pt x="112348" y="40903"/>
                        </a:cubicBezTo>
                        <a:cubicBezTo>
                          <a:pt x="116793" y="41665"/>
                          <a:pt x="123778" y="38490"/>
                          <a:pt x="126254" y="42427"/>
                        </a:cubicBezTo>
                        <a:close/>
                        <a:moveTo>
                          <a:pt x="89044" y="212671"/>
                        </a:moveTo>
                        <a:cubicBezTo>
                          <a:pt x="81112" y="208784"/>
                          <a:pt x="71771" y="209070"/>
                          <a:pt x="64088" y="213433"/>
                        </a:cubicBezTo>
                        <a:cubicBezTo>
                          <a:pt x="67943" y="186762"/>
                          <a:pt x="70883" y="159947"/>
                          <a:pt x="72914" y="132978"/>
                        </a:cubicBezTo>
                        <a:lnTo>
                          <a:pt x="83964" y="132978"/>
                        </a:lnTo>
                        <a:cubicBezTo>
                          <a:pt x="83049" y="159642"/>
                          <a:pt x="84751" y="186337"/>
                          <a:pt x="89044" y="212671"/>
                        </a:cubicBezTo>
                        <a:close/>
                        <a:moveTo>
                          <a:pt x="50944" y="114118"/>
                        </a:moveTo>
                        <a:lnTo>
                          <a:pt x="127144" y="92148"/>
                        </a:lnTo>
                        <a:lnTo>
                          <a:pt x="127144" y="113420"/>
                        </a:lnTo>
                        <a:cubicBezTo>
                          <a:pt x="101299" y="114880"/>
                          <a:pt x="75899" y="115135"/>
                          <a:pt x="50626" y="114118"/>
                        </a:cubicBezTo>
                        <a:close/>
                        <a:moveTo>
                          <a:pt x="90695" y="39950"/>
                        </a:moveTo>
                        <a:cubicBezTo>
                          <a:pt x="74692" y="48269"/>
                          <a:pt x="47832" y="59826"/>
                          <a:pt x="31385" y="67255"/>
                        </a:cubicBezTo>
                        <a:cubicBezTo>
                          <a:pt x="31385" y="58937"/>
                          <a:pt x="31766" y="47634"/>
                          <a:pt x="31385" y="39379"/>
                        </a:cubicBezTo>
                        <a:cubicBezTo>
                          <a:pt x="33036" y="39379"/>
                          <a:pt x="75835" y="39442"/>
                          <a:pt x="90377" y="39950"/>
                        </a:cubicBezTo>
                        <a:close/>
                        <a:moveTo>
                          <a:pt x="45736" y="22361"/>
                        </a:moveTo>
                        <a:cubicBezTo>
                          <a:pt x="60214" y="644"/>
                          <a:pt x="112920" y="11122"/>
                          <a:pt x="111395" y="26616"/>
                        </a:cubicBezTo>
                        <a:cubicBezTo>
                          <a:pt x="92028" y="25854"/>
                          <a:pt x="63834" y="27314"/>
                          <a:pt x="44466" y="26616"/>
                        </a:cubicBezTo>
                        <a:cubicBezTo>
                          <a:pt x="44339" y="26171"/>
                          <a:pt x="45165" y="22742"/>
                          <a:pt x="45419" y="22361"/>
                        </a:cubicBezTo>
                        <a:close/>
                        <a:moveTo>
                          <a:pt x="125556" y="309127"/>
                        </a:moveTo>
                        <a:cubicBezTo>
                          <a:pt x="22686" y="406028"/>
                          <a:pt x="-873" y="195335"/>
                          <a:pt x="33798" y="131708"/>
                        </a:cubicBezTo>
                        <a:cubicBezTo>
                          <a:pt x="41101" y="132153"/>
                          <a:pt x="48467" y="132470"/>
                          <a:pt x="55833" y="132661"/>
                        </a:cubicBezTo>
                        <a:cubicBezTo>
                          <a:pt x="60913" y="148536"/>
                          <a:pt x="25734" y="268678"/>
                          <a:pt x="58500" y="243023"/>
                        </a:cubicBezTo>
                        <a:cubicBezTo>
                          <a:pt x="62310" y="237436"/>
                          <a:pt x="67708" y="228101"/>
                          <a:pt x="75454" y="228037"/>
                        </a:cubicBezTo>
                        <a:cubicBezTo>
                          <a:pt x="84979" y="228037"/>
                          <a:pt x="91076" y="238960"/>
                          <a:pt x="95394" y="245881"/>
                        </a:cubicBezTo>
                        <a:cubicBezTo>
                          <a:pt x="128985" y="268931"/>
                          <a:pt x="92536" y="150631"/>
                          <a:pt x="101744" y="132661"/>
                        </a:cubicBezTo>
                        <a:cubicBezTo>
                          <a:pt x="109173" y="132661"/>
                          <a:pt x="116602" y="132089"/>
                          <a:pt x="124032" y="131644"/>
                        </a:cubicBezTo>
                        <a:cubicBezTo>
                          <a:pt x="155591" y="183968"/>
                          <a:pt x="160671" y="257311"/>
                          <a:pt x="125239" y="309127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299" name="Google Shape;1299;p11"/>
                <p:cNvSpPr/>
                <p:nvPr/>
              </p:nvSpPr>
              <p:spPr>
                <a:xfrm>
                  <a:off x="3375891" y="2722527"/>
                  <a:ext cx="17700" cy="2556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300" name="Google Shape;1300;p11"/>
              <p:cNvSpPr/>
              <p:nvPr/>
            </p:nvSpPr>
            <p:spPr>
              <a:xfrm>
                <a:off x="3352825" y="3244100"/>
                <a:ext cx="27200" cy="29000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1160" extrusionOk="0">
                    <a:moveTo>
                      <a:pt x="0" y="0"/>
                    </a:moveTo>
                    <a:cubicBezTo>
                      <a:pt x="294" y="441"/>
                      <a:pt x="670" y="834"/>
                      <a:pt x="1088" y="1160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1301" name="Google Shape;1301;p11"/>
          <p:cNvGrpSpPr/>
          <p:nvPr/>
        </p:nvGrpSpPr>
        <p:grpSpPr>
          <a:xfrm>
            <a:off x="5963309" y="57"/>
            <a:ext cx="627432" cy="1570252"/>
            <a:chOff x="7824797" y="870572"/>
            <a:chExt cx="860597" cy="2153783"/>
          </a:xfrm>
        </p:grpSpPr>
        <p:grpSp>
          <p:nvGrpSpPr>
            <p:cNvPr id="1302" name="Google Shape;1302;p11"/>
            <p:cNvGrpSpPr/>
            <p:nvPr/>
          </p:nvGrpSpPr>
          <p:grpSpPr>
            <a:xfrm>
              <a:off x="7824797" y="1891931"/>
              <a:ext cx="860597" cy="1132425"/>
              <a:chOff x="764100" y="3623300"/>
              <a:chExt cx="1046700" cy="1046700"/>
            </a:xfrm>
          </p:grpSpPr>
          <p:sp>
            <p:nvSpPr>
              <p:cNvPr id="1303" name="Google Shape;1303;p11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10A3FF">
                  <a:alpha val="61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4" name="Google Shape;1304;p11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10A3FF">
                  <a:alpha val="61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05" name="Google Shape;1305;p11"/>
            <p:cNvGrpSpPr/>
            <p:nvPr/>
          </p:nvGrpSpPr>
          <p:grpSpPr>
            <a:xfrm>
              <a:off x="8100547" y="870572"/>
              <a:ext cx="300376" cy="1935114"/>
              <a:chOff x="3792712" y="2051381"/>
              <a:chExt cx="274793" cy="1770299"/>
            </a:xfrm>
          </p:grpSpPr>
          <p:grpSp>
            <p:nvGrpSpPr>
              <p:cNvPr id="1306" name="Google Shape;1306;p11"/>
              <p:cNvGrpSpPr/>
              <p:nvPr/>
            </p:nvGrpSpPr>
            <p:grpSpPr>
              <a:xfrm>
                <a:off x="3792712" y="2051381"/>
                <a:ext cx="274793" cy="1770299"/>
                <a:chOff x="3792712" y="2051381"/>
                <a:chExt cx="274793" cy="1770299"/>
              </a:xfrm>
            </p:grpSpPr>
            <p:grpSp>
              <p:nvGrpSpPr>
                <p:cNvPr id="1307" name="Google Shape;1307;p11"/>
                <p:cNvGrpSpPr/>
                <p:nvPr/>
              </p:nvGrpSpPr>
              <p:grpSpPr>
                <a:xfrm>
                  <a:off x="3792712" y="2971595"/>
                  <a:ext cx="274793" cy="850085"/>
                  <a:chOff x="3792712" y="2879468"/>
                  <a:chExt cx="274793" cy="850085"/>
                </a:xfrm>
              </p:grpSpPr>
              <p:sp>
                <p:nvSpPr>
                  <p:cNvPr id="1308" name="Google Shape;1308;p11"/>
                  <p:cNvSpPr/>
                  <p:nvPr/>
                </p:nvSpPr>
                <p:spPr>
                  <a:xfrm>
                    <a:off x="3798083" y="3085793"/>
                    <a:ext cx="261578" cy="637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578" h="637356" extrusionOk="0">
                        <a:moveTo>
                          <a:pt x="126686" y="637357"/>
                        </a:moveTo>
                        <a:cubicBezTo>
                          <a:pt x="-60449" y="630435"/>
                          <a:pt x="18736" y="394850"/>
                          <a:pt x="6417" y="267723"/>
                        </a:cubicBezTo>
                        <a:cubicBezTo>
                          <a:pt x="12322" y="197048"/>
                          <a:pt x="-10665" y="53665"/>
                          <a:pt x="31817" y="8008"/>
                        </a:cubicBezTo>
                        <a:cubicBezTo>
                          <a:pt x="291595" y="-16566"/>
                          <a:pt x="262449" y="-1263"/>
                          <a:pt x="258829" y="299283"/>
                        </a:cubicBezTo>
                        <a:cubicBezTo>
                          <a:pt x="256988" y="426728"/>
                          <a:pt x="295024" y="626816"/>
                          <a:pt x="126686" y="637357"/>
                        </a:cubicBezTo>
                        <a:close/>
                      </a:path>
                    </a:pathLst>
                  </a:custGeom>
                  <a:solidFill>
                    <a:srgbClr val="CFE2F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09" name="Google Shape;1309;p11"/>
                  <p:cNvSpPr/>
                  <p:nvPr/>
                </p:nvSpPr>
                <p:spPr>
                  <a:xfrm>
                    <a:off x="3849902" y="2886279"/>
                    <a:ext cx="160096" cy="197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096" h="197298" extrusionOk="0">
                        <a:moveTo>
                          <a:pt x="0" y="197298"/>
                        </a:moveTo>
                        <a:cubicBezTo>
                          <a:pt x="14795" y="163453"/>
                          <a:pt x="-19495" y="39120"/>
                          <a:pt x="29908" y="37913"/>
                        </a:cubicBezTo>
                        <a:cubicBezTo>
                          <a:pt x="41275" y="35754"/>
                          <a:pt x="33401" y="17911"/>
                          <a:pt x="43053" y="12513"/>
                        </a:cubicBezTo>
                        <a:cubicBezTo>
                          <a:pt x="64008" y="-9902"/>
                          <a:pt x="129984" y="-1393"/>
                          <a:pt x="134239" y="31563"/>
                        </a:cubicBezTo>
                        <a:cubicBezTo>
                          <a:pt x="135826" y="40517"/>
                          <a:pt x="147891" y="34484"/>
                          <a:pt x="151955" y="41406"/>
                        </a:cubicBezTo>
                        <a:cubicBezTo>
                          <a:pt x="171640" y="64583"/>
                          <a:pt x="149479" y="158246"/>
                          <a:pt x="149161" y="196663"/>
                        </a:cubicBezTo>
                        <a:cubicBezTo>
                          <a:pt x="98234" y="196155"/>
                          <a:pt x="49847" y="189170"/>
                          <a:pt x="0" y="197298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10" name="Google Shape;1310;p11"/>
                  <p:cNvSpPr/>
                  <p:nvPr/>
                </p:nvSpPr>
                <p:spPr>
                  <a:xfrm>
                    <a:off x="3792712" y="2879468"/>
                    <a:ext cx="274793" cy="850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793" h="850085" extrusionOk="0">
                        <a:moveTo>
                          <a:pt x="19916" y="786532"/>
                        </a:moveTo>
                        <a:cubicBezTo>
                          <a:pt x="39854" y="827489"/>
                          <a:pt x="67541" y="848572"/>
                          <a:pt x="131866" y="850032"/>
                        </a:cubicBezTo>
                        <a:cubicBezTo>
                          <a:pt x="255818" y="852953"/>
                          <a:pt x="279440" y="735732"/>
                          <a:pt x="271947" y="651213"/>
                        </a:cubicBezTo>
                        <a:cubicBezTo>
                          <a:pt x="272963" y="537612"/>
                          <a:pt x="275312" y="423947"/>
                          <a:pt x="274678" y="310345"/>
                        </a:cubicBezTo>
                        <a:cubicBezTo>
                          <a:pt x="276202" y="268245"/>
                          <a:pt x="263057" y="215095"/>
                          <a:pt x="217528" y="202395"/>
                        </a:cubicBezTo>
                        <a:cubicBezTo>
                          <a:pt x="213336" y="167343"/>
                          <a:pt x="246610" y="35073"/>
                          <a:pt x="197716" y="37295"/>
                        </a:cubicBezTo>
                        <a:cubicBezTo>
                          <a:pt x="191366" y="-10202"/>
                          <a:pt x="84495" y="-14965"/>
                          <a:pt x="87098" y="38311"/>
                        </a:cubicBezTo>
                        <a:cubicBezTo>
                          <a:pt x="75478" y="36978"/>
                          <a:pt x="60047" y="37041"/>
                          <a:pt x="58778" y="55583"/>
                        </a:cubicBezTo>
                        <a:cubicBezTo>
                          <a:pt x="55603" y="103081"/>
                          <a:pt x="55285" y="150833"/>
                          <a:pt x="49887" y="197760"/>
                        </a:cubicBezTo>
                        <a:cubicBezTo>
                          <a:pt x="-19010" y="224303"/>
                          <a:pt x="12613" y="404262"/>
                          <a:pt x="5437" y="474048"/>
                        </a:cubicBezTo>
                        <a:cubicBezTo>
                          <a:pt x="10264" y="577299"/>
                          <a:pt x="-17549" y="687980"/>
                          <a:pt x="19916" y="786532"/>
                        </a:cubicBezTo>
                        <a:close/>
                        <a:moveTo>
                          <a:pt x="102466" y="38248"/>
                        </a:moveTo>
                        <a:cubicBezTo>
                          <a:pt x="106148" y="7895"/>
                          <a:pt x="173585" y="17166"/>
                          <a:pt x="178983" y="37105"/>
                        </a:cubicBezTo>
                        <a:cubicBezTo>
                          <a:pt x="154281" y="37549"/>
                          <a:pt x="103101" y="39962"/>
                          <a:pt x="102592" y="38311"/>
                        </a:cubicBezTo>
                        <a:close/>
                        <a:moveTo>
                          <a:pt x="76177" y="56663"/>
                        </a:moveTo>
                        <a:lnTo>
                          <a:pt x="174983" y="55393"/>
                        </a:lnTo>
                        <a:cubicBezTo>
                          <a:pt x="190222" y="53361"/>
                          <a:pt x="211304" y="53298"/>
                          <a:pt x="206733" y="75459"/>
                        </a:cubicBezTo>
                        <a:lnTo>
                          <a:pt x="75287" y="111400"/>
                        </a:lnTo>
                        <a:cubicBezTo>
                          <a:pt x="75967" y="93194"/>
                          <a:pt x="76303" y="74970"/>
                          <a:pt x="76303" y="56726"/>
                        </a:cubicBezTo>
                        <a:close/>
                        <a:moveTo>
                          <a:pt x="73700" y="129879"/>
                        </a:moveTo>
                        <a:lnTo>
                          <a:pt x="205399" y="94382"/>
                        </a:lnTo>
                        <a:lnTo>
                          <a:pt x="203684" y="134069"/>
                        </a:lnTo>
                        <a:lnTo>
                          <a:pt x="71478" y="159469"/>
                        </a:lnTo>
                        <a:cubicBezTo>
                          <a:pt x="72430" y="149563"/>
                          <a:pt x="73192" y="139785"/>
                          <a:pt x="73827" y="129942"/>
                        </a:cubicBezTo>
                        <a:close/>
                        <a:moveTo>
                          <a:pt x="69191" y="177885"/>
                        </a:moveTo>
                        <a:lnTo>
                          <a:pt x="202541" y="152104"/>
                        </a:lnTo>
                        <a:cubicBezTo>
                          <a:pt x="201906" y="166391"/>
                          <a:pt x="201335" y="180615"/>
                          <a:pt x="200700" y="194839"/>
                        </a:cubicBezTo>
                        <a:lnTo>
                          <a:pt x="67350" y="193379"/>
                        </a:lnTo>
                        <a:cubicBezTo>
                          <a:pt x="68239" y="188298"/>
                          <a:pt x="68937" y="183282"/>
                          <a:pt x="69318" y="177948"/>
                        </a:cubicBezTo>
                        <a:close/>
                        <a:moveTo>
                          <a:pt x="19217" y="648102"/>
                        </a:moveTo>
                        <a:cubicBezTo>
                          <a:pt x="23154" y="519832"/>
                          <a:pt x="21947" y="391117"/>
                          <a:pt x="28171" y="263101"/>
                        </a:cubicBezTo>
                        <a:cubicBezTo>
                          <a:pt x="34965" y="198204"/>
                          <a:pt x="74589" y="211222"/>
                          <a:pt x="121960" y="210968"/>
                        </a:cubicBezTo>
                        <a:cubicBezTo>
                          <a:pt x="123103" y="217851"/>
                          <a:pt x="123674" y="224817"/>
                          <a:pt x="123674" y="231796"/>
                        </a:cubicBezTo>
                        <a:cubicBezTo>
                          <a:pt x="72874" y="256370"/>
                          <a:pt x="60174" y="344889"/>
                          <a:pt x="124246" y="360891"/>
                        </a:cubicBezTo>
                        <a:lnTo>
                          <a:pt x="124627" y="429281"/>
                        </a:lnTo>
                        <a:cubicBezTo>
                          <a:pt x="46966" y="432710"/>
                          <a:pt x="45951" y="548915"/>
                          <a:pt x="125135" y="549486"/>
                        </a:cubicBezTo>
                        <a:lnTo>
                          <a:pt x="125516" y="627083"/>
                        </a:lnTo>
                        <a:cubicBezTo>
                          <a:pt x="40" y="680677"/>
                          <a:pt x="157647" y="791422"/>
                          <a:pt x="143550" y="638069"/>
                        </a:cubicBezTo>
                        <a:cubicBezTo>
                          <a:pt x="209971" y="620416"/>
                          <a:pt x="220385" y="540533"/>
                          <a:pt x="142661" y="533675"/>
                        </a:cubicBezTo>
                        <a:lnTo>
                          <a:pt x="142280" y="444204"/>
                        </a:lnTo>
                        <a:cubicBezTo>
                          <a:pt x="216321" y="434298"/>
                          <a:pt x="216130" y="356764"/>
                          <a:pt x="141772" y="346604"/>
                        </a:cubicBezTo>
                        <a:cubicBezTo>
                          <a:pt x="141772" y="311425"/>
                          <a:pt x="141772" y="215413"/>
                          <a:pt x="140566" y="212429"/>
                        </a:cubicBezTo>
                        <a:cubicBezTo>
                          <a:pt x="140566" y="212429"/>
                          <a:pt x="194096" y="213762"/>
                          <a:pt x="198541" y="213381"/>
                        </a:cubicBezTo>
                        <a:cubicBezTo>
                          <a:pt x="218543" y="211666"/>
                          <a:pt x="234291" y="230589"/>
                          <a:pt x="243943" y="246845"/>
                        </a:cubicBezTo>
                        <a:cubicBezTo>
                          <a:pt x="271376" y="315997"/>
                          <a:pt x="250865" y="395880"/>
                          <a:pt x="255754" y="469095"/>
                        </a:cubicBezTo>
                        <a:cubicBezTo>
                          <a:pt x="240832" y="580093"/>
                          <a:pt x="308015" y="834538"/>
                          <a:pt x="136819" y="834855"/>
                        </a:cubicBezTo>
                        <a:cubicBezTo>
                          <a:pt x="35727" y="844063"/>
                          <a:pt x="10073" y="729382"/>
                          <a:pt x="19344" y="648166"/>
                        </a:cubicBezTo>
                        <a:close/>
                        <a:moveTo>
                          <a:pt x="125008" y="678137"/>
                        </a:moveTo>
                        <a:cubicBezTo>
                          <a:pt x="115928" y="731541"/>
                          <a:pt x="62968" y="668041"/>
                          <a:pt x="125643" y="645435"/>
                        </a:cubicBezTo>
                        <a:cubicBezTo>
                          <a:pt x="126272" y="656357"/>
                          <a:pt x="126100" y="667304"/>
                          <a:pt x="125135" y="678201"/>
                        </a:cubicBezTo>
                        <a:close/>
                        <a:moveTo>
                          <a:pt x="125008" y="531198"/>
                        </a:moveTo>
                        <a:cubicBezTo>
                          <a:pt x="69953" y="529293"/>
                          <a:pt x="68620" y="448966"/>
                          <a:pt x="124627" y="447315"/>
                        </a:cubicBezTo>
                        <a:close/>
                        <a:moveTo>
                          <a:pt x="124119" y="340698"/>
                        </a:moveTo>
                        <a:cubicBezTo>
                          <a:pt x="85193" y="326284"/>
                          <a:pt x="93004" y="270848"/>
                          <a:pt x="123674" y="251798"/>
                        </a:cubicBezTo>
                        <a:cubicBezTo>
                          <a:pt x="123973" y="281643"/>
                          <a:pt x="124183" y="311380"/>
                          <a:pt x="124309" y="341016"/>
                        </a:cubicBezTo>
                        <a:close/>
                        <a:moveTo>
                          <a:pt x="141835" y="365591"/>
                        </a:moveTo>
                        <a:cubicBezTo>
                          <a:pt x="190730" y="374798"/>
                          <a:pt x="194159" y="419057"/>
                          <a:pt x="141835" y="426106"/>
                        </a:cubicBezTo>
                        <a:close/>
                        <a:moveTo>
                          <a:pt x="142724" y="551899"/>
                        </a:moveTo>
                        <a:cubicBezTo>
                          <a:pt x="195493" y="559138"/>
                          <a:pt x="188127" y="605684"/>
                          <a:pt x="143296" y="619781"/>
                        </a:cubicBezTo>
                        <a:cubicBezTo>
                          <a:pt x="143042" y="601429"/>
                          <a:pt x="142978" y="571204"/>
                          <a:pt x="142915" y="552217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11" name="Google Shape;1311;p11"/>
                <p:cNvSpPr/>
                <p:nvPr/>
              </p:nvSpPr>
              <p:spPr>
                <a:xfrm>
                  <a:off x="3923176" y="2051381"/>
                  <a:ext cx="17700" cy="9264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312" name="Google Shape;1312;p11"/>
              <p:cNvSpPr/>
              <p:nvPr/>
            </p:nvSpPr>
            <p:spPr>
              <a:xfrm>
                <a:off x="3834925" y="3637375"/>
                <a:ext cx="76100" cy="135925"/>
              </a:xfrm>
              <a:custGeom>
                <a:avLst/>
                <a:gdLst/>
                <a:ahLst/>
                <a:cxnLst/>
                <a:rect l="l" t="t" r="r" b="b"/>
                <a:pathLst>
                  <a:path w="3044" h="5437" extrusionOk="0">
                    <a:moveTo>
                      <a:pt x="0" y="0"/>
                    </a:moveTo>
                    <a:cubicBezTo>
                      <a:pt x="372" y="2043"/>
                      <a:pt x="1116" y="4666"/>
                      <a:pt x="3044" y="5437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313" name="Google Shape;1313;p11"/>
              <p:cNvSpPr/>
              <p:nvPr/>
            </p:nvSpPr>
            <p:spPr>
              <a:xfrm>
                <a:off x="3834925" y="3552200"/>
                <a:ext cx="182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870" extrusionOk="0">
                    <a:moveTo>
                      <a:pt x="0" y="0"/>
                    </a:moveTo>
                    <a:cubicBezTo>
                      <a:pt x="37" y="435"/>
                      <a:pt x="37" y="435"/>
                      <a:pt x="73" y="870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1314" name="Google Shape;1314;p11"/>
          <p:cNvGrpSpPr/>
          <p:nvPr/>
        </p:nvGrpSpPr>
        <p:grpSpPr>
          <a:xfrm>
            <a:off x="1127997" y="57"/>
            <a:ext cx="763115" cy="1223895"/>
            <a:chOff x="1192601" y="746213"/>
            <a:chExt cx="1046700" cy="1678715"/>
          </a:xfrm>
        </p:grpSpPr>
        <p:grpSp>
          <p:nvGrpSpPr>
            <p:cNvPr id="1315" name="Google Shape;1315;p11"/>
            <p:cNvGrpSpPr/>
            <p:nvPr/>
          </p:nvGrpSpPr>
          <p:grpSpPr>
            <a:xfrm>
              <a:off x="1192601" y="1378228"/>
              <a:ext cx="1046700" cy="1046700"/>
              <a:chOff x="764100" y="3623300"/>
              <a:chExt cx="1046700" cy="1046700"/>
            </a:xfrm>
          </p:grpSpPr>
          <p:sp>
            <p:nvSpPr>
              <p:cNvPr id="1316" name="Google Shape;1316;p11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18ECFF">
                  <a:alpha val="95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7" name="Google Shape;1317;p11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18ECFF">
                  <a:alpha val="95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18" name="Google Shape;1318;p11"/>
            <p:cNvGrpSpPr/>
            <p:nvPr/>
          </p:nvGrpSpPr>
          <p:grpSpPr>
            <a:xfrm>
              <a:off x="1417979" y="746213"/>
              <a:ext cx="580390" cy="1384973"/>
              <a:chOff x="522260" y="2632808"/>
              <a:chExt cx="530958" cy="1267014"/>
            </a:xfrm>
          </p:grpSpPr>
          <p:grpSp>
            <p:nvGrpSpPr>
              <p:cNvPr id="1319" name="Google Shape;1319;p11"/>
              <p:cNvGrpSpPr/>
              <p:nvPr/>
            </p:nvGrpSpPr>
            <p:grpSpPr>
              <a:xfrm>
                <a:off x="522260" y="2632808"/>
                <a:ext cx="530958" cy="1267014"/>
                <a:chOff x="522260" y="2632808"/>
                <a:chExt cx="530958" cy="1267014"/>
              </a:xfrm>
            </p:grpSpPr>
            <p:grpSp>
              <p:nvGrpSpPr>
                <p:cNvPr id="1320" name="Google Shape;1320;p11"/>
                <p:cNvGrpSpPr/>
                <p:nvPr/>
              </p:nvGrpSpPr>
              <p:grpSpPr>
                <a:xfrm>
                  <a:off x="522260" y="2971595"/>
                  <a:ext cx="530958" cy="928227"/>
                  <a:chOff x="522260" y="2971595"/>
                  <a:chExt cx="530958" cy="928227"/>
                </a:xfrm>
              </p:grpSpPr>
              <p:sp>
                <p:nvSpPr>
                  <p:cNvPr id="1321" name="Google Shape;1321;p11"/>
                  <p:cNvSpPr/>
                  <p:nvPr/>
                </p:nvSpPr>
                <p:spPr>
                  <a:xfrm>
                    <a:off x="531045" y="3193814"/>
                    <a:ext cx="510950" cy="500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0950" h="500199" extrusionOk="0">
                        <a:moveTo>
                          <a:pt x="230344" y="500189"/>
                        </a:moveTo>
                        <a:cubicBezTo>
                          <a:pt x="153916" y="500507"/>
                          <a:pt x="77640" y="493446"/>
                          <a:pt x="2570" y="479108"/>
                        </a:cubicBezTo>
                        <a:cubicBezTo>
                          <a:pt x="-4606" y="452501"/>
                          <a:pt x="4348" y="418084"/>
                          <a:pt x="15841" y="404622"/>
                        </a:cubicBezTo>
                        <a:cubicBezTo>
                          <a:pt x="93" y="296672"/>
                          <a:pt x="174591" y="153479"/>
                          <a:pt x="126458" y="68770"/>
                        </a:cubicBezTo>
                        <a:cubicBezTo>
                          <a:pt x="128236" y="16510"/>
                          <a:pt x="219295" y="6350"/>
                          <a:pt x="261142" y="0"/>
                        </a:cubicBezTo>
                        <a:cubicBezTo>
                          <a:pt x="310926" y="4953"/>
                          <a:pt x="383443" y="12002"/>
                          <a:pt x="388777" y="70612"/>
                        </a:cubicBezTo>
                        <a:cubicBezTo>
                          <a:pt x="365980" y="191262"/>
                          <a:pt x="524603" y="342392"/>
                          <a:pt x="509998" y="472630"/>
                        </a:cubicBezTo>
                        <a:cubicBezTo>
                          <a:pt x="417936" y="491147"/>
                          <a:pt x="324248" y="500380"/>
                          <a:pt x="230344" y="500189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22" name="Google Shape;1322;p11"/>
                  <p:cNvSpPr/>
                  <p:nvPr/>
                </p:nvSpPr>
                <p:spPr>
                  <a:xfrm>
                    <a:off x="551585" y="3672350"/>
                    <a:ext cx="488949" cy="214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949" h="214629" extrusionOk="0">
                        <a:moveTo>
                          <a:pt x="243395" y="214630"/>
                        </a:moveTo>
                        <a:cubicBezTo>
                          <a:pt x="147256" y="214630"/>
                          <a:pt x="26352" y="160401"/>
                          <a:pt x="0" y="8001"/>
                        </a:cubicBezTo>
                        <a:cubicBezTo>
                          <a:pt x="165925" y="39751"/>
                          <a:pt x="327279" y="29528"/>
                          <a:pt x="488950" y="0"/>
                        </a:cubicBezTo>
                        <a:cubicBezTo>
                          <a:pt x="471043" y="147384"/>
                          <a:pt x="350266" y="214630"/>
                          <a:pt x="243395" y="214630"/>
                        </a:cubicBezTo>
                        <a:close/>
                      </a:path>
                    </a:pathLst>
                  </a:custGeom>
                  <a:solidFill>
                    <a:srgbClr val="C8F3F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23" name="Google Shape;1323;p11"/>
                  <p:cNvSpPr/>
                  <p:nvPr/>
                </p:nvSpPr>
                <p:spPr>
                  <a:xfrm>
                    <a:off x="685838" y="2977833"/>
                    <a:ext cx="219884" cy="234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884" h="234649" extrusionOk="0">
                        <a:moveTo>
                          <a:pt x="2590" y="234649"/>
                        </a:moveTo>
                        <a:cubicBezTo>
                          <a:pt x="7987" y="210011"/>
                          <a:pt x="-12142" y="33672"/>
                          <a:pt x="12877" y="45419"/>
                        </a:cubicBezTo>
                        <a:cubicBezTo>
                          <a:pt x="33197" y="50182"/>
                          <a:pt x="23545" y="24210"/>
                          <a:pt x="35038" y="16590"/>
                        </a:cubicBezTo>
                        <a:cubicBezTo>
                          <a:pt x="50913" y="906"/>
                          <a:pt x="85394" y="1604"/>
                          <a:pt x="109714" y="1922"/>
                        </a:cubicBezTo>
                        <a:cubicBezTo>
                          <a:pt x="145528" y="-936"/>
                          <a:pt x="189026" y="-6841"/>
                          <a:pt x="188835" y="38879"/>
                        </a:cubicBezTo>
                        <a:cubicBezTo>
                          <a:pt x="250875" y="39895"/>
                          <a:pt x="199503" y="186770"/>
                          <a:pt x="206869" y="233824"/>
                        </a:cubicBezTo>
                        <a:cubicBezTo>
                          <a:pt x="139369" y="212361"/>
                          <a:pt x="71932" y="215091"/>
                          <a:pt x="2590" y="234649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24" name="Google Shape;1324;p11"/>
                  <p:cNvSpPr/>
                  <p:nvPr/>
                </p:nvSpPr>
                <p:spPr>
                  <a:xfrm>
                    <a:off x="522260" y="2971595"/>
                    <a:ext cx="530958" cy="9282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0958" h="928227" extrusionOk="0">
                        <a:moveTo>
                          <a:pt x="516306" y="619347"/>
                        </a:moveTo>
                        <a:cubicBezTo>
                          <a:pt x="501638" y="504285"/>
                          <a:pt x="397942" y="417798"/>
                          <a:pt x="399530" y="298926"/>
                        </a:cubicBezTo>
                        <a:cubicBezTo>
                          <a:pt x="413182" y="300514"/>
                          <a:pt x="390830" y="254159"/>
                          <a:pt x="381178" y="244380"/>
                        </a:cubicBezTo>
                        <a:cubicBezTo>
                          <a:pt x="383210" y="187992"/>
                          <a:pt x="385369" y="132175"/>
                          <a:pt x="387528" y="75787"/>
                        </a:cubicBezTo>
                        <a:cubicBezTo>
                          <a:pt x="392481" y="54070"/>
                          <a:pt x="381559" y="34449"/>
                          <a:pt x="356731" y="40227"/>
                        </a:cubicBezTo>
                        <a:cubicBezTo>
                          <a:pt x="358255" y="-10573"/>
                          <a:pt x="307645" y="730"/>
                          <a:pt x="273609" y="1810"/>
                        </a:cubicBezTo>
                        <a:cubicBezTo>
                          <a:pt x="240780" y="1429"/>
                          <a:pt x="184074" y="-222"/>
                          <a:pt x="184328" y="45244"/>
                        </a:cubicBezTo>
                        <a:cubicBezTo>
                          <a:pt x="174803" y="45815"/>
                          <a:pt x="158928" y="42640"/>
                          <a:pt x="158928" y="56547"/>
                        </a:cubicBezTo>
                        <a:cubicBezTo>
                          <a:pt x="158928" y="118777"/>
                          <a:pt x="158039" y="180435"/>
                          <a:pt x="158357" y="242475"/>
                        </a:cubicBezTo>
                        <a:cubicBezTo>
                          <a:pt x="144260" y="248825"/>
                          <a:pt x="112383" y="292767"/>
                          <a:pt x="140577" y="307753"/>
                        </a:cubicBezTo>
                        <a:cubicBezTo>
                          <a:pt x="150102" y="385159"/>
                          <a:pt x="15736" y="506508"/>
                          <a:pt x="18784" y="626967"/>
                        </a:cubicBezTo>
                        <a:cubicBezTo>
                          <a:pt x="-3124" y="640493"/>
                          <a:pt x="-8013" y="706215"/>
                          <a:pt x="15672" y="712756"/>
                        </a:cubicBezTo>
                        <a:cubicBezTo>
                          <a:pt x="65075" y="1013238"/>
                          <a:pt x="505638" y="992854"/>
                          <a:pt x="526720" y="692753"/>
                        </a:cubicBezTo>
                        <a:cubicBezTo>
                          <a:pt x="534785" y="671862"/>
                          <a:pt x="531356" y="631984"/>
                          <a:pt x="516306" y="619347"/>
                        </a:cubicBezTo>
                        <a:close/>
                        <a:moveTo>
                          <a:pt x="498399" y="620300"/>
                        </a:moveTo>
                        <a:cubicBezTo>
                          <a:pt x="475749" y="621824"/>
                          <a:pt x="453079" y="623176"/>
                          <a:pt x="430391" y="624364"/>
                        </a:cubicBezTo>
                        <a:cubicBezTo>
                          <a:pt x="405708" y="518319"/>
                          <a:pt x="384842" y="411531"/>
                          <a:pt x="367780" y="304006"/>
                        </a:cubicBezTo>
                        <a:cubicBezTo>
                          <a:pt x="372606" y="303308"/>
                          <a:pt x="377432" y="302673"/>
                          <a:pt x="382194" y="301911"/>
                        </a:cubicBezTo>
                        <a:cubicBezTo>
                          <a:pt x="378511" y="420973"/>
                          <a:pt x="481889" y="506762"/>
                          <a:pt x="498399" y="620300"/>
                        </a:cubicBezTo>
                        <a:close/>
                        <a:moveTo>
                          <a:pt x="278689" y="312579"/>
                        </a:moveTo>
                        <a:cubicBezTo>
                          <a:pt x="287389" y="312198"/>
                          <a:pt x="296025" y="311690"/>
                          <a:pt x="304661" y="311118"/>
                        </a:cubicBezTo>
                        <a:cubicBezTo>
                          <a:pt x="318040" y="416738"/>
                          <a:pt x="331477" y="522383"/>
                          <a:pt x="344983" y="628047"/>
                        </a:cubicBezTo>
                        <a:cubicBezTo>
                          <a:pt x="322568" y="628809"/>
                          <a:pt x="300216" y="629507"/>
                          <a:pt x="277800" y="629952"/>
                        </a:cubicBezTo>
                        <a:cubicBezTo>
                          <a:pt x="271844" y="524237"/>
                          <a:pt x="272136" y="418262"/>
                          <a:pt x="278689" y="312579"/>
                        </a:cubicBezTo>
                        <a:close/>
                        <a:moveTo>
                          <a:pt x="322504" y="309531"/>
                        </a:moveTo>
                        <a:cubicBezTo>
                          <a:pt x="331775" y="308642"/>
                          <a:pt x="341046" y="307626"/>
                          <a:pt x="350317" y="306483"/>
                        </a:cubicBezTo>
                        <a:cubicBezTo>
                          <a:pt x="367253" y="413417"/>
                          <a:pt x="387928" y="519633"/>
                          <a:pt x="412357" y="625126"/>
                        </a:cubicBezTo>
                        <a:cubicBezTo>
                          <a:pt x="395910" y="625951"/>
                          <a:pt x="379400" y="626713"/>
                          <a:pt x="362954" y="627348"/>
                        </a:cubicBezTo>
                        <a:cubicBezTo>
                          <a:pt x="349111" y="521430"/>
                          <a:pt x="335541" y="415493"/>
                          <a:pt x="322250" y="309531"/>
                        </a:cubicBezTo>
                        <a:close/>
                        <a:moveTo>
                          <a:pt x="365684" y="58452"/>
                        </a:moveTo>
                        <a:cubicBezTo>
                          <a:pt x="375273" y="59277"/>
                          <a:pt x="368542" y="74581"/>
                          <a:pt x="369939" y="81248"/>
                        </a:cubicBezTo>
                        <a:lnTo>
                          <a:pt x="175946" y="137382"/>
                        </a:lnTo>
                        <a:cubicBezTo>
                          <a:pt x="175946" y="127984"/>
                          <a:pt x="175946" y="118332"/>
                          <a:pt x="175946" y="109125"/>
                        </a:cubicBezTo>
                        <a:cubicBezTo>
                          <a:pt x="212713" y="94837"/>
                          <a:pt x="258496" y="85947"/>
                          <a:pt x="287643" y="60547"/>
                        </a:cubicBezTo>
                        <a:cubicBezTo>
                          <a:pt x="313360" y="60611"/>
                          <a:pt x="339649" y="57309"/>
                          <a:pt x="365430" y="58452"/>
                        </a:cubicBezTo>
                        <a:close/>
                        <a:moveTo>
                          <a:pt x="175438" y="205454"/>
                        </a:moveTo>
                        <a:lnTo>
                          <a:pt x="366827" y="159671"/>
                        </a:lnTo>
                        <a:lnTo>
                          <a:pt x="364224" y="230791"/>
                        </a:lnTo>
                        <a:cubicBezTo>
                          <a:pt x="308090" y="199041"/>
                          <a:pt x="233033" y="208248"/>
                          <a:pt x="175311" y="231616"/>
                        </a:cubicBezTo>
                        <a:close/>
                        <a:moveTo>
                          <a:pt x="175438" y="187230"/>
                        </a:moveTo>
                        <a:cubicBezTo>
                          <a:pt x="175438" y="176688"/>
                          <a:pt x="175438" y="166084"/>
                          <a:pt x="175438" y="155480"/>
                        </a:cubicBezTo>
                        <a:lnTo>
                          <a:pt x="368796" y="99536"/>
                        </a:lnTo>
                        <a:lnTo>
                          <a:pt x="367272" y="141256"/>
                        </a:lnTo>
                        <a:close/>
                        <a:moveTo>
                          <a:pt x="229032" y="21622"/>
                        </a:moveTo>
                        <a:cubicBezTo>
                          <a:pt x="256401" y="25305"/>
                          <a:pt x="342570" y="-222"/>
                          <a:pt x="338760" y="40672"/>
                        </a:cubicBezTo>
                        <a:lnTo>
                          <a:pt x="201600" y="44418"/>
                        </a:lnTo>
                        <a:cubicBezTo>
                          <a:pt x="197155" y="28861"/>
                          <a:pt x="217793" y="22765"/>
                          <a:pt x="229096" y="21749"/>
                        </a:cubicBezTo>
                        <a:close/>
                        <a:moveTo>
                          <a:pt x="263830" y="59150"/>
                        </a:moveTo>
                        <a:cubicBezTo>
                          <a:pt x="235046" y="71260"/>
                          <a:pt x="205645" y="81858"/>
                          <a:pt x="175756" y="90900"/>
                        </a:cubicBezTo>
                        <a:lnTo>
                          <a:pt x="175756" y="63722"/>
                        </a:lnTo>
                        <a:cubicBezTo>
                          <a:pt x="201664" y="62897"/>
                          <a:pt x="238113" y="59976"/>
                          <a:pt x="263894" y="59404"/>
                        </a:cubicBezTo>
                        <a:close/>
                        <a:moveTo>
                          <a:pt x="260973" y="230600"/>
                        </a:moveTo>
                        <a:cubicBezTo>
                          <a:pt x="306439" y="226028"/>
                          <a:pt x="366891" y="233838"/>
                          <a:pt x="384036" y="283432"/>
                        </a:cubicBezTo>
                        <a:cubicBezTo>
                          <a:pt x="303873" y="296939"/>
                          <a:pt x="222193" y="298945"/>
                          <a:pt x="141466" y="289401"/>
                        </a:cubicBezTo>
                        <a:cubicBezTo>
                          <a:pt x="157404" y="243554"/>
                          <a:pt x="218110" y="233521"/>
                          <a:pt x="261036" y="230854"/>
                        </a:cubicBezTo>
                        <a:close/>
                        <a:moveTo>
                          <a:pt x="259639" y="630269"/>
                        </a:moveTo>
                        <a:cubicBezTo>
                          <a:pt x="238005" y="630606"/>
                          <a:pt x="216313" y="630796"/>
                          <a:pt x="194552" y="630841"/>
                        </a:cubicBezTo>
                        <a:cubicBezTo>
                          <a:pt x="210300" y="525005"/>
                          <a:pt x="226003" y="419176"/>
                          <a:pt x="241669" y="313341"/>
                        </a:cubicBezTo>
                        <a:cubicBezTo>
                          <a:pt x="248019" y="313341"/>
                          <a:pt x="254369" y="313341"/>
                          <a:pt x="260719" y="313341"/>
                        </a:cubicBezTo>
                        <a:cubicBezTo>
                          <a:pt x="254172" y="418871"/>
                          <a:pt x="253810" y="524694"/>
                          <a:pt x="259639" y="630269"/>
                        </a:cubicBezTo>
                        <a:close/>
                        <a:moveTo>
                          <a:pt x="177089" y="630904"/>
                        </a:moveTo>
                        <a:cubicBezTo>
                          <a:pt x="155309" y="630904"/>
                          <a:pt x="133528" y="630904"/>
                          <a:pt x="111748" y="630333"/>
                        </a:cubicBezTo>
                        <a:cubicBezTo>
                          <a:pt x="143498" y="524478"/>
                          <a:pt x="175248" y="418751"/>
                          <a:pt x="206490" y="312833"/>
                        </a:cubicBezTo>
                        <a:lnTo>
                          <a:pt x="224206" y="313277"/>
                        </a:lnTo>
                        <a:cubicBezTo>
                          <a:pt x="208630" y="419195"/>
                          <a:pt x="192920" y="525069"/>
                          <a:pt x="177089" y="630904"/>
                        </a:cubicBezTo>
                        <a:close/>
                        <a:moveTo>
                          <a:pt x="76759" y="501047"/>
                        </a:moveTo>
                        <a:cubicBezTo>
                          <a:pt x="112129" y="441801"/>
                          <a:pt x="157849" y="381857"/>
                          <a:pt x="157468" y="309721"/>
                        </a:cubicBezTo>
                        <a:cubicBezTo>
                          <a:pt x="168009" y="310737"/>
                          <a:pt x="178550" y="311499"/>
                          <a:pt x="189218" y="312071"/>
                        </a:cubicBezTo>
                        <a:cubicBezTo>
                          <a:pt x="157550" y="417906"/>
                          <a:pt x="125908" y="523887"/>
                          <a:pt x="94285" y="630015"/>
                        </a:cubicBezTo>
                        <a:cubicBezTo>
                          <a:pt x="74854" y="629571"/>
                          <a:pt x="55423" y="629126"/>
                          <a:pt x="35992" y="628491"/>
                        </a:cubicBezTo>
                        <a:cubicBezTo>
                          <a:pt x="33960" y="582454"/>
                          <a:pt x="54026" y="539591"/>
                          <a:pt x="76886" y="500920"/>
                        </a:cubicBezTo>
                        <a:close/>
                        <a:moveTo>
                          <a:pt x="356858" y="897604"/>
                        </a:moveTo>
                        <a:cubicBezTo>
                          <a:pt x="221222" y="951325"/>
                          <a:pt x="58725" y="859504"/>
                          <a:pt x="34024" y="716248"/>
                        </a:cubicBezTo>
                        <a:cubicBezTo>
                          <a:pt x="191294" y="742912"/>
                          <a:pt x="352178" y="739813"/>
                          <a:pt x="508305" y="707104"/>
                        </a:cubicBezTo>
                        <a:lnTo>
                          <a:pt x="509194" y="707549"/>
                        </a:lnTo>
                        <a:cubicBezTo>
                          <a:pt x="496145" y="793623"/>
                          <a:pt x="438030" y="866134"/>
                          <a:pt x="356858" y="897604"/>
                        </a:cubicBezTo>
                        <a:close/>
                        <a:moveTo>
                          <a:pt x="512560" y="681704"/>
                        </a:moveTo>
                        <a:cubicBezTo>
                          <a:pt x="511855" y="684092"/>
                          <a:pt x="510985" y="686422"/>
                          <a:pt x="509956" y="688689"/>
                        </a:cubicBezTo>
                        <a:cubicBezTo>
                          <a:pt x="348952" y="722706"/>
                          <a:pt x="182842" y="724865"/>
                          <a:pt x="21006" y="695039"/>
                        </a:cubicBezTo>
                        <a:cubicBezTo>
                          <a:pt x="14332" y="679355"/>
                          <a:pt x="14961" y="661511"/>
                          <a:pt x="22721" y="646335"/>
                        </a:cubicBezTo>
                        <a:cubicBezTo>
                          <a:pt x="183897" y="651967"/>
                          <a:pt x="345263" y="649148"/>
                          <a:pt x="506146" y="637889"/>
                        </a:cubicBezTo>
                        <a:cubicBezTo>
                          <a:pt x="514351" y="650945"/>
                          <a:pt x="516681" y="666845"/>
                          <a:pt x="512560" y="681704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25" name="Google Shape;1325;p11"/>
                <p:cNvSpPr/>
                <p:nvPr/>
              </p:nvSpPr>
              <p:spPr>
                <a:xfrm>
                  <a:off x="786932" y="2632808"/>
                  <a:ext cx="17700" cy="3450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326" name="Google Shape;1326;p11"/>
              <p:cNvSpPr/>
              <p:nvPr/>
            </p:nvSpPr>
            <p:spPr>
              <a:xfrm>
                <a:off x="636125" y="3766050"/>
                <a:ext cx="121425" cy="74300"/>
              </a:xfrm>
              <a:custGeom>
                <a:avLst/>
                <a:gdLst/>
                <a:ahLst/>
                <a:cxnLst/>
                <a:rect l="l" t="t" r="r" b="b"/>
                <a:pathLst>
                  <a:path w="4857" h="2972" extrusionOk="0">
                    <a:moveTo>
                      <a:pt x="0" y="0"/>
                    </a:moveTo>
                    <a:cubicBezTo>
                      <a:pt x="1186" y="1482"/>
                      <a:pt x="3080" y="2306"/>
                      <a:pt x="4857" y="2972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1327" name="Google Shape;1327;p11"/>
          <p:cNvGrpSpPr/>
          <p:nvPr/>
        </p:nvGrpSpPr>
        <p:grpSpPr>
          <a:xfrm>
            <a:off x="4640883" y="61"/>
            <a:ext cx="763115" cy="1401848"/>
            <a:chOff x="6010934" y="870580"/>
            <a:chExt cx="1046700" cy="1922797"/>
          </a:xfrm>
        </p:grpSpPr>
        <p:grpSp>
          <p:nvGrpSpPr>
            <p:cNvPr id="1328" name="Google Shape;1328;p11"/>
            <p:cNvGrpSpPr/>
            <p:nvPr/>
          </p:nvGrpSpPr>
          <p:grpSpPr>
            <a:xfrm>
              <a:off x="6010934" y="1746678"/>
              <a:ext cx="1046700" cy="1046700"/>
              <a:chOff x="764100" y="3623300"/>
              <a:chExt cx="1046700" cy="1046700"/>
            </a:xfrm>
          </p:grpSpPr>
          <p:sp>
            <p:nvSpPr>
              <p:cNvPr id="1329" name="Google Shape;1329;p11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76DC35">
                  <a:alpha val="100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0" name="Google Shape;1330;p11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76DC35">
                  <a:alpha val="100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31" name="Google Shape;1331;p11"/>
            <p:cNvGrpSpPr/>
            <p:nvPr/>
          </p:nvGrpSpPr>
          <p:grpSpPr>
            <a:xfrm>
              <a:off x="6308747" y="870580"/>
              <a:ext cx="441786" cy="1701306"/>
              <a:chOff x="1121941" y="2406098"/>
              <a:chExt cx="404159" cy="1556405"/>
            </a:xfrm>
          </p:grpSpPr>
          <p:grpSp>
            <p:nvGrpSpPr>
              <p:cNvPr id="1332" name="Google Shape;1332;p11"/>
              <p:cNvGrpSpPr/>
              <p:nvPr/>
            </p:nvGrpSpPr>
            <p:grpSpPr>
              <a:xfrm>
                <a:off x="1121941" y="2406098"/>
                <a:ext cx="404159" cy="1556405"/>
                <a:chOff x="1121941" y="2406098"/>
                <a:chExt cx="404159" cy="1556405"/>
              </a:xfrm>
            </p:grpSpPr>
            <p:grpSp>
              <p:nvGrpSpPr>
                <p:cNvPr id="1333" name="Google Shape;1333;p11"/>
                <p:cNvGrpSpPr/>
                <p:nvPr/>
              </p:nvGrpSpPr>
              <p:grpSpPr>
                <a:xfrm>
                  <a:off x="1121941" y="2971595"/>
                  <a:ext cx="404159" cy="990908"/>
                  <a:chOff x="1121941" y="2969319"/>
                  <a:chExt cx="404159" cy="990908"/>
                </a:xfrm>
              </p:grpSpPr>
              <p:sp>
                <p:nvSpPr>
                  <p:cNvPr id="1334" name="Google Shape;1334;p11"/>
                  <p:cNvSpPr/>
                  <p:nvPr/>
                </p:nvSpPr>
                <p:spPr>
                  <a:xfrm>
                    <a:off x="1210876" y="2975878"/>
                    <a:ext cx="215728" cy="2228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728" h="222824" extrusionOk="0">
                        <a:moveTo>
                          <a:pt x="14190" y="222824"/>
                        </a:moveTo>
                        <a:cubicBezTo>
                          <a:pt x="13301" y="174692"/>
                          <a:pt x="-21687" y="79251"/>
                          <a:pt x="21620" y="60582"/>
                        </a:cubicBezTo>
                        <a:cubicBezTo>
                          <a:pt x="36987" y="27244"/>
                          <a:pt x="55021" y="2797"/>
                          <a:pt x="105440" y="321"/>
                        </a:cubicBezTo>
                        <a:cubicBezTo>
                          <a:pt x="154017" y="-2156"/>
                          <a:pt x="177385" y="9655"/>
                          <a:pt x="182021" y="37976"/>
                        </a:cubicBezTo>
                        <a:cubicBezTo>
                          <a:pt x="233265" y="47692"/>
                          <a:pt x="210405" y="171326"/>
                          <a:pt x="211993" y="215776"/>
                        </a:cubicBezTo>
                        <a:cubicBezTo>
                          <a:pt x="143159" y="198060"/>
                          <a:pt x="79024" y="196790"/>
                          <a:pt x="14190" y="222824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35" name="Google Shape;1335;p11"/>
                  <p:cNvSpPr/>
                  <p:nvPr/>
                </p:nvSpPr>
                <p:spPr>
                  <a:xfrm>
                    <a:off x="1160257" y="3179981"/>
                    <a:ext cx="324636" cy="2294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4636" h="229478" extrusionOk="0">
                        <a:moveTo>
                          <a:pt x="1626" y="229478"/>
                        </a:moveTo>
                        <a:cubicBezTo>
                          <a:pt x="-8216" y="108447"/>
                          <a:pt x="24042" y="-8456"/>
                          <a:pt x="169393" y="878"/>
                        </a:cubicBezTo>
                        <a:cubicBezTo>
                          <a:pt x="307379" y="-10678"/>
                          <a:pt x="337541" y="93334"/>
                          <a:pt x="320206" y="222176"/>
                        </a:cubicBezTo>
                        <a:cubicBezTo>
                          <a:pt x="210923" y="232019"/>
                          <a:pt x="109767" y="228018"/>
                          <a:pt x="1626" y="229478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36" name="Google Shape;1336;p11"/>
                  <p:cNvSpPr/>
                  <p:nvPr/>
                </p:nvSpPr>
                <p:spPr>
                  <a:xfrm>
                    <a:off x="1128931" y="3411844"/>
                    <a:ext cx="389306" cy="5406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306" h="540604" extrusionOk="0">
                        <a:moveTo>
                          <a:pt x="192718" y="540604"/>
                        </a:moveTo>
                        <a:cubicBezTo>
                          <a:pt x="42795" y="527142"/>
                          <a:pt x="232596" y="425161"/>
                          <a:pt x="116836" y="455260"/>
                        </a:cubicBezTo>
                        <a:cubicBezTo>
                          <a:pt x="83054" y="460150"/>
                          <a:pt x="19744" y="479835"/>
                          <a:pt x="7679" y="435512"/>
                        </a:cubicBezTo>
                        <a:cubicBezTo>
                          <a:pt x="-6227" y="397920"/>
                          <a:pt x="57844" y="371440"/>
                          <a:pt x="34857" y="364582"/>
                        </a:cubicBezTo>
                        <a:cubicBezTo>
                          <a:pt x="15807" y="363122"/>
                          <a:pt x="3107" y="353533"/>
                          <a:pt x="1393" y="338801"/>
                        </a:cubicBezTo>
                        <a:cubicBezTo>
                          <a:pt x="-3560" y="319434"/>
                          <a:pt x="17585" y="304638"/>
                          <a:pt x="35175" y="291748"/>
                        </a:cubicBezTo>
                        <a:cubicBezTo>
                          <a:pt x="33651" y="285398"/>
                          <a:pt x="30158" y="276762"/>
                          <a:pt x="28380" y="270412"/>
                        </a:cubicBezTo>
                        <a:cubicBezTo>
                          <a:pt x="-19689" y="256061"/>
                          <a:pt x="-258" y="192307"/>
                          <a:pt x="38985" y="180877"/>
                        </a:cubicBezTo>
                        <a:cubicBezTo>
                          <a:pt x="42490" y="180629"/>
                          <a:pt x="45138" y="177588"/>
                          <a:pt x="44890" y="174082"/>
                        </a:cubicBezTo>
                        <a:cubicBezTo>
                          <a:pt x="44643" y="170577"/>
                          <a:pt x="41601" y="167929"/>
                          <a:pt x="38096" y="168177"/>
                        </a:cubicBezTo>
                        <a:cubicBezTo>
                          <a:pt x="3044" y="163224"/>
                          <a:pt x="21776" y="119663"/>
                          <a:pt x="43303" y="106836"/>
                        </a:cubicBezTo>
                        <a:cubicBezTo>
                          <a:pt x="74418" y="82706"/>
                          <a:pt x="71370" y="31969"/>
                          <a:pt x="69020" y="5680"/>
                        </a:cubicBezTo>
                        <a:cubicBezTo>
                          <a:pt x="85911" y="5045"/>
                          <a:pt x="131758" y="4664"/>
                          <a:pt x="151570" y="4601"/>
                        </a:cubicBezTo>
                        <a:cubicBezTo>
                          <a:pt x="174303" y="59274"/>
                          <a:pt x="87499" y="134903"/>
                          <a:pt x="126170" y="158652"/>
                        </a:cubicBezTo>
                        <a:cubicBezTo>
                          <a:pt x="332545" y="108296"/>
                          <a:pt x="234120" y="166526"/>
                          <a:pt x="237422" y="1362"/>
                        </a:cubicBezTo>
                        <a:cubicBezTo>
                          <a:pt x="249741" y="-2130"/>
                          <a:pt x="299271" y="2378"/>
                          <a:pt x="325624" y="854"/>
                        </a:cubicBezTo>
                        <a:cubicBezTo>
                          <a:pt x="266823" y="105439"/>
                          <a:pt x="408174" y="108804"/>
                          <a:pt x="387155" y="185449"/>
                        </a:cubicBezTo>
                        <a:cubicBezTo>
                          <a:pt x="375090" y="210849"/>
                          <a:pt x="334958" y="200752"/>
                          <a:pt x="326830" y="215802"/>
                        </a:cubicBezTo>
                        <a:cubicBezTo>
                          <a:pt x="326830" y="221707"/>
                          <a:pt x="332101" y="222152"/>
                          <a:pt x="337054" y="222152"/>
                        </a:cubicBezTo>
                        <a:cubicBezTo>
                          <a:pt x="407539" y="236439"/>
                          <a:pt x="379472" y="299177"/>
                          <a:pt x="313876" y="302733"/>
                        </a:cubicBezTo>
                        <a:cubicBezTo>
                          <a:pt x="286508" y="321783"/>
                          <a:pt x="354897" y="305337"/>
                          <a:pt x="360866" y="348326"/>
                        </a:cubicBezTo>
                        <a:cubicBezTo>
                          <a:pt x="367661" y="376711"/>
                          <a:pt x="350135" y="382108"/>
                          <a:pt x="333307" y="403444"/>
                        </a:cubicBezTo>
                        <a:cubicBezTo>
                          <a:pt x="365565" y="417414"/>
                          <a:pt x="387663" y="440084"/>
                          <a:pt x="362200" y="476469"/>
                        </a:cubicBezTo>
                        <a:cubicBezTo>
                          <a:pt x="318321" y="516411"/>
                          <a:pt x="249868" y="528857"/>
                          <a:pt x="192718" y="540604"/>
                        </a:cubicBezTo>
                        <a:close/>
                      </a:path>
                    </a:pathLst>
                  </a:custGeom>
                  <a:solidFill>
                    <a:srgbClr val="CFE5BD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37" name="Google Shape;1337;p11"/>
                  <p:cNvSpPr/>
                  <p:nvPr/>
                </p:nvSpPr>
                <p:spPr>
                  <a:xfrm>
                    <a:off x="1121941" y="2969319"/>
                    <a:ext cx="404159" cy="9909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4159" h="990908" extrusionOk="0">
                        <a:moveTo>
                          <a:pt x="396558" y="583905"/>
                        </a:moveTo>
                        <a:cubicBezTo>
                          <a:pt x="363665" y="545170"/>
                          <a:pt x="299149" y="524850"/>
                          <a:pt x="338075" y="447063"/>
                        </a:cubicBezTo>
                        <a:cubicBezTo>
                          <a:pt x="339535" y="444205"/>
                          <a:pt x="370904" y="448269"/>
                          <a:pt x="367920" y="426933"/>
                        </a:cubicBezTo>
                        <a:cubicBezTo>
                          <a:pt x="376619" y="356321"/>
                          <a:pt x="377762" y="266786"/>
                          <a:pt x="312865" y="222019"/>
                        </a:cubicBezTo>
                        <a:cubicBezTo>
                          <a:pt x="314326" y="182014"/>
                          <a:pt x="328359" y="29931"/>
                          <a:pt x="274257" y="35328"/>
                        </a:cubicBezTo>
                        <a:cubicBezTo>
                          <a:pt x="255207" y="-16234"/>
                          <a:pt x="119635" y="-11789"/>
                          <a:pt x="115888" y="51521"/>
                        </a:cubicBezTo>
                        <a:cubicBezTo>
                          <a:pt x="66358" y="56474"/>
                          <a:pt x="92711" y="194840"/>
                          <a:pt x="93600" y="232242"/>
                        </a:cubicBezTo>
                        <a:cubicBezTo>
                          <a:pt x="31814" y="278470"/>
                          <a:pt x="26607" y="363941"/>
                          <a:pt x="28766" y="435442"/>
                        </a:cubicBezTo>
                        <a:cubicBezTo>
                          <a:pt x="29211" y="460842"/>
                          <a:pt x="57849" y="448840"/>
                          <a:pt x="70740" y="450746"/>
                        </a:cubicBezTo>
                        <a:cubicBezTo>
                          <a:pt x="73851" y="483511"/>
                          <a:pt x="74994" y="521611"/>
                          <a:pt x="46991" y="544408"/>
                        </a:cubicBezTo>
                        <a:cubicBezTo>
                          <a:pt x="20829" y="559775"/>
                          <a:pt x="1906" y="611464"/>
                          <a:pt x="44133" y="617497"/>
                        </a:cubicBezTo>
                        <a:cubicBezTo>
                          <a:pt x="890" y="630197"/>
                          <a:pt x="-22097" y="700682"/>
                          <a:pt x="29973" y="716557"/>
                        </a:cubicBezTo>
                        <a:cubicBezTo>
                          <a:pt x="31179" y="718461"/>
                          <a:pt x="32132" y="730336"/>
                          <a:pt x="35878" y="733384"/>
                        </a:cubicBezTo>
                        <a:cubicBezTo>
                          <a:pt x="-9588" y="750021"/>
                          <a:pt x="-11620" y="809584"/>
                          <a:pt x="41276" y="813584"/>
                        </a:cubicBezTo>
                        <a:cubicBezTo>
                          <a:pt x="-3746" y="839747"/>
                          <a:pt x="-8318" y="908200"/>
                          <a:pt x="53150" y="912772"/>
                        </a:cubicBezTo>
                        <a:cubicBezTo>
                          <a:pt x="88837" y="913153"/>
                          <a:pt x="124016" y="903310"/>
                          <a:pt x="159259" y="898421"/>
                        </a:cubicBezTo>
                        <a:cubicBezTo>
                          <a:pt x="137224" y="913788"/>
                          <a:pt x="124270" y="946998"/>
                          <a:pt x="142368" y="970176"/>
                        </a:cubicBezTo>
                        <a:cubicBezTo>
                          <a:pt x="170879" y="1006688"/>
                          <a:pt x="222568" y="986051"/>
                          <a:pt x="258319" y="975319"/>
                        </a:cubicBezTo>
                        <a:cubicBezTo>
                          <a:pt x="297562" y="961285"/>
                          <a:pt x="346012" y="957857"/>
                          <a:pt x="374079" y="923821"/>
                        </a:cubicBezTo>
                        <a:cubicBezTo>
                          <a:pt x="397638" y="896008"/>
                          <a:pt x="385382" y="849653"/>
                          <a:pt x="346647" y="845652"/>
                        </a:cubicBezTo>
                        <a:cubicBezTo>
                          <a:pt x="371279" y="834501"/>
                          <a:pt x="382207" y="805495"/>
                          <a:pt x="371057" y="780857"/>
                        </a:cubicBezTo>
                        <a:cubicBezTo>
                          <a:pt x="362344" y="761610"/>
                          <a:pt x="342259" y="750123"/>
                          <a:pt x="321247" y="752371"/>
                        </a:cubicBezTo>
                        <a:cubicBezTo>
                          <a:pt x="385382" y="748434"/>
                          <a:pt x="427991" y="685505"/>
                          <a:pt x="350584" y="659597"/>
                        </a:cubicBezTo>
                        <a:cubicBezTo>
                          <a:pt x="302515" y="655787"/>
                          <a:pt x="436690" y="669821"/>
                          <a:pt x="396558" y="583905"/>
                        </a:cubicBezTo>
                        <a:close/>
                        <a:moveTo>
                          <a:pt x="291339" y="83525"/>
                        </a:moveTo>
                        <a:cubicBezTo>
                          <a:pt x="291847" y="98828"/>
                          <a:pt x="292418" y="114132"/>
                          <a:pt x="292926" y="129435"/>
                        </a:cubicBezTo>
                        <a:lnTo>
                          <a:pt x="105792" y="175981"/>
                        </a:lnTo>
                        <a:cubicBezTo>
                          <a:pt x="105030" y="163916"/>
                          <a:pt x="104776" y="151851"/>
                          <a:pt x="104776" y="139786"/>
                        </a:cubicBezTo>
                        <a:cubicBezTo>
                          <a:pt x="166307" y="129753"/>
                          <a:pt x="229172" y="100162"/>
                          <a:pt x="291085" y="83525"/>
                        </a:cubicBezTo>
                        <a:close/>
                        <a:moveTo>
                          <a:pt x="293561" y="147533"/>
                        </a:moveTo>
                        <a:lnTo>
                          <a:pt x="295847" y="212049"/>
                        </a:lnTo>
                        <a:cubicBezTo>
                          <a:pt x="235459" y="188897"/>
                          <a:pt x="168117" y="192212"/>
                          <a:pt x="110300" y="221193"/>
                        </a:cubicBezTo>
                        <a:cubicBezTo>
                          <a:pt x="109094" y="212113"/>
                          <a:pt x="108141" y="202969"/>
                          <a:pt x="107379" y="193824"/>
                        </a:cubicBezTo>
                        <a:close/>
                        <a:moveTo>
                          <a:pt x="194057" y="16152"/>
                        </a:moveTo>
                        <a:cubicBezTo>
                          <a:pt x="213869" y="14056"/>
                          <a:pt x="248984" y="13548"/>
                          <a:pt x="256096" y="36979"/>
                        </a:cubicBezTo>
                        <a:cubicBezTo>
                          <a:pt x="215139" y="41107"/>
                          <a:pt x="174181" y="45615"/>
                          <a:pt x="133224" y="49679"/>
                        </a:cubicBezTo>
                        <a:cubicBezTo>
                          <a:pt x="136208" y="21613"/>
                          <a:pt x="171768" y="18438"/>
                          <a:pt x="193803" y="16152"/>
                        </a:cubicBezTo>
                        <a:close/>
                        <a:moveTo>
                          <a:pt x="111507" y="70444"/>
                        </a:moveTo>
                        <a:cubicBezTo>
                          <a:pt x="137605" y="72095"/>
                          <a:pt x="295276" y="37170"/>
                          <a:pt x="290323" y="65554"/>
                        </a:cubicBezTo>
                        <a:cubicBezTo>
                          <a:pt x="228918" y="86446"/>
                          <a:pt x="165355" y="103083"/>
                          <a:pt x="105093" y="126197"/>
                        </a:cubicBezTo>
                        <a:cubicBezTo>
                          <a:pt x="106681" y="108417"/>
                          <a:pt x="102680" y="86065"/>
                          <a:pt x="111189" y="70444"/>
                        </a:cubicBezTo>
                        <a:close/>
                        <a:moveTo>
                          <a:pt x="46419" y="432902"/>
                        </a:moveTo>
                        <a:cubicBezTo>
                          <a:pt x="42609" y="356067"/>
                          <a:pt x="52769" y="256499"/>
                          <a:pt x="137034" y="227416"/>
                        </a:cubicBezTo>
                        <a:cubicBezTo>
                          <a:pt x="293561" y="176616"/>
                          <a:pt x="379921" y="271866"/>
                          <a:pt x="350521" y="426870"/>
                        </a:cubicBezTo>
                        <a:close/>
                        <a:moveTo>
                          <a:pt x="262319" y="567204"/>
                        </a:moveTo>
                        <a:lnTo>
                          <a:pt x="131636" y="595081"/>
                        </a:lnTo>
                        <a:cubicBezTo>
                          <a:pt x="113348" y="568538"/>
                          <a:pt x="184595" y="524850"/>
                          <a:pt x="164974" y="448459"/>
                        </a:cubicBezTo>
                        <a:lnTo>
                          <a:pt x="238443" y="446999"/>
                        </a:lnTo>
                        <a:cubicBezTo>
                          <a:pt x="232189" y="488604"/>
                          <a:pt x="240558" y="531086"/>
                          <a:pt x="262129" y="567204"/>
                        </a:cubicBezTo>
                        <a:close/>
                        <a:moveTo>
                          <a:pt x="36069" y="586890"/>
                        </a:moveTo>
                        <a:cubicBezTo>
                          <a:pt x="68771" y="527644"/>
                          <a:pt x="97854" y="542440"/>
                          <a:pt x="88456" y="450238"/>
                        </a:cubicBezTo>
                        <a:lnTo>
                          <a:pt x="147194" y="449031"/>
                        </a:lnTo>
                        <a:cubicBezTo>
                          <a:pt x="167514" y="524469"/>
                          <a:pt x="99442" y="554759"/>
                          <a:pt x="112269" y="599272"/>
                        </a:cubicBezTo>
                        <a:cubicBezTo>
                          <a:pt x="91758" y="603272"/>
                          <a:pt x="37466" y="620926"/>
                          <a:pt x="35878" y="586890"/>
                        </a:cubicBezTo>
                        <a:close/>
                        <a:moveTo>
                          <a:pt x="354521" y="867496"/>
                        </a:moveTo>
                        <a:cubicBezTo>
                          <a:pt x="402781" y="909914"/>
                          <a:pt x="318771" y="944458"/>
                          <a:pt x="283211" y="949347"/>
                        </a:cubicBezTo>
                        <a:cubicBezTo>
                          <a:pt x="248095" y="957158"/>
                          <a:pt x="212154" y="978875"/>
                          <a:pt x="175642" y="970239"/>
                        </a:cubicBezTo>
                        <a:cubicBezTo>
                          <a:pt x="158497" y="964588"/>
                          <a:pt x="146178" y="949094"/>
                          <a:pt x="153544" y="930805"/>
                        </a:cubicBezTo>
                        <a:cubicBezTo>
                          <a:pt x="160021" y="906612"/>
                          <a:pt x="304483" y="850160"/>
                          <a:pt x="354331" y="867496"/>
                        </a:cubicBezTo>
                        <a:close/>
                        <a:moveTo>
                          <a:pt x="354204" y="786153"/>
                        </a:moveTo>
                        <a:cubicBezTo>
                          <a:pt x="394399" y="853463"/>
                          <a:pt x="147765" y="877339"/>
                          <a:pt x="105157" y="889086"/>
                        </a:cubicBezTo>
                        <a:cubicBezTo>
                          <a:pt x="51372" y="908136"/>
                          <a:pt x="-12699" y="873592"/>
                          <a:pt x="53912" y="821966"/>
                        </a:cubicBezTo>
                        <a:cubicBezTo>
                          <a:pt x="113793" y="817648"/>
                          <a:pt x="325502" y="741766"/>
                          <a:pt x="354013" y="786153"/>
                        </a:cubicBezTo>
                        <a:close/>
                        <a:moveTo>
                          <a:pt x="293053" y="674392"/>
                        </a:moveTo>
                        <a:cubicBezTo>
                          <a:pt x="319977" y="665884"/>
                          <a:pt x="378143" y="666963"/>
                          <a:pt x="373000" y="710841"/>
                        </a:cubicBezTo>
                        <a:cubicBezTo>
                          <a:pt x="350838" y="738020"/>
                          <a:pt x="307214" y="742210"/>
                          <a:pt x="275972" y="753831"/>
                        </a:cubicBezTo>
                        <a:cubicBezTo>
                          <a:pt x="232030" y="758022"/>
                          <a:pt x="61977" y="815490"/>
                          <a:pt x="26988" y="789454"/>
                        </a:cubicBezTo>
                        <a:cubicBezTo>
                          <a:pt x="-10032" y="761896"/>
                          <a:pt x="65088" y="743608"/>
                          <a:pt x="53912" y="723859"/>
                        </a:cubicBezTo>
                        <a:cubicBezTo>
                          <a:pt x="132462" y="707666"/>
                          <a:pt x="214059" y="690648"/>
                          <a:pt x="292863" y="674392"/>
                        </a:cubicBezTo>
                        <a:close/>
                        <a:moveTo>
                          <a:pt x="354648" y="639531"/>
                        </a:moveTo>
                        <a:cubicBezTo>
                          <a:pt x="294323" y="652993"/>
                          <a:pt x="239840" y="662772"/>
                          <a:pt x="179515" y="676044"/>
                        </a:cubicBezTo>
                        <a:lnTo>
                          <a:pt x="47308" y="704555"/>
                        </a:lnTo>
                        <a:cubicBezTo>
                          <a:pt x="37021" y="705889"/>
                          <a:pt x="23750" y="694522"/>
                          <a:pt x="19241" y="685505"/>
                        </a:cubicBezTo>
                        <a:cubicBezTo>
                          <a:pt x="-15620" y="609813"/>
                          <a:pt x="264224" y="596160"/>
                          <a:pt x="316294" y="573745"/>
                        </a:cubicBezTo>
                        <a:cubicBezTo>
                          <a:pt x="326899" y="571459"/>
                          <a:pt x="326835" y="553298"/>
                          <a:pt x="314961" y="555838"/>
                        </a:cubicBezTo>
                        <a:lnTo>
                          <a:pt x="281687" y="563331"/>
                        </a:lnTo>
                        <a:cubicBezTo>
                          <a:pt x="258871" y="529206"/>
                          <a:pt x="249695" y="487760"/>
                          <a:pt x="255969" y="447190"/>
                        </a:cubicBezTo>
                        <a:lnTo>
                          <a:pt x="321946" y="445856"/>
                        </a:lnTo>
                        <a:cubicBezTo>
                          <a:pt x="294831" y="486433"/>
                          <a:pt x="311722" y="544154"/>
                          <a:pt x="352870" y="568347"/>
                        </a:cubicBezTo>
                        <a:cubicBezTo>
                          <a:pt x="382398" y="583334"/>
                          <a:pt x="401575" y="632483"/>
                          <a:pt x="354458" y="63953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38" name="Google Shape;1338;p11"/>
                <p:cNvSpPr/>
                <p:nvPr/>
              </p:nvSpPr>
              <p:spPr>
                <a:xfrm>
                  <a:off x="1308638" y="2406098"/>
                  <a:ext cx="17700" cy="5718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339" name="Google Shape;1339;p11"/>
              <p:cNvSpPr/>
              <p:nvPr/>
            </p:nvSpPr>
            <p:spPr>
              <a:xfrm>
                <a:off x="1183450" y="3621050"/>
                <a:ext cx="707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2828" h="725" extrusionOk="0">
                    <a:moveTo>
                      <a:pt x="0" y="725"/>
                    </a:moveTo>
                    <a:cubicBezTo>
                      <a:pt x="930" y="439"/>
                      <a:pt x="1889" y="256"/>
                      <a:pt x="2828" y="0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340" name="Google Shape;1340;p11"/>
              <p:cNvSpPr/>
              <p:nvPr/>
            </p:nvSpPr>
            <p:spPr>
              <a:xfrm>
                <a:off x="1188900" y="3717125"/>
                <a:ext cx="76125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3045" h="724" extrusionOk="0">
                    <a:moveTo>
                      <a:pt x="0" y="724"/>
                    </a:moveTo>
                    <a:cubicBezTo>
                      <a:pt x="995" y="410"/>
                      <a:pt x="2019" y="187"/>
                      <a:pt x="3045" y="0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341" name="Google Shape;1341;p11"/>
              <p:cNvSpPr/>
              <p:nvPr/>
            </p:nvSpPr>
            <p:spPr>
              <a:xfrm>
                <a:off x="1185275" y="3820425"/>
                <a:ext cx="39875" cy="9050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362" extrusionOk="0">
                    <a:moveTo>
                      <a:pt x="0" y="362"/>
                    </a:moveTo>
                    <a:cubicBezTo>
                      <a:pt x="526" y="219"/>
                      <a:pt x="1059" y="97"/>
                      <a:pt x="1595" y="0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342" name="Google Shape;1342;p11"/>
              <p:cNvSpPr/>
              <p:nvPr/>
            </p:nvSpPr>
            <p:spPr>
              <a:xfrm>
                <a:off x="1301250" y="3911025"/>
                <a:ext cx="18125" cy="7250"/>
              </a:xfrm>
              <a:custGeom>
                <a:avLst/>
                <a:gdLst/>
                <a:ahLst/>
                <a:cxnLst/>
                <a:rect l="l" t="t" r="r" b="b"/>
                <a:pathLst>
                  <a:path w="725" h="290" extrusionOk="0">
                    <a:moveTo>
                      <a:pt x="0" y="290"/>
                    </a:moveTo>
                    <a:cubicBezTo>
                      <a:pt x="363" y="145"/>
                      <a:pt x="363" y="145"/>
                      <a:pt x="725" y="0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1343" name="Google Shape;1343;p11"/>
          <p:cNvGrpSpPr/>
          <p:nvPr/>
        </p:nvGrpSpPr>
        <p:grpSpPr>
          <a:xfrm>
            <a:off x="784701" y="49"/>
            <a:ext cx="381176" cy="1466135"/>
            <a:chOff x="721731" y="746204"/>
            <a:chExt cx="522827" cy="2010974"/>
          </a:xfrm>
        </p:grpSpPr>
        <p:grpSp>
          <p:nvGrpSpPr>
            <p:cNvPr id="1344" name="Google Shape;1344;p11"/>
            <p:cNvGrpSpPr/>
            <p:nvPr/>
          </p:nvGrpSpPr>
          <p:grpSpPr>
            <a:xfrm>
              <a:off x="721731" y="2234351"/>
              <a:ext cx="522827" cy="522827"/>
              <a:chOff x="764100" y="3623300"/>
              <a:chExt cx="1046700" cy="1046700"/>
            </a:xfrm>
          </p:grpSpPr>
          <p:sp>
            <p:nvSpPr>
              <p:cNvPr id="1345" name="Google Shape;1345;p11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FFDE00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11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FFDE00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7" name="Google Shape;1347;p11"/>
            <p:cNvGrpSpPr/>
            <p:nvPr/>
          </p:nvGrpSpPr>
          <p:grpSpPr>
            <a:xfrm>
              <a:off x="892053" y="746204"/>
              <a:ext cx="182209" cy="1869993"/>
              <a:chOff x="3305183" y="1611869"/>
              <a:chExt cx="166690" cy="1710724"/>
            </a:xfrm>
          </p:grpSpPr>
          <p:grpSp>
            <p:nvGrpSpPr>
              <p:cNvPr id="1348" name="Google Shape;1348;p11"/>
              <p:cNvGrpSpPr/>
              <p:nvPr/>
            </p:nvGrpSpPr>
            <p:grpSpPr>
              <a:xfrm>
                <a:off x="3305183" y="1611869"/>
                <a:ext cx="166690" cy="1710724"/>
                <a:chOff x="3305183" y="1611869"/>
                <a:chExt cx="166690" cy="1710724"/>
              </a:xfrm>
            </p:grpSpPr>
            <p:grpSp>
              <p:nvGrpSpPr>
                <p:cNvPr id="1349" name="Google Shape;1349;p11"/>
                <p:cNvGrpSpPr/>
                <p:nvPr/>
              </p:nvGrpSpPr>
              <p:grpSpPr>
                <a:xfrm>
                  <a:off x="3305183" y="2971595"/>
                  <a:ext cx="166690" cy="350998"/>
                  <a:chOff x="3305183" y="3146560"/>
                  <a:chExt cx="166690" cy="350998"/>
                </a:xfrm>
              </p:grpSpPr>
              <p:sp>
                <p:nvSpPr>
                  <p:cNvPr id="1350" name="Google Shape;1350;p11"/>
                  <p:cNvSpPr/>
                  <p:nvPr/>
                </p:nvSpPr>
                <p:spPr>
                  <a:xfrm>
                    <a:off x="3324821" y="3152836"/>
                    <a:ext cx="119489" cy="117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89" h="117177" extrusionOk="0">
                        <a:moveTo>
                          <a:pt x="5460" y="117177"/>
                        </a:moveTo>
                        <a:cubicBezTo>
                          <a:pt x="4508" y="91777"/>
                          <a:pt x="-9653" y="30373"/>
                          <a:pt x="11810" y="23896"/>
                        </a:cubicBezTo>
                        <a:cubicBezTo>
                          <a:pt x="18160" y="22118"/>
                          <a:pt x="14668" y="14561"/>
                          <a:pt x="19494" y="10688"/>
                        </a:cubicBezTo>
                        <a:cubicBezTo>
                          <a:pt x="31241" y="-2901"/>
                          <a:pt x="96456" y="-6838"/>
                          <a:pt x="96456" y="18879"/>
                        </a:cubicBezTo>
                        <a:cubicBezTo>
                          <a:pt x="95751" y="22315"/>
                          <a:pt x="97967" y="25668"/>
                          <a:pt x="101409" y="26373"/>
                        </a:cubicBezTo>
                        <a:cubicBezTo>
                          <a:pt x="101866" y="26467"/>
                          <a:pt x="102336" y="26506"/>
                          <a:pt x="102806" y="26499"/>
                        </a:cubicBezTo>
                        <a:cubicBezTo>
                          <a:pt x="133731" y="28849"/>
                          <a:pt x="111569" y="90507"/>
                          <a:pt x="114744" y="113939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51" name="Google Shape;1351;p11"/>
                  <p:cNvSpPr/>
                  <p:nvPr/>
                </p:nvSpPr>
                <p:spPr>
                  <a:xfrm>
                    <a:off x="3312763" y="3270014"/>
                    <a:ext cx="150661" cy="2211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61" h="221107" extrusionOk="0">
                        <a:moveTo>
                          <a:pt x="72636" y="221107"/>
                        </a:moveTo>
                        <a:cubicBezTo>
                          <a:pt x="-3564" y="204978"/>
                          <a:pt x="-15057" y="136779"/>
                          <a:pt x="16184" y="2477"/>
                        </a:cubicBezTo>
                        <a:cubicBezTo>
                          <a:pt x="54284" y="1207"/>
                          <a:pt x="87558" y="1270"/>
                          <a:pt x="125595" y="0"/>
                        </a:cubicBezTo>
                        <a:cubicBezTo>
                          <a:pt x="164330" y="92202"/>
                          <a:pt x="166299" y="206629"/>
                          <a:pt x="72636" y="221107"/>
                        </a:cubicBezTo>
                        <a:close/>
                      </a:path>
                    </a:pathLst>
                  </a:custGeom>
                  <a:solidFill>
                    <a:srgbClr val="FFF2CC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52" name="Google Shape;1352;p11"/>
                  <p:cNvSpPr/>
                  <p:nvPr/>
                </p:nvSpPr>
                <p:spPr>
                  <a:xfrm>
                    <a:off x="3305183" y="3146560"/>
                    <a:ext cx="166690" cy="3509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690" h="350998" extrusionOk="0">
                        <a:moveTo>
                          <a:pt x="140987" y="124596"/>
                        </a:moveTo>
                        <a:cubicBezTo>
                          <a:pt x="147337" y="122247"/>
                          <a:pt x="143336" y="59572"/>
                          <a:pt x="144542" y="54238"/>
                        </a:cubicBezTo>
                        <a:cubicBezTo>
                          <a:pt x="146828" y="39252"/>
                          <a:pt x="140097" y="24647"/>
                          <a:pt x="122571" y="26425"/>
                        </a:cubicBezTo>
                        <a:cubicBezTo>
                          <a:pt x="129683" y="-8309"/>
                          <a:pt x="29417" y="-8500"/>
                          <a:pt x="29925" y="24075"/>
                        </a:cubicBezTo>
                        <a:cubicBezTo>
                          <a:pt x="15891" y="25536"/>
                          <a:pt x="12399" y="39633"/>
                          <a:pt x="13478" y="51635"/>
                        </a:cubicBezTo>
                        <a:cubicBezTo>
                          <a:pt x="16145" y="75955"/>
                          <a:pt x="8335" y="105292"/>
                          <a:pt x="17034" y="127263"/>
                        </a:cubicBezTo>
                        <a:cubicBezTo>
                          <a:pt x="17034" y="127263"/>
                          <a:pt x="17034" y="127644"/>
                          <a:pt x="17034" y="127835"/>
                        </a:cubicBezTo>
                        <a:cubicBezTo>
                          <a:pt x="-77835" y="451748"/>
                          <a:pt x="259922" y="398789"/>
                          <a:pt x="140987" y="124596"/>
                        </a:cubicBezTo>
                        <a:close/>
                        <a:moveTo>
                          <a:pt x="126254" y="42427"/>
                        </a:moveTo>
                        <a:cubicBezTo>
                          <a:pt x="126699" y="51254"/>
                          <a:pt x="126699" y="64842"/>
                          <a:pt x="126889" y="74177"/>
                        </a:cubicBezTo>
                        <a:lnTo>
                          <a:pt x="31258" y="101736"/>
                        </a:lnTo>
                        <a:cubicBezTo>
                          <a:pt x="31258" y="96719"/>
                          <a:pt x="31258" y="91640"/>
                          <a:pt x="31258" y="86560"/>
                        </a:cubicBezTo>
                        <a:cubicBezTo>
                          <a:pt x="57865" y="73415"/>
                          <a:pt x="88408" y="58556"/>
                          <a:pt x="112348" y="40903"/>
                        </a:cubicBezTo>
                        <a:cubicBezTo>
                          <a:pt x="116793" y="41665"/>
                          <a:pt x="123778" y="38490"/>
                          <a:pt x="126254" y="42427"/>
                        </a:cubicBezTo>
                        <a:close/>
                        <a:moveTo>
                          <a:pt x="89044" y="212671"/>
                        </a:moveTo>
                        <a:cubicBezTo>
                          <a:pt x="81112" y="208784"/>
                          <a:pt x="71771" y="209070"/>
                          <a:pt x="64088" y="213433"/>
                        </a:cubicBezTo>
                        <a:cubicBezTo>
                          <a:pt x="67943" y="186762"/>
                          <a:pt x="70883" y="159947"/>
                          <a:pt x="72914" y="132978"/>
                        </a:cubicBezTo>
                        <a:lnTo>
                          <a:pt x="83964" y="132978"/>
                        </a:lnTo>
                        <a:cubicBezTo>
                          <a:pt x="83049" y="159642"/>
                          <a:pt x="84751" y="186337"/>
                          <a:pt x="89044" y="212671"/>
                        </a:cubicBezTo>
                        <a:close/>
                        <a:moveTo>
                          <a:pt x="50944" y="114118"/>
                        </a:moveTo>
                        <a:lnTo>
                          <a:pt x="127144" y="92148"/>
                        </a:lnTo>
                        <a:lnTo>
                          <a:pt x="127144" y="113420"/>
                        </a:lnTo>
                        <a:cubicBezTo>
                          <a:pt x="101299" y="114880"/>
                          <a:pt x="75899" y="115135"/>
                          <a:pt x="50626" y="114118"/>
                        </a:cubicBezTo>
                        <a:close/>
                        <a:moveTo>
                          <a:pt x="90695" y="39950"/>
                        </a:moveTo>
                        <a:cubicBezTo>
                          <a:pt x="74692" y="48269"/>
                          <a:pt x="47832" y="59826"/>
                          <a:pt x="31385" y="67255"/>
                        </a:cubicBezTo>
                        <a:cubicBezTo>
                          <a:pt x="31385" y="58937"/>
                          <a:pt x="31766" y="47634"/>
                          <a:pt x="31385" y="39379"/>
                        </a:cubicBezTo>
                        <a:cubicBezTo>
                          <a:pt x="33036" y="39379"/>
                          <a:pt x="75835" y="39442"/>
                          <a:pt x="90377" y="39950"/>
                        </a:cubicBezTo>
                        <a:close/>
                        <a:moveTo>
                          <a:pt x="45736" y="22361"/>
                        </a:moveTo>
                        <a:cubicBezTo>
                          <a:pt x="60214" y="644"/>
                          <a:pt x="112920" y="11122"/>
                          <a:pt x="111395" y="26616"/>
                        </a:cubicBezTo>
                        <a:cubicBezTo>
                          <a:pt x="92028" y="25854"/>
                          <a:pt x="63834" y="27314"/>
                          <a:pt x="44466" y="26616"/>
                        </a:cubicBezTo>
                        <a:cubicBezTo>
                          <a:pt x="44339" y="26171"/>
                          <a:pt x="45165" y="22742"/>
                          <a:pt x="45419" y="22361"/>
                        </a:cubicBezTo>
                        <a:close/>
                        <a:moveTo>
                          <a:pt x="125556" y="309127"/>
                        </a:moveTo>
                        <a:cubicBezTo>
                          <a:pt x="22686" y="406028"/>
                          <a:pt x="-873" y="195335"/>
                          <a:pt x="33798" y="131708"/>
                        </a:cubicBezTo>
                        <a:cubicBezTo>
                          <a:pt x="41101" y="132153"/>
                          <a:pt x="48467" y="132470"/>
                          <a:pt x="55833" y="132661"/>
                        </a:cubicBezTo>
                        <a:cubicBezTo>
                          <a:pt x="60913" y="148536"/>
                          <a:pt x="25734" y="268678"/>
                          <a:pt x="58500" y="243023"/>
                        </a:cubicBezTo>
                        <a:cubicBezTo>
                          <a:pt x="62310" y="237436"/>
                          <a:pt x="67708" y="228101"/>
                          <a:pt x="75454" y="228037"/>
                        </a:cubicBezTo>
                        <a:cubicBezTo>
                          <a:pt x="84979" y="228037"/>
                          <a:pt x="91076" y="238960"/>
                          <a:pt x="95394" y="245881"/>
                        </a:cubicBezTo>
                        <a:cubicBezTo>
                          <a:pt x="128985" y="268931"/>
                          <a:pt x="92536" y="150631"/>
                          <a:pt x="101744" y="132661"/>
                        </a:cubicBezTo>
                        <a:cubicBezTo>
                          <a:pt x="109173" y="132661"/>
                          <a:pt x="116602" y="132089"/>
                          <a:pt x="124032" y="131644"/>
                        </a:cubicBezTo>
                        <a:cubicBezTo>
                          <a:pt x="155591" y="183968"/>
                          <a:pt x="160671" y="257311"/>
                          <a:pt x="125239" y="309127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53" name="Google Shape;1353;p11"/>
                <p:cNvSpPr/>
                <p:nvPr/>
              </p:nvSpPr>
              <p:spPr>
                <a:xfrm>
                  <a:off x="3375914" y="1611869"/>
                  <a:ext cx="17700" cy="13659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354" name="Google Shape;1354;p11"/>
              <p:cNvSpPr/>
              <p:nvPr/>
            </p:nvSpPr>
            <p:spPr>
              <a:xfrm>
                <a:off x="3352825" y="3244100"/>
                <a:ext cx="27200" cy="29000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1160" extrusionOk="0">
                    <a:moveTo>
                      <a:pt x="0" y="0"/>
                    </a:moveTo>
                    <a:cubicBezTo>
                      <a:pt x="294" y="441"/>
                      <a:pt x="670" y="834"/>
                      <a:pt x="1088" y="1160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1355" name="Google Shape;1355;p11"/>
          <p:cNvGrpSpPr/>
          <p:nvPr/>
        </p:nvGrpSpPr>
        <p:grpSpPr>
          <a:xfrm>
            <a:off x="6802815" y="20"/>
            <a:ext cx="296141" cy="1284833"/>
            <a:chOff x="6176324" y="1765810"/>
            <a:chExt cx="466512" cy="2024421"/>
          </a:xfrm>
        </p:grpSpPr>
        <p:sp>
          <p:nvSpPr>
            <p:cNvPr id="1356" name="Google Shape;1356;p11"/>
            <p:cNvSpPr/>
            <p:nvPr/>
          </p:nvSpPr>
          <p:spPr>
            <a:xfrm>
              <a:off x="6176324" y="2971595"/>
              <a:ext cx="466512" cy="818636"/>
            </a:xfrm>
            <a:custGeom>
              <a:avLst/>
              <a:gdLst/>
              <a:ahLst/>
              <a:cxnLst/>
              <a:rect l="l" t="t" r="r" b="b"/>
              <a:pathLst>
                <a:path w="466512" h="818636" extrusionOk="0">
                  <a:moveTo>
                    <a:pt x="332323" y="212841"/>
                  </a:moveTo>
                  <a:cubicBezTo>
                    <a:pt x="341531" y="160708"/>
                    <a:pt x="342674" y="107476"/>
                    <a:pt x="335880" y="54980"/>
                  </a:cubicBezTo>
                  <a:cubicBezTo>
                    <a:pt x="332578" y="42280"/>
                    <a:pt x="316004" y="50599"/>
                    <a:pt x="306479" y="48630"/>
                  </a:cubicBezTo>
                  <a:cubicBezTo>
                    <a:pt x="306923" y="-17537"/>
                    <a:pt x="162779" y="-14870"/>
                    <a:pt x="159984" y="48630"/>
                  </a:cubicBezTo>
                  <a:cubicBezTo>
                    <a:pt x="98580" y="52250"/>
                    <a:pt x="140934" y="172709"/>
                    <a:pt x="140554" y="213159"/>
                  </a:cubicBezTo>
                  <a:cubicBezTo>
                    <a:pt x="105057" y="231383"/>
                    <a:pt x="103723" y="274563"/>
                    <a:pt x="102454" y="310060"/>
                  </a:cubicBezTo>
                  <a:cubicBezTo>
                    <a:pt x="97246" y="356427"/>
                    <a:pt x="82324" y="401182"/>
                    <a:pt x="58766" y="441441"/>
                  </a:cubicBezTo>
                  <a:cubicBezTo>
                    <a:pt x="-124178" y="764783"/>
                    <a:pt x="171287" y="823140"/>
                    <a:pt x="250027" y="818377"/>
                  </a:cubicBezTo>
                  <a:cubicBezTo>
                    <a:pt x="471579" y="804979"/>
                    <a:pt x="517362" y="615177"/>
                    <a:pt x="413476" y="441441"/>
                  </a:cubicBezTo>
                  <a:cubicBezTo>
                    <a:pt x="355628" y="353938"/>
                    <a:pt x="388838" y="243448"/>
                    <a:pt x="332323" y="2128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7" name="Google Shape;1357;p11"/>
            <p:cNvSpPr/>
            <p:nvPr/>
          </p:nvSpPr>
          <p:spPr>
            <a:xfrm>
              <a:off x="6400743" y="1765810"/>
              <a:ext cx="17700" cy="12093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11"/>
          <p:cNvGrpSpPr/>
          <p:nvPr/>
        </p:nvGrpSpPr>
        <p:grpSpPr>
          <a:xfrm>
            <a:off x="8822963" y="158"/>
            <a:ext cx="296140" cy="793313"/>
            <a:chOff x="5578966" y="2874382"/>
            <a:chExt cx="406190" cy="1088121"/>
          </a:xfrm>
        </p:grpSpPr>
        <p:sp>
          <p:nvSpPr>
            <p:cNvPr id="1359" name="Google Shape;1359;p11"/>
            <p:cNvSpPr/>
            <p:nvPr/>
          </p:nvSpPr>
          <p:spPr>
            <a:xfrm>
              <a:off x="5578966" y="2971595"/>
              <a:ext cx="406190" cy="990908"/>
            </a:xfrm>
            <a:custGeom>
              <a:avLst/>
              <a:gdLst/>
              <a:ahLst/>
              <a:cxnLst/>
              <a:rect l="l" t="t" r="r" b="b"/>
              <a:pathLst>
                <a:path w="406190" h="990908" extrusionOk="0">
                  <a:moveTo>
                    <a:pt x="340083" y="447063"/>
                  </a:moveTo>
                  <a:cubicBezTo>
                    <a:pt x="341480" y="444205"/>
                    <a:pt x="372913" y="448269"/>
                    <a:pt x="369865" y="426933"/>
                  </a:cubicBezTo>
                  <a:cubicBezTo>
                    <a:pt x="378628" y="356321"/>
                    <a:pt x="379771" y="266786"/>
                    <a:pt x="314811" y="222019"/>
                  </a:cubicBezTo>
                  <a:cubicBezTo>
                    <a:pt x="316334" y="182014"/>
                    <a:pt x="330368" y="29931"/>
                    <a:pt x="276266" y="35328"/>
                  </a:cubicBezTo>
                  <a:cubicBezTo>
                    <a:pt x="257216" y="-16234"/>
                    <a:pt x="121643" y="-11789"/>
                    <a:pt x="117897" y="51521"/>
                  </a:cubicBezTo>
                  <a:cubicBezTo>
                    <a:pt x="68303" y="56474"/>
                    <a:pt x="94719" y="194840"/>
                    <a:pt x="95608" y="232242"/>
                  </a:cubicBezTo>
                  <a:cubicBezTo>
                    <a:pt x="33823" y="278470"/>
                    <a:pt x="28616" y="363941"/>
                    <a:pt x="30775" y="435442"/>
                  </a:cubicBezTo>
                  <a:cubicBezTo>
                    <a:pt x="31219" y="460842"/>
                    <a:pt x="59794" y="448840"/>
                    <a:pt x="72685" y="450746"/>
                  </a:cubicBezTo>
                  <a:cubicBezTo>
                    <a:pt x="75860" y="483511"/>
                    <a:pt x="77003" y="521611"/>
                    <a:pt x="48999" y="544408"/>
                  </a:cubicBezTo>
                  <a:cubicBezTo>
                    <a:pt x="22774" y="559775"/>
                    <a:pt x="3851" y="611464"/>
                    <a:pt x="46078" y="617497"/>
                  </a:cubicBezTo>
                  <a:cubicBezTo>
                    <a:pt x="2835" y="630197"/>
                    <a:pt x="-17041" y="715159"/>
                    <a:pt x="37824" y="733384"/>
                  </a:cubicBezTo>
                  <a:cubicBezTo>
                    <a:pt x="-17041" y="742719"/>
                    <a:pt x="-9611" y="809584"/>
                    <a:pt x="43284" y="813584"/>
                  </a:cubicBezTo>
                  <a:cubicBezTo>
                    <a:pt x="-1801" y="839747"/>
                    <a:pt x="-6309" y="908200"/>
                    <a:pt x="55095" y="912772"/>
                  </a:cubicBezTo>
                  <a:cubicBezTo>
                    <a:pt x="90782" y="913153"/>
                    <a:pt x="126025" y="903310"/>
                    <a:pt x="161268" y="898421"/>
                  </a:cubicBezTo>
                  <a:cubicBezTo>
                    <a:pt x="139233" y="913788"/>
                    <a:pt x="126279" y="946998"/>
                    <a:pt x="144313" y="970176"/>
                  </a:cubicBezTo>
                  <a:cubicBezTo>
                    <a:pt x="172888" y="1006688"/>
                    <a:pt x="224577" y="986051"/>
                    <a:pt x="260327" y="975319"/>
                  </a:cubicBezTo>
                  <a:cubicBezTo>
                    <a:pt x="299570" y="961285"/>
                    <a:pt x="348021" y="957857"/>
                    <a:pt x="376088" y="923821"/>
                  </a:cubicBezTo>
                  <a:cubicBezTo>
                    <a:pt x="399646" y="896008"/>
                    <a:pt x="387327" y="849653"/>
                    <a:pt x="348656" y="845652"/>
                  </a:cubicBezTo>
                  <a:cubicBezTo>
                    <a:pt x="373288" y="834501"/>
                    <a:pt x="384216" y="805495"/>
                    <a:pt x="373065" y="780857"/>
                  </a:cubicBezTo>
                  <a:cubicBezTo>
                    <a:pt x="364353" y="761610"/>
                    <a:pt x="344268" y="750123"/>
                    <a:pt x="323256" y="752371"/>
                  </a:cubicBezTo>
                  <a:cubicBezTo>
                    <a:pt x="387455" y="748370"/>
                    <a:pt x="429999" y="685505"/>
                    <a:pt x="352656" y="659597"/>
                  </a:cubicBezTo>
                  <a:cubicBezTo>
                    <a:pt x="304650" y="655978"/>
                    <a:pt x="438889" y="670011"/>
                    <a:pt x="398503" y="584096"/>
                  </a:cubicBezTo>
                  <a:cubicBezTo>
                    <a:pt x="365928" y="545170"/>
                    <a:pt x="301412" y="524850"/>
                    <a:pt x="340083" y="4470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0" name="Google Shape;1360;p11"/>
            <p:cNvSpPr/>
            <p:nvPr/>
          </p:nvSpPr>
          <p:spPr>
            <a:xfrm>
              <a:off x="5774610" y="2874382"/>
              <a:ext cx="17700" cy="1008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61" name="Google Shape;1361;p11"/>
          <p:cNvGrpSpPr/>
          <p:nvPr/>
        </p:nvGrpSpPr>
        <p:grpSpPr>
          <a:xfrm>
            <a:off x="9984421" y="109"/>
            <a:ext cx="340119" cy="1389391"/>
            <a:chOff x="6176324" y="1884520"/>
            <a:chExt cx="466512" cy="1905711"/>
          </a:xfrm>
        </p:grpSpPr>
        <p:sp>
          <p:nvSpPr>
            <p:cNvPr id="1362" name="Google Shape;1362;p11"/>
            <p:cNvSpPr/>
            <p:nvPr/>
          </p:nvSpPr>
          <p:spPr>
            <a:xfrm>
              <a:off x="6176324" y="2971595"/>
              <a:ext cx="466512" cy="818636"/>
            </a:xfrm>
            <a:custGeom>
              <a:avLst/>
              <a:gdLst/>
              <a:ahLst/>
              <a:cxnLst/>
              <a:rect l="l" t="t" r="r" b="b"/>
              <a:pathLst>
                <a:path w="466512" h="818636" extrusionOk="0">
                  <a:moveTo>
                    <a:pt x="332323" y="212841"/>
                  </a:moveTo>
                  <a:cubicBezTo>
                    <a:pt x="341531" y="160708"/>
                    <a:pt x="342674" y="107476"/>
                    <a:pt x="335880" y="54980"/>
                  </a:cubicBezTo>
                  <a:cubicBezTo>
                    <a:pt x="332578" y="42280"/>
                    <a:pt x="316004" y="50599"/>
                    <a:pt x="306479" y="48630"/>
                  </a:cubicBezTo>
                  <a:cubicBezTo>
                    <a:pt x="306923" y="-17537"/>
                    <a:pt x="162779" y="-14870"/>
                    <a:pt x="159984" y="48630"/>
                  </a:cubicBezTo>
                  <a:cubicBezTo>
                    <a:pt x="98580" y="52250"/>
                    <a:pt x="140934" y="172709"/>
                    <a:pt x="140554" y="213159"/>
                  </a:cubicBezTo>
                  <a:cubicBezTo>
                    <a:pt x="105057" y="231383"/>
                    <a:pt x="103723" y="274563"/>
                    <a:pt x="102454" y="310060"/>
                  </a:cubicBezTo>
                  <a:cubicBezTo>
                    <a:pt x="97246" y="356427"/>
                    <a:pt x="82324" y="401182"/>
                    <a:pt x="58766" y="441441"/>
                  </a:cubicBezTo>
                  <a:cubicBezTo>
                    <a:pt x="-124178" y="764783"/>
                    <a:pt x="171287" y="823140"/>
                    <a:pt x="250027" y="818377"/>
                  </a:cubicBezTo>
                  <a:cubicBezTo>
                    <a:pt x="471579" y="804979"/>
                    <a:pt x="517362" y="615177"/>
                    <a:pt x="413476" y="441441"/>
                  </a:cubicBezTo>
                  <a:cubicBezTo>
                    <a:pt x="355628" y="353938"/>
                    <a:pt x="388838" y="243448"/>
                    <a:pt x="332323" y="2128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3" name="Google Shape;1363;p11"/>
            <p:cNvSpPr/>
            <p:nvPr/>
          </p:nvSpPr>
          <p:spPr>
            <a:xfrm>
              <a:off x="6400710" y="1884520"/>
              <a:ext cx="17700" cy="1090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64" name="Google Shape;1364;p11"/>
          <p:cNvGrpSpPr/>
          <p:nvPr/>
        </p:nvGrpSpPr>
        <p:grpSpPr>
          <a:xfrm>
            <a:off x="7248061" y="146"/>
            <a:ext cx="347440" cy="745916"/>
            <a:chOff x="6798998" y="2578195"/>
            <a:chExt cx="476555" cy="1023111"/>
          </a:xfrm>
        </p:grpSpPr>
        <p:sp>
          <p:nvSpPr>
            <p:cNvPr id="1365" name="Google Shape;1365;p11"/>
            <p:cNvSpPr/>
            <p:nvPr/>
          </p:nvSpPr>
          <p:spPr>
            <a:xfrm>
              <a:off x="6798998" y="2971595"/>
              <a:ext cx="476555" cy="629711"/>
            </a:xfrm>
            <a:custGeom>
              <a:avLst/>
              <a:gdLst/>
              <a:ahLst/>
              <a:cxnLst/>
              <a:rect l="l" t="t" r="r" b="b"/>
              <a:pathLst>
                <a:path w="476555" h="629711" extrusionOk="0">
                  <a:moveTo>
                    <a:pt x="320201" y="161890"/>
                  </a:moveTo>
                  <a:cubicBezTo>
                    <a:pt x="320201" y="126330"/>
                    <a:pt x="347824" y="28984"/>
                    <a:pt x="296008" y="26762"/>
                  </a:cubicBezTo>
                  <a:cubicBezTo>
                    <a:pt x="297722" y="-5496"/>
                    <a:pt x="165198" y="-10957"/>
                    <a:pt x="178406" y="23460"/>
                  </a:cubicBezTo>
                  <a:cubicBezTo>
                    <a:pt x="166277" y="25936"/>
                    <a:pt x="129701" y="19840"/>
                    <a:pt x="140306" y="41430"/>
                  </a:cubicBezTo>
                  <a:cubicBezTo>
                    <a:pt x="138210" y="84864"/>
                    <a:pt x="137448" y="128425"/>
                    <a:pt x="135797" y="171859"/>
                  </a:cubicBezTo>
                  <a:cubicBezTo>
                    <a:pt x="-17047" y="238661"/>
                    <a:pt x="-46892" y="457165"/>
                    <a:pt x="77123" y="566385"/>
                  </a:cubicBezTo>
                  <a:cubicBezTo>
                    <a:pt x="364651" y="804827"/>
                    <a:pt x="669451" y="303241"/>
                    <a:pt x="320201" y="16189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6" name="Google Shape;1366;p11"/>
            <p:cNvSpPr/>
            <p:nvPr/>
          </p:nvSpPr>
          <p:spPr>
            <a:xfrm>
              <a:off x="7026852" y="2578195"/>
              <a:ext cx="17700" cy="3969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67" name="Google Shape;1367;p11"/>
          <p:cNvGrpSpPr/>
          <p:nvPr/>
        </p:nvGrpSpPr>
        <p:grpSpPr>
          <a:xfrm>
            <a:off x="8066765" y="93"/>
            <a:ext cx="210244" cy="1559112"/>
            <a:chOff x="7883572" y="1683399"/>
            <a:chExt cx="288375" cy="2138505"/>
          </a:xfrm>
        </p:grpSpPr>
        <p:sp>
          <p:nvSpPr>
            <p:cNvPr id="1368" name="Google Shape;1368;p11"/>
            <p:cNvSpPr/>
            <p:nvPr/>
          </p:nvSpPr>
          <p:spPr>
            <a:xfrm>
              <a:off x="7883572" y="2971595"/>
              <a:ext cx="288375" cy="850309"/>
            </a:xfrm>
            <a:custGeom>
              <a:avLst/>
              <a:gdLst/>
              <a:ahLst/>
              <a:cxnLst/>
              <a:rect l="l" t="t" r="r" b="b"/>
              <a:pathLst>
                <a:path w="288375" h="850309" extrusionOk="0">
                  <a:moveTo>
                    <a:pt x="226863" y="202395"/>
                  </a:moveTo>
                  <a:cubicBezTo>
                    <a:pt x="222671" y="167343"/>
                    <a:pt x="255946" y="35010"/>
                    <a:pt x="207051" y="37295"/>
                  </a:cubicBezTo>
                  <a:cubicBezTo>
                    <a:pt x="200701" y="-10202"/>
                    <a:pt x="93830" y="-14965"/>
                    <a:pt x="96497" y="38311"/>
                  </a:cubicBezTo>
                  <a:cubicBezTo>
                    <a:pt x="44998" y="23897"/>
                    <a:pt x="95354" y="195792"/>
                    <a:pt x="59222" y="197824"/>
                  </a:cubicBezTo>
                  <a:cubicBezTo>
                    <a:pt x="-24216" y="202459"/>
                    <a:pt x="4930" y="466873"/>
                    <a:pt x="4930" y="713126"/>
                  </a:cubicBezTo>
                  <a:cubicBezTo>
                    <a:pt x="4930" y="781261"/>
                    <a:pt x="39093" y="845714"/>
                    <a:pt x="141201" y="850095"/>
                  </a:cubicBezTo>
                  <a:cubicBezTo>
                    <a:pt x="238420" y="854223"/>
                    <a:pt x="280901" y="798280"/>
                    <a:pt x="281283" y="718016"/>
                  </a:cubicBezTo>
                  <a:cubicBezTo>
                    <a:pt x="282172" y="443314"/>
                    <a:pt x="316208" y="200173"/>
                    <a:pt x="226863" y="2023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9" name="Google Shape;1369;p11"/>
            <p:cNvSpPr/>
            <p:nvPr/>
          </p:nvSpPr>
          <p:spPr>
            <a:xfrm>
              <a:off x="8024914" y="1683399"/>
              <a:ext cx="17700" cy="12918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70" name="Google Shape;1370;p11"/>
          <p:cNvGrpSpPr/>
          <p:nvPr/>
        </p:nvGrpSpPr>
        <p:grpSpPr>
          <a:xfrm>
            <a:off x="7224855" y="123230"/>
            <a:ext cx="115045" cy="131751"/>
            <a:chOff x="3462796" y="2555878"/>
            <a:chExt cx="157798" cy="180711"/>
          </a:xfrm>
        </p:grpSpPr>
        <p:sp>
          <p:nvSpPr>
            <p:cNvPr id="1371" name="Google Shape;1371;p11"/>
            <p:cNvSpPr/>
            <p:nvPr/>
          </p:nvSpPr>
          <p:spPr>
            <a:xfrm>
              <a:off x="3528860" y="2555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2" name="Google Shape;1372;p11"/>
            <p:cNvSpPr/>
            <p:nvPr/>
          </p:nvSpPr>
          <p:spPr>
            <a:xfrm>
              <a:off x="3528860" y="2682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3" name="Google Shape;1373;p11"/>
            <p:cNvSpPr/>
            <p:nvPr/>
          </p:nvSpPr>
          <p:spPr>
            <a:xfrm>
              <a:off x="3571315" y="2597137"/>
              <a:ext cx="47570" cy="33554"/>
            </a:xfrm>
            <a:custGeom>
              <a:avLst/>
              <a:gdLst/>
              <a:ahLst/>
              <a:cxnLst/>
              <a:rect l="l" t="t" r="r" b="b"/>
              <a:pathLst>
                <a:path w="47570" h="33554" extrusionOk="0">
                  <a:moveTo>
                    <a:pt x="47423" y="3886"/>
                  </a:moveTo>
                  <a:cubicBezTo>
                    <a:pt x="36183" y="-9449"/>
                    <a:pt x="10910" y="15189"/>
                    <a:pt x="306" y="22936"/>
                  </a:cubicBezTo>
                  <a:cubicBezTo>
                    <a:pt x="-4584" y="50305"/>
                    <a:pt x="50788" y="17729"/>
                    <a:pt x="47423" y="3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4" name="Google Shape;1374;p11"/>
            <p:cNvSpPr/>
            <p:nvPr/>
          </p:nvSpPr>
          <p:spPr>
            <a:xfrm>
              <a:off x="3572203" y="2660050"/>
              <a:ext cx="48391" cy="35006"/>
            </a:xfrm>
            <a:custGeom>
              <a:avLst/>
              <a:gdLst/>
              <a:ahLst/>
              <a:cxnLst/>
              <a:rect l="l" t="t" r="r" b="b"/>
              <a:pathLst>
                <a:path w="48391" h="35006" extrusionOk="0">
                  <a:moveTo>
                    <a:pt x="45900" y="20221"/>
                  </a:moveTo>
                  <a:cubicBezTo>
                    <a:pt x="32120" y="15713"/>
                    <a:pt x="14849" y="-8608"/>
                    <a:pt x="1450" y="3203"/>
                  </a:cubicBezTo>
                  <a:cubicBezTo>
                    <a:pt x="-11123" y="21047"/>
                    <a:pt x="62664" y="54384"/>
                    <a:pt x="45900" y="20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5" name="Google Shape;1375;p11"/>
            <p:cNvSpPr/>
            <p:nvPr/>
          </p:nvSpPr>
          <p:spPr>
            <a:xfrm>
              <a:off x="3466564" y="2662661"/>
              <a:ext cx="42019" cy="33548"/>
            </a:xfrm>
            <a:custGeom>
              <a:avLst/>
              <a:gdLst/>
              <a:ahLst/>
              <a:cxnLst/>
              <a:rect l="l" t="t" r="r" b="b"/>
              <a:pathLst>
                <a:path w="42019" h="33548" extrusionOk="0">
                  <a:moveTo>
                    <a:pt x="41239" y="1798"/>
                  </a:moveTo>
                  <a:cubicBezTo>
                    <a:pt x="31397" y="-7981"/>
                    <a:pt x="-17625" y="24912"/>
                    <a:pt x="6695" y="33548"/>
                  </a:cubicBezTo>
                  <a:cubicBezTo>
                    <a:pt x="17935" y="27452"/>
                    <a:pt x="47145" y="17991"/>
                    <a:pt x="41239" y="17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6" name="Google Shape;1376;p11"/>
            <p:cNvSpPr/>
            <p:nvPr/>
          </p:nvSpPr>
          <p:spPr>
            <a:xfrm>
              <a:off x="3462796" y="2597064"/>
              <a:ext cx="40843" cy="33781"/>
            </a:xfrm>
            <a:custGeom>
              <a:avLst/>
              <a:gdLst/>
              <a:ahLst/>
              <a:cxnLst/>
              <a:rect l="l" t="t" r="r" b="b"/>
              <a:pathLst>
                <a:path w="40843" h="33781" extrusionOk="0">
                  <a:moveTo>
                    <a:pt x="38339" y="18755"/>
                  </a:moveTo>
                  <a:cubicBezTo>
                    <a:pt x="27163" y="13865"/>
                    <a:pt x="13447" y="-8614"/>
                    <a:pt x="1509" y="3578"/>
                  </a:cubicBezTo>
                  <a:cubicBezTo>
                    <a:pt x="-10556" y="21676"/>
                    <a:pt x="54151" y="52346"/>
                    <a:pt x="38339" y="1875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77" name="Google Shape;1377;p11"/>
          <p:cNvGrpSpPr/>
          <p:nvPr/>
        </p:nvGrpSpPr>
        <p:grpSpPr>
          <a:xfrm>
            <a:off x="9325767" y="851685"/>
            <a:ext cx="131527" cy="138563"/>
            <a:chOff x="3770248" y="2527300"/>
            <a:chExt cx="180404" cy="190055"/>
          </a:xfrm>
        </p:grpSpPr>
        <p:sp>
          <p:nvSpPr>
            <p:cNvPr id="1378" name="Google Shape;1378;p11"/>
            <p:cNvSpPr/>
            <p:nvPr/>
          </p:nvSpPr>
          <p:spPr>
            <a:xfrm>
              <a:off x="3775135" y="2655951"/>
              <a:ext cx="51441" cy="61404"/>
            </a:xfrm>
            <a:custGeom>
              <a:avLst/>
              <a:gdLst/>
              <a:ahLst/>
              <a:cxnLst/>
              <a:rect l="l" t="t" r="r" b="b"/>
              <a:pathLst>
                <a:path w="51441" h="61404" extrusionOk="0">
                  <a:moveTo>
                    <a:pt x="50930" y="0"/>
                  </a:moveTo>
                  <a:cubicBezTo>
                    <a:pt x="32959" y="889"/>
                    <a:pt x="-4823" y="43497"/>
                    <a:pt x="511" y="61404"/>
                  </a:cubicBezTo>
                  <a:cubicBezTo>
                    <a:pt x="18545" y="60579"/>
                    <a:pt x="56264" y="17970"/>
                    <a:pt x="50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9" name="Google Shape;1379;p11"/>
            <p:cNvSpPr/>
            <p:nvPr/>
          </p:nvSpPr>
          <p:spPr>
            <a:xfrm>
              <a:off x="3894324" y="2527300"/>
              <a:ext cx="51441" cy="61341"/>
            </a:xfrm>
            <a:custGeom>
              <a:avLst/>
              <a:gdLst/>
              <a:ahLst/>
              <a:cxnLst/>
              <a:rect l="l" t="t" r="r" b="b"/>
              <a:pathLst>
                <a:path w="51441" h="61341" extrusionOk="0">
                  <a:moveTo>
                    <a:pt x="50931" y="0"/>
                  </a:moveTo>
                  <a:cubicBezTo>
                    <a:pt x="32897" y="826"/>
                    <a:pt x="-4822" y="43434"/>
                    <a:pt x="512" y="61341"/>
                  </a:cubicBezTo>
                  <a:cubicBezTo>
                    <a:pt x="18482" y="60325"/>
                    <a:pt x="56265" y="17717"/>
                    <a:pt x="509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0" name="Google Shape;1380;p11"/>
            <p:cNvSpPr/>
            <p:nvPr/>
          </p:nvSpPr>
          <p:spPr>
            <a:xfrm>
              <a:off x="3770248" y="2531866"/>
              <a:ext cx="58420" cy="54430"/>
            </a:xfrm>
            <a:custGeom>
              <a:avLst/>
              <a:gdLst/>
              <a:ahLst/>
              <a:cxnLst/>
              <a:rect l="l" t="t" r="r" b="b"/>
              <a:pathLst>
                <a:path w="58420" h="54430" extrusionOk="0">
                  <a:moveTo>
                    <a:pt x="58421" y="54107"/>
                  </a:moveTo>
                  <a:cubicBezTo>
                    <a:pt x="58421" y="36137"/>
                    <a:pt x="18225" y="-3995"/>
                    <a:pt x="1" y="323"/>
                  </a:cubicBezTo>
                  <a:cubicBezTo>
                    <a:pt x="-190" y="18357"/>
                    <a:pt x="40260" y="58425"/>
                    <a:pt x="58421" y="541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1" name="Google Shape;1381;p11"/>
            <p:cNvSpPr/>
            <p:nvPr/>
          </p:nvSpPr>
          <p:spPr>
            <a:xfrm>
              <a:off x="3892168" y="2658113"/>
              <a:ext cx="58484" cy="54484"/>
            </a:xfrm>
            <a:custGeom>
              <a:avLst/>
              <a:gdLst/>
              <a:ahLst/>
              <a:cxnLst/>
              <a:rect l="l" t="t" r="r" b="b"/>
              <a:pathLst>
                <a:path w="58484" h="54484" extrusionOk="0">
                  <a:moveTo>
                    <a:pt x="58484" y="54162"/>
                  </a:moveTo>
                  <a:cubicBezTo>
                    <a:pt x="58484" y="36128"/>
                    <a:pt x="18225" y="-3940"/>
                    <a:pt x="1" y="314"/>
                  </a:cubicBezTo>
                  <a:cubicBezTo>
                    <a:pt x="-190" y="18348"/>
                    <a:pt x="40260" y="58480"/>
                    <a:pt x="58484" y="541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82" name="Google Shape;1382;p11"/>
          <p:cNvGrpSpPr/>
          <p:nvPr/>
        </p:nvGrpSpPr>
        <p:grpSpPr>
          <a:xfrm>
            <a:off x="10744400" y="1205465"/>
            <a:ext cx="178744" cy="188307"/>
            <a:chOff x="3770248" y="2527300"/>
            <a:chExt cx="180404" cy="190055"/>
          </a:xfrm>
        </p:grpSpPr>
        <p:sp>
          <p:nvSpPr>
            <p:cNvPr id="1383" name="Google Shape;1383;p11"/>
            <p:cNvSpPr/>
            <p:nvPr/>
          </p:nvSpPr>
          <p:spPr>
            <a:xfrm>
              <a:off x="3775135" y="2655951"/>
              <a:ext cx="51441" cy="61404"/>
            </a:xfrm>
            <a:custGeom>
              <a:avLst/>
              <a:gdLst/>
              <a:ahLst/>
              <a:cxnLst/>
              <a:rect l="l" t="t" r="r" b="b"/>
              <a:pathLst>
                <a:path w="51441" h="61404" extrusionOk="0">
                  <a:moveTo>
                    <a:pt x="50930" y="0"/>
                  </a:moveTo>
                  <a:cubicBezTo>
                    <a:pt x="32959" y="889"/>
                    <a:pt x="-4823" y="43497"/>
                    <a:pt x="511" y="61404"/>
                  </a:cubicBezTo>
                  <a:cubicBezTo>
                    <a:pt x="18545" y="60579"/>
                    <a:pt x="56264" y="17970"/>
                    <a:pt x="50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4" name="Google Shape;1384;p11"/>
            <p:cNvSpPr/>
            <p:nvPr/>
          </p:nvSpPr>
          <p:spPr>
            <a:xfrm>
              <a:off x="3894324" y="2527300"/>
              <a:ext cx="51441" cy="61341"/>
            </a:xfrm>
            <a:custGeom>
              <a:avLst/>
              <a:gdLst/>
              <a:ahLst/>
              <a:cxnLst/>
              <a:rect l="l" t="t" r="r" b="b"/>
              <a:pathLst>
                <a:path w="51441" h="61341" extrusionOk="0">
                  <a:moveTo>
                    <a:pt x="50931" y="0"/>
                  </a:moveTo>
                  <a:cubicBezTo>
                    <a:pt x="32897" y="826"/>
                    <a:pt x="-4822" y="43434"/>
                    <a:pt x="512" y="61341"/>
                  </a:cubicBezTo>
                  <a:cubicBezTo>
                    <a:pt x="18482" y="60325"/>
                    <a:pt x="56265" y="17717"/>
                    <a:pt x="509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5" name="Google Shape;1385;p11"/>
            <p:cNvSpPr/>
            <p:nvPr/>
          </p:nvSpPr>
          <p:spPr>
            <a:xfrm>
              <a:off x="3770248" y="2531866"/>
              <a:ext cx="58420" cy="54430"/>
            </a:xfrm>
            <a:custGeom>
              <a:avLst/>
              <a:gdLst/>
              <a:ahLst/>
              <a:cxnLst/>
              <a:rect l="l" t="t" r="r" b="b"/>
              <a:pathLst>
                <a:path w="58420" h="54430" extrusionOk="0">
                  <a:moveTo>
                    <a:pt x="58421" y="54107"/>
                  </a:moveTo>
                  <a:cubicBezTo>
                    <a:pt x="58421" y="36137"/>
                    <a:pt x="18225" y="-3995"/>
                    <a:pt x="1" y="323"/>
                  </a:cubicBezTo>
                  <a:cubicBezTo>
                    <a:pt x="-190" y="18357"/>
                    <a:pt x="40260" y="58425"/>
                    <a:pt x="58421" y="541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6" name="Google Shape;1386;p11"/>
            <p:cNvSpPr/>
            <p:nvPr/>
          </p:nvSpPr>
          <p:spPr>
            <a:xfrm>
              <a:off x="3892168" y="2658113"/>
              <a:ext cx="58484" cy="54484"/>
            </a:xfrm>
            <a:custGeom>
              <a:avLst/>
              <a:gdLst/>
              <a:ahLst/>
              <a:cxnLst/>
              <a:rect l="l" t="t" r="r" b="b"/>
              <a:pathLst>
                <a:path w="58484" h="54484" extrusionOk="0">
                  <a:moveTo>
                    <a:pt x="58484" y="54162"/>
                  </a:moveTo>
                  <a:cubicBezTo>
                    <a:pt x="58484" y="36128"/>
                    <a:pt x="18225" y="-3940"/>
                    <a:pt x="1" y="314"/>
                  </a:cubicBezTo>
                  <a:cubicBezTo>
                    <a:pt x="-190" y="18348"/>
                    <a:pt x="40260" y="58480"/>
                    <a:pt x="58484" y="541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87" name="Google Shape;1387;p11"/>
          <p:cNvGrpSpPr/>
          <p:nvPr/>
        </p:nvGrpSpPr>
        <p:grpSpPr>
          <a:xfrm rot="5400000">
            <a:off x="10561599" y="355891"/>
            <a:ext cx="156347" cy="179024"/>
            <a:chOff x="3462796" y="2555878"/>
            <a:chExt cx="157798" cy="180711"/>
          </a:xfrm>
        </p:grpSpPr>
        <p:sp>
          <p:nvSpPr>
            <p:cNvPr id="1388" name="Google Shape;1388;p11"/>
            <p:cNvSpPr/>
            <p:nvPr/>
          </p:nvSpPr>
          <p:spPr>
            <a:xfrm>
              <a:off x="3528860" y="2555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9" name="Google Shape;1389;p11"/>
            <p:cNvSpPr/>
            <p:nvPr/>
          </p:nvSpPr>
          <p:spPr>
            <a:xfrm>
              <a:off x="3528860" y="2682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0" name="Google Shape;1390;p11"/>
            <p:cNvSpPr/>
            <p:nvPr/>
          </p:nvSpPr>
          <p:spPr>
            <a:xfrm>
              <a:off x="3571315" y="2597137"/>
              <a:ext cx="47570" cy="33554"/>
            </a:xfrm>
            <a:custGeom>
              <a:avLst/>
              <a:gdLst/>
              <a:ahLst/>
              <a:cxnLst/>
              <a:rect l="l" t="t" r="r" b="b"/>
              <a:pathLst>
                <a:path w="47570" h="33554" extrusionOk="0">
                  <a:moveTo>
                    <a:pt x="47423" y="3886"/>
                  </a:moveTo>
                  <a:cubicBezTo>
                    <a:pt x="36183" y="-9449"/>
                    <a:pt x="10910" y="15189"/>
                    <a:pt x="306" y="22936"/>
                  </a:cubicBezTo>
                  <a:cubicBezTo>
                    <a:pt x="-4584" y="50305"/>
                    <a:pt x="50788" y="17729"/>
                    <a:pt x="47423" y="3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1" name="Google Shape;1391;p11"/>
            <p:cNvSpPr/>
            <p:nvPr/>
          </p:nvSpPr>
          <p:spPr>
            <a:xfrm>
              <a:off x="3572203" y="2660050"/>
              <a:ext cx="48391" cy="35006"/>
            </a:xfrm>
            <a:custGeom>
              <a:avLst/>
              <a:gdLst/>
              <a:ahLst/>
              <a:cxnLst/>
              <a:rect l="l" t="t" r="r" b="b"/>
              <a:pathLst>
                <a:path w="48391" h="35006" extrusionOk="0">
                  <a:moveTo>
                    <a:pt x="45900" y="20221"/>
                  </a:moveTo>
                  <a:cubicBezTo>
                    <a:pt x="32120" y="15713"/>
                    <a:pt x="14849" y="-8608"/>
                    <a:pt x="1450" y="3203"/>
                  </a:cubicBezTo>
                  <a:cubicBezTo>
                    <a:pt x="-11123" y="21047"/>
                    <a:pt x="62664" y="54384"/>
                    <a:pt x="45900" y="20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2" name="Google Shape;1392;p11"/>
            <p:cNvSpPr/>
            <p:nvPr/>
          </p:nvSpPr>
          <p:spPr>
            <a:xfrm>
              <a:off x="3466564" y="2662661"/>
              <a:ext cx="42019" cy="33548"/>
            </a:xfrm>
            <a:custGeom>
              <a:avLst/>
              <a:gdLst/>
              <a:ahLst/>
              <a:cxnLst/>
              <a:rect l="l" t="t" r="r" b="b"/>
              <a:pathLst>
                <a:path w="42019" h="33548" extrusionOk="0">
                  <a:moveTo>
                    <a:pt x="41239" y="1798"/>
                  </a:moveTo>
                  <a:cubicBezTo>
                    <a:pt x="31397" y="-7981"/>
                    <a:pt x="-17625" y="24912"/>
                    <a:pt x="6695" y="33548"/>
                  </a:cubicBezTo>
                  <a:cubicBezTo>
                    <a:pt x="17935" y="27452"/>
                    <a:pt x="47145" y="17991"/>
                    <a:pt x="41239" y="17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3" name="Google Shape;1393;p11"/>
            <p:cNvSpPr/>
            <p:nvPr/>
          </p:nvSpPr>
          <p:spPr>
            <a:xfrm>
              <a:off x="3462796" y="2597064"/>
              <a:ext cx="40843" cy="33781"/>
            </a:xfrm>
            <a:custGeom>
              <a:avLst/>
              <a:gdLst/>
              <a:ahLst/>
              <a:cxnLst/>
              <a:rect l="l" t="t" r="r" b="b"/>
              <a:pathLst>
                <a:path w="40843" h="33781" extrusionOk="0">
                  <a:moveTo>
                    <a:pt x="38339" y="18755"/>
                  </a:moveTo>
                  <a:cubicBezTo>
                    <a:pt x="27163" y="13865"/>
                    <a:pt x="13447" y="-8614"/>
                    <a:pt x="1509" y="3578"/>
                  </a:cubicBezTo>
                  <a:cubicBezTo>
                    <a:pt x="-10556" y="21676"/>
                    <a:pt x="54151" y="52346"/>
                    <a:pt x="38339" y="1875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94" name="Google Shape;1394;p11"/>
          <p:cNvGrpSpPr/>
          <p:nvPr/>
        </p:nvGrpSpPr>
        <p:grpSpPr>
          <a:xfrm>
            <a:off x="6787998" y="948552"/>
            <a:ext cx="131527" cy="138563"/>
            <a:chOff x="3770248" y="2527300"/>
            <a:chExt cx="180404" cy="190055"/>
          </a:xfrm>
        </p:grpSpPr>
        <p:sp>
          <p:nvSpPr>
            <p:cNvPr id="1395" name="Google Shape;1395;p11"/>
            <p:cNvSpPr/>
            <p:nvPr/>
          </p:nvSpPr>
          <p:spPr>
            <a:xfrm>
              <a:off x="3775135" y="2655951"/>
              <a:ext cx="51441" cy="61404"/>
            </a:xfrm>
            <a:custGeom>
              <a:avLst/>
              <a:gdLst/>
              <a:ahLst/>
              <a:cxnLst/>
              <a:rect l="l" t="t" r="r" b="b"/>
              <a:pathLst>
                <a:path w="51441" h="61404" extrusionOk="0">
                  <a:moveTo>
                    <a:pt x="50930" y="0"/>
                  </a:moveTo>
                  <a:cubicBezTo>
                    <a:pt x="32959" y="889"/>
                    <a:pt x="-4823" y="43497"/>
                    <a:pt x="511" y="61404"/>
                  </a:cubicBezTo>
                  <a:cubicBezTo>
                    <a:pt x="18545" y="60579"/>
                    <a:pt x="56264" y="17970"/>
                    <a:pt x="50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6" name="Google Shape;1396;p11"/>
            <p:cNvSpPr/>
            <p:nvPr/>
          </p:nvSpPr>
          <p:spPr>
            <a:xfrm>
              <a:off x="3894324" y="2527300"/>
              <a:ext cx="51441" cy="61341"/>
            </a:xfrm>
            <a:custGeom>
              <a:avLst/>
              <a:gdLst/>
              <a:ahLst/>
              <a:cxnLst/>
              <a:rect l="l" t="t" r="r" b="b"/>
              <a:pathLst>
                <a:path w="51441" h="61341" extrusionOk="0">
                  <a:moveTo>
                    <a:pt x="50931" y="0"/>
                  </a:moveTo>
                  <a:cubicBezTo>
                    <a:pt x="32897" y="826"/>
                    <a:pt x="-4822" y="43434"/>
                    <a:pt x="512" y="61341"/>
                  </a:cubicBezTo>
                  <a:cubicBezTo>
                    <a:pt x="18482" y="60325"/>
                    <a:pt x="56265" y="17717"/>
                    <a:pt x="509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7" name="Google Shape;1397;p11"/>
            <p:cNvSpPr/>
            <p:nvPr/>
          </p:nvSpPr>
          <p:spPr>
            <a:xfrm>
              <a:off x="3770248" y="2531866"/>
              <a:ext cx="58420" cy="54430"/>
            </a:xfrm>
            <a:custGeom>
              <a:avLst/>
              <a:gdLst/>
              <a:ahLst/>
              <a:cxnLst/>
              <a:rect l="l" t="t" r="r" b="b"/>
              <a:pathLst>
                <a:path w="58420" h="54430" extrusionOk="0">
                  <a:moveTo>
                    <a:pt x="58421" y="54107"/>
                  </a:moveTo>
                  <a:cubicBezTo>
                    <a:pt x="58421" y="36137"/>
                    <a:pt x="18225" y="-3995"/>
                    <a:pt x="1" y="323"/>
                  </a:cubicBezTo>
                  <a:cubicBezTo>
                    <a:pt x="-190" y="18357"/>
                    <a:pt x="40260" y="58425"/>
                    <a:pt x="58421" y="541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8" name="Google Shape;1398;p11"/>
            <p:cNvSpPr/>
            <p:nvPr/>
          </p:nvSpPr>
          <p:spPr>
            <a:xfrm>
              <a:off x="3892168" y="2658113"/>
              <a:ext cx="58484" cy="54484"/>
            </a:xfrm>
            <a:custGeom>
              <a:avLst/>
              <a:gdLst/>
              <a:ahLst/>
              <a:cxnLst/>
              <a:rect l="l" t="t" r="r" b="b"/>
              <a:pathLst>
                <a:path w="58484" h="54484" extrusionOk="0">
                  <a:moveTo>
                    <a:pt x="58484" y="54162"/>
                  </a:moveTo>
                  <a:cubicBezTo>
                    <a:pt x="58484" y="36128"/>
                    <a:pt x="18225" y="-3940"/>
                    <a:pt x="1" y="314"/>
                  </a:cubicBezTo>
                  <a:cubicBezTo>
                    <a:pt x="-190" y="18348"/>
                    <a:pt x="40260" y="58480"/>
                    <a:pt x="58484" y="541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99" name="Google Shape;1399;p11"/>
          <p:cNvGrpSpPr/>
          <p:nvPr/>
        </p:nvGrpSpPr>
        <p:grpSpPr>
          <a:xfrm>
            <a:off x="8204517" y="46"/>
            <a:ext cx="763115" cy="1715221"/>
            <a:chOff x="2484475" y="746199"/>
            <a:chExt cx="1046700" cy="2352626"/>
          </a:xfrm>
        </p:grpSpPr>
        <p:sp>
          <p:nvSpPr>
            <p:cNvPr id="1400" name="Google Shape;1400;p11"/>
            <p:cNvSpPr/>
            <p:nvPr/>
          </p:nvSpPr>
          <p:spPr>
            <a:xfrm>
              <a:off x="2484475" y="2052125"/>
              <a:ext cx="1046700" cy="1046700"/>
            </a:xfrm>
            <a:prstGeom prst="ellipse">
              <a:avLst/>
            </a:prstGeom>
            <a:solidFill>
              <a:srgbClr val="FFDE00">
                <a:alpha val="134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11"/>
            <p:cNvSpPr/>
            <p:nvPr/>
          </p:nvSpPr>
          <p:spPr>
            <a:xfrm>
              <a:off x="2643144" y="2210793"/>
              <a:ext cx="729300" cy="729300"/>
            </a:xfrm>
            <a:prstGeom prst="ellipse">
              <a:avLst/>
            </a:prstGeom>
            <a:solidFill>
              <a:srgbClr val="FFDE00">
                <a:alpha val="134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02" name="Google Shape;1402;p11"/>
            <p:cNvGrpSpPr/>
            <p:nvPr/>
          </p:nvGrpSpPr>
          <p:grpSpPr>
            <a:xfrm>
              <a:off x="2769703" y="746199"/>
              <a:ext cx="510180" cy="2066757"/>
              <a:chOff x="1818382" y="1899501"/>
              <a:chExt cx="466728" cy="1890730"/>
            </a:xfrm>
          </p:grpSpPr>
          <p:grpSp>
            <p:nvGrpSpPr>
              <p:cNvPr id="1403" name="Google Shape;1403;p11"/>
              <p:cNvGrpSpPr/>
              <p:nvPr/>
            </p:nvGrpSpPr>
            <p:grpSpPr>
              <a:xfrm>
                <a:off x="1818382" y="2971595"/>
                <a:ext cx="466728" cy="818636"/>
                <a:chOff x="1818382" y="2942618"/>
                <a:chExt cx="466728" cy="818636"/>
              </a:xfrm>
            </p:grpSpPr>
            <p:sp>
              <p:nvSpPr>
                <p:cNvPr id="1404" name="Google Shape;1404;p11"/>
                <p:cNvSpPr/>
                <p:nvPr/>
              </p:nvSpPr>
              <p:spPr>
                <a:xfrm>
                  <a:off x="1951772" y="2948396"/>
                  <a:ext cx="202080" cy="208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080" h="208143" extrusionOk="0">
                      <a:moveTo>
                        <a:pt x="15038" y="208143"/>
                      </a:moveTo>
                      <a:cubicBezTo>
                        <a:pt x="13132" y="168837"/>
                        <a:pt x="-13030" y="86033"/>
                        <a:pt x="8370" y="57521"/>
                      </a:cubicBezTo>
                      <a:cubicBezTo>
                        <a:pt x="12625" y="47552"/>
                        <a:pt x="30278" y="53140"/>
                        <a:pt x="32881" y="42726"/>
                      </a:cubicBezTo>
                      <a:cubicBezTo>
                        <a:pt x="35485" y="-11186"/>
                        <a:pt x="164834" y="-17218"/>
                        <a:pt x="166739" y="42726"/>
                      </a:cubicBezTo>
                      <a:cubicBezTo>
                        <a:pt x="166739" y="51679"/>
                        <a:pt x="176899" y="48123"/>
                        <a:pt x="182106" y="47679"/>
                      </a:cubicBezTo>
                      <a:cubicBezTo>
                        <a:pt x="221285" y="61458"/>
                        <a:pt x="190869" y="163884"/>
                        <a:pt x="190171" y="205921"/>
                      </a:cubicBezTo>
                      <a:cubicBezTo>
                        <a:pt x="129528" y="203254"/>
                        <a:pt x="70029" y="200523"/>
                        <a:pt x="15038" y="208143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5" name="Google Shape;1405;p11"/>
                <p:cNvSpPr/>
                <p:nvPr/>
              </p:nvSpPr>
              <p:spPr>
                <a:xfrm>
                  <a:off x="1833104" y="3156294"/>
                  <a:ext cx="444195" cy="5928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195" h="592827" extrusionOk="0">
                      <a:moveTo>
                        <a:pt x="211556" y="592827"/>
                      </a:moveTo>
                      <a:cubicBezTo>
                        <a:pt x="2006" y="586922"/>
                        <a:pt x="-51715" y="421377"/>
                        <a:pt x="49695" y="230877"/>
                      </a:cubicBezTo>
                      <a:cubicBezTo>
                        <a:pt x="155993" y="12945"/>
                        <a:pt x="800" y="-5978"/>
                        <a:pt x="315315" y="1198"/>
                      </a:cubicBezTo>
                      <a:cubicBezTo>
                        <a:pt x="366115" y="53077"/>
                        <a:pt x="345160" y="156709"/>
                        <a:pt x="388277" y="228972"/>
                      </a:cubicBezTo>
                      <a:cubicBezTo>
                        <a:pt x="514134" y="439856"/>
                        <a:pt x="415645" y="578159"/>
                        <a:pt x="211556" y="592827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6" name="Google Shape;1406;p11"/>
                <p:cNvSpPr/>
                <p:nvPr/>
              </p:nvSpPr>
              <p:spPr>
                <a:xfrm>
                  <a:off x="1818382" y="2942618"/>
                  <a:ext cx="466728" cy="8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728" h="818636" extrusionOk="0">
                      <a:moveTo>
                        <a:pt x="413730" y="440997"/>
                      </a:moveTo>
                      <a:cubicBezTo>
                        <a:pt x="355564" y="353938"/>
                        <a:pt x="388838" y="243448"/>
                        <a:pt x="332323" y="212841"/>
                      </a:cubicBezTo>
                      <a:cubicBezTo>
                        <a:pt x="341474" y="160701"/>
                        <a:pt x="342668" y="107476"/>
                        <a:pt x="335879" y="54980"/>
                      </a:cubicBezTo>
                      <a:cubicBezTo>
                        <a:pt x="332577" y="42280"/>
                        <a:pt x="316004" y="50599"/>
                        <a:pt x="306479" y="48630"/>
                      </a:cubicBezTo>
                      <a:cubicBezTo>
                        <a:pt x="306860" y="-17537"/>
                        <a:pt x="162715" y="-14870"/>
                        <a:pt x="159921" y="48630"/>
                      </a:cubicBezTo>
                      <a:cubicBezTo>
                        <a:pt x="98580" y="52250"/>
                        <a:pt x="141252" y="172709"/>
                        <a:pt x="140553" y="213159"/>
                      </a:cubicBezTo>
                      <a:cubicBezTo>
                        <a:pt x="105057" y="231383"/>
                        <a:pt x="103723" y="274563"/>
                        <a:pt x="102453" y="310060"/>
                      </a:cubicBezTo>
                      <a:cubicBezTo>
                        <a:pt x="97234" y="356427"/>
                        <a:pt x="82349" y="401182"/>
                        <a:pt x="58765" y="441441"/>
                      </a:cubicBezTo>
                      <a:cubicBezTo>
                        <a:pt x="-124178" y="764783"/>
                        <a:pt x="171288" y="823140"/>
                        <a:pt x="250027" y="818377"/>
                      </a:cubicBezTo>
                      <a:cubicBezTo>
                        <a:pt x="471833" y="804535"/>
                        <a:pt x="517553" y="614542"/>
                        <a:pt x="413730" y="440997"/>
                      </a:cubicBezTo>
                      <a:close/>
                      <a:moveTo>
                        <a:pt x="322417" y="107431"/>
                      </a:moveTo>
                      <a:cubicBezTo>
                        <a:pt x="322862" y="119369"/>
                        <a:pt x="322862" y="131371"/>
                        <a:pt x="322417" y="143309"/>
                      </a:cubicBezTo>
                      <a:cubicBezTo>
                        <a:pt x="265788" y="153837"/>
                        <a:pt x="209934" y="168156"/>
                        <a:pt x="155222" y="186171"/>
                      </a:cubicBezTo>
                      <a:cubicBezTo>
                        <a:pt x="153825" y="175757"/>
                        <a:pt x="152555" y="165343"/>
                        <a:pt x="151348" y="154866"/>
                      </a:cubicBezTo>
                      <a:cubicBezTo>
                        <a:pt x="209191" y="142185"/>
                        <a:pt x="266302" y="126348"/>
                        <a:pt x="322417" y="107431"/>
                      </a:cubicBezTo>
                      <a:close/>
                      <a:moveTo>
                        <a:pt x="270538" y="514911"/>
                      </a:moveTo>
                      <a:cubicBezTo>
                        <a:pt x="290921" y="432742"/>
                        <a:pt x="171033" y="476811"/>
                        <a:pt x="221770" y="547423"/>
                      </a:cubicBezTo>
                      <a:cubicBezTo>
                        <a:pt x="201005" y="569394"/>
                        <a:pt x="150777" y="562726"/>
                        <a:pt x="161064" y="525135"/>
                      </a:cubicBezTo>
                      <a:cubicBezTo>
                        <a:pt x="172367" y="494210"/>
                        <a:pt x="197449" y="470143"/>
                        <a:pt x="209133" y="439028"/>
                      </a:cubicBezTo>
                      <a:cubicBezTo>
                        <a:pt x="238966" y="372588"/>
                        <a:pt x="245906" y="298128"/>
                        <a:pt x="228882" y="227319"/>
                      </a:cubicBezTo>
                      <a:cubicBezTo>
                        <a:pt x="235124" y="229339"/>
                        <a:pt x="241887" y="229040"/>
                        <a:pt x="247932" y="226494"/>
                      </a:cubicBezTo>
                      <a:cubicBezTo>
                        <a:pt x="236185" y="314949"/>
                        <a:pt x="272697" y="400547"/>
                        <a:pt x="308511" y="479605"/>
                      </a:cubicBezTo>
                      <a:cubicBezTo>
                        <a:pt x="345150" y="534913"/>
                        <a:pt x="303494" y="594603"/>
                        <a:pt x="246471" y="547804"/>
                      </a:cubicBezTo>
                      <a:cubicBezTo>
                        <a:pt x="256295" y="538253"/>
                        <a:pt x="264340" y="527027"/>
                        <a:pt x="270220" y="514657"/>
                      </a:cubicBezTo>
                      <a:close/>
                      <a:moveTo>
                        <a:pt x="235803" y="534596"/>
                      </a:moveTo>
                      <a:cubicBezTo>
                        <a:pt x="220436" y="518467"/>
                        <a:pt x="229072" y="474017"/>
                        <a:pt x="255235" y="493956"/>
                      </a:cubicBezTo>
                      <a:cubicBezTo>
                        <a:pt x="261394" y="509196"/>
                        <a:pt x="244439" y="523039"/>
                        <a:pt x="235486" y="534342"/>
                      </a:cubicBezTo>
                      <a:close/>
                      <a:moveTo>
                        <a:pt x="157317" y="205602"/>
                      </a:moveTo>
                      <a:cubicBezTo>
                        <a:pt x="157317" y="204904"/>
                        <a:pt x="157317" y="204205"/>
                        <a:pt x="157317" y="203507"/>
                      </a:cubicBezTo>
                      <a:cubicBezTo>
                        <a:pt x="210956" y="185962"/>
                        <a:pt x="265655" y="171839"/>
                        <a:pt x="321084" y="161216"/>
                      </a:cubicBezTo>
                      <a:cubicBezTo>
                        <a:pt x="320004" y="176138"/>
                        <a:pt x="318353" y="190997"/>
                        <a:pt x="315941" y="205666"/>
                      </a:cubicBezTo>
                      <a:cubicBezTo>
                        <a:pt x="298795" y="200713"/>
                        <a:pt x="178971" y="199443"/>
                        <a:pt x="157317" y="205602"/>
                      </a:cubicBezTo>
                      <a:close/>
                      <a:moveTo>
                        <a:pt x="318925" y="66537"/>
                      </a:moveTo>
                      <a:cubicBezTo>
                        <a:pt x="319750" y="74157"/>
                        <a:pt x="320449" y="81714"/>
                        <a:pt x="320957" y="89334"/>
                      </a:cubicBezTo>
                      <a:cubicBezTo>
                        <a:pt x="264493" y="108111"/>
                        <a:pt x="207095" y="123967"/>
                        <a:pt x="148999" y="136832"/>
                      </a:cubicBezTo>
                      <a:cubicBezTo>
                        <a:pt x="148173" y="129402"/>
                        <a:pt x="147602" y="121909"/>
                        <a:pt x="147094" y="114480"/>
                      </a:cubicBezTo>
                      <a:cubicBezTo>
                        <a:pt x="199367" y="108301"/>
                        <a:pt x="249945" y="92020"/>
                        <a:pt x="296001" y="66537"/>
                      </a:cubicBezTo>
                      <a:close/>
                      <a:moveTo>
                        <a:pt x="177002" y="47805"/>
                      </a:moveTo>
                      <a:cubicBezTo>
                        <a:pt x="177828" y="8498"/>
                        <a:pt x="287810" y="8625"/>
                        <a:pt x="288699" y="48313"/>
                      </a:cubicBezTo>
                      <a:cubicBezTo>
                        <a:pt x="251424" y="48313"/>
                        <a:pt x="214213" y="48694"/>
                        <a:pt x="176939" y="48313"/>
                      </a:cubicBezTo>
                      <a:cubicBezTo>
                        <a:pt x="177193" y="48059"/>
                        <a:pt x="177257" y="47932"/>
                        <a:pt x="177257" y="47805"/>
                      </a:cubicBezTo>
                      <a:close/>
                      <a:moveTo>
                        <a:pt x="146713" y="71871"/>
                      </a:moveTo>
                      <a:cubicBezTo>
                        <a:pt x="177002" y="57520"/>
                        <a:pt x="222532" y="70411"/>
                        <a:pt x="256949" y="66537"/>
                      </a:cubicBezTo>
                      <a:cubicBezTo>
                        <a:pt x="221592" y="81917"/>
                        <a:pt x="184178" y="92039"/>
                        <a:pt x="145888" y="96573"/>
                      </a:cubicBezTo>
                      <a:cubicBezTo>
                        <a:pt x="146141" y="88381"/>
                        <a:pt x="143792" y="79555"/>
                        <a:pt x="146967" y="71871"/>
                      </a:cubicBezTo>
                      <a:close/>
                      <a:moveTo>
                        <a:pt x="350675" y="770371"/>
                      </a:moveTo>
                      <a:cubicBezTo>
                        <a:pt x="158270" y="868796"/>
                        <a:pt x="-63536" y="698362"/>
                        <a:pt x="54193" y="490971"/>
                      </a:cubicBezTo>
                      <a:cubicBezTo>
                        <a:pt x="77371" y="438901"/>
                        <a:pt x="106010" y="388355"/>
                        <a:pt x="116804" y="331713"/>
                      </a:cubicBezTo>
                      <a:cubicBezTo>
                        <a:pt x="121885" y="263641"/>
                        <a:pt x="121122" y="204713"/>
                        <a:pt x="210721" y="223255"/>
                      </a:cubicBezTo>
                      <a:cubicBezTo>
                        <a:pt x="226723" y="301360"/>
                        <a:pt x="222278" y="385688"/>
                        <a:pt x="180939" y="456554"/>
                      </a:cubicBezTo>
                      <a:cubicBezTo>
                        <a:pt x="165001" y="485129"/>
                        <a:pt x="126457" y="522975"/>
                        <a:pt x="147030" y="558154"/>
                      </a:cubicBezTo>
                      <a:cubicBezTo>
                        <a:pt x="165636" y="587936"/>
                        <a:pt x="208752" y="581459"/>
                        <a:pt x="231739" y="560377"/>
                      </a:cubicBezTo>
                      <a:cubicBezTo>
                        <a:pt x="277777" y="613590"/>
                        <a:pt x="364772" y="561710"/>
                        <a:pt x="334482" y="495924"/>
                      </a:cubicBezTo>
                      <a:cubicBezTo>
                        <a:pt x="299240" y="409120"/>
                        <a:pt x="249964" y="319521"/>
                        <a:pt x="265267" y="222874"/>
                      </a:cubicBezTo>
                      <a:cubicBezTo>
                        <a:pt x="351310" y="205475"/>
                        <a:pt x="350675" y="267324"/>
                        <a:pt x="355438" y="332031"/>
                      </a:cubicBezTo>
                      <a:cubicBezTo>
                        <a:pt x="394553" y="482907"/>
                        <a:pt x="549557" y="659881"/>
                        <a:pt x="350929" y="770117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407" name="Google Shape;1407;p11"/>
              <p:cNvSpPr/>
              <p:nvPr/>
            </p:nvSpPr>
            <p:spPr>
              <a:xfrm>
                <a:off x="2046061" y="1899501"/>
                <a:ext cx="17700" cy="10785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08" name="Google Shape;1408;p11"/>
            <p:cNvSpPr/>
            <p:nvPr/>
          </p:nvSpPr>
          <p:spPr>
            <a:xfrm>
              <a:off x="2848289" y="2564652"/>
              <a:ext cx="130735" cy="158472"/>
            </a:xfrm>
            <a:custGeom>
              <a:avLst/>
              <a:gdLst/>
              <a:ahLst/>
              <a:cxnLst/>
              <a:rect l="l" t="t" r="r" b="b"/>
              <a:pathLst>
                <a:path w="4784" h="5799" extrusionOk="0">
                  <a:moveTo>
                    <a:pt x="0" y="0"/>
                  </a:moveTo>
                  <a:cubicBezTo>
                    <a:pt x="0" y="2506"/>
                    <a:pt x="2375" y="5110"/>
                    <a:pt x="4784" y="5799"/>
                  </a:cubicBezTo>
                </a:path>
              </a:pathLst>
            </a:custGeom>
            <a:noFill/>
            <a:ln w="19050" cap="rnd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grpSp>
        <p:nvGrpSpPr>
          <p:cNvPr id="1409" name="Google Shape;1409;p11"/>
          <p:cNvGrpSpPr/>
          <p:nvPr/>
        </p:nvGrpSpPr>
        <p:grpSpPr>
          <a:xfrm>
            <a:off x="9281637" y="40"/>
            <a:ext cx="660017" cy="941864"/>
            <a:chOff x="3961868" y="621833"/>
            <a:chExt cx="905291" cy="1291877"/>
          </a:xfrm>
        </p:grpSpPr>
        <p:grpSp>
          <p:nvGrpSpPr>
            <p:cNvPr id="1410" name="Google Shape;1410;p11"/>
            <p:cNvGrpSpPr/>
            <p:nvPr/>
          </p:nvGrpSpPr>
          <p:grpSpPr>
            <a:xfrm>
              <a:off x="3961868" y="1008419"/>
              <a:ext cx="905291" cy="905291"/>
              <a:chOff x="764100" y="3623300"/>
              <a:chExt cx="1046700" cy="1046700"/>
            </a:xfrm>
          </p:grpSpPr>
          <p:sp>
            <p:nvSpPr>
              <p:cNvPr id="1411" name="Google Shape;1411;p11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D8B8FF">
                  <a:alpha val="16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11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D8B8FF">
                  <a:alpha val="16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13" name="Google Shape;1413;p11"/>
            <p:cNvGrpSpPr/>
            <p:nvPr/>
          </p:nvGrpSpPr>
          <p:grpSpPr>
            <a:xfrm>
              <a:off x="4155315" y="621833"/>
              <a:ext cx="522826" cy="1099260"/>
              <a:chOff x="2447534" y="2604168"/>
              <a:chExt cx="478297" cy="1005636"/>
            </a:xfrm>
          </p:grpSpPr>
          <p:grpSp>
            <p:nvGrpSpPr>
              <p:cNvPr id="1414" name="Google Shape;1414;p11"/>
              <p:cNvGrpSpPr/>
              <p:nvPr/>
            </p:nvGrpSpPr>
            <p:grpSpPr>
              <a:xfrm>
                <a:off x="2447534" y="2604168"/>
                <a:ext cx="478297" cy="1005636"/>
                <a:chOff x="2447534" y="2604168"/>
                <a:chExt cx="478297" cy="1005636"/>
              </a:xfrm>
            </p:grpSpPr>
            <p:grpSp>
              <p:nvGrpSpPr>
                <p:cNvPr id="1415" name="Google Shape;1415;p11"/>
                <p:cNvGrpSpPr/>
                <p:nvPr/>
              </p:nvGrpSpPr>
              <p:grpSpPr>
                <a:xfrm>
                  <a:off x="2447534" y="2971595"/>
                  <a:ext cx="478297" cy="638209"/>
                  <a:chOff x="2447534" y="3081786"/>
                  <a:chExt cx="478297" cy="638209"/>
                </a:xfrm>
              </p:grpSpPr>
              <p:sp>
                <p:nvSpPr>
                  <p:cNvPr id="1416" name="Google Shape;1416;p11"/>
                  <p:cNvSpPr/>
                  <p:nvPr/>
                </p:nvSpPr>
                <p:spPr>
                  <a:xfrm>
                    <a:off x="2591014" y="3097533"/>
                    <a:ext cx="179593" cy="1684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593" h="168416" extrusionOk="0">
                        <a:moveTo>
                          <a:pt x="0" y="168417"/>
                        </a:moveTo>
                        <a:cubicBezTo>
                          <a:pt x="0" y="125745"/>
                          <a:pt x="5779" y="81168"/>
                          <a:pt x="2349" y="39004"/>
                        </a:cubicBezTo>
                        <a:cubicBezTo>
                          <a:pt x="8128" y="33924"/>
                          <a:pt x="29020" y="36527"/>
                          <a:pt x="37148" y="34622"/>
                        </a:cubicBezTo>
                        <a:cubicBezTo>
                          <a:pt x="48577" y="31575"/>
                          <a:pt x="35052" y="16652"/>
                          <a:pt x="41148" y="11254"/>
                        </a:cubicBezTo>
                        <a:cubicBezTo>
                          <a:pt x="60198" y="-10653"/>
                          <a:pt x="146685" y="1412"/>
                          <a:pt x="147320" y="30304"/>
                        </a:cubicBezTo>
                        <a:cubicBezTo>
                          <a:pt x="146577" y="33733"/>
                          <a:pt x="148761" y="37112"/>
                          <a:pt x="152184" y="37855"/>
                        </a:cubicBezTo>
                        <a:cubicBezTo>
                          <a:pt x="152527" y="37925"/>
                          <a:pt x="152876" y="37969"/>
                          <a:pt x="153226" y="37988"/>
                        </a:cubicBezTo>
                        <a:cubicBezTo>
                          <a:pt x="199009" y="46307"/>
                          <a:pt x="171196" y="124983"/>
                          <a:pt x="171514" y="162194"/>
                        </a:cubicBezTo>
                        <a:cubicBezTo>
                          <a:pt x="116268" y="155717"/>
                          <a:pt x="51435" y="152225"/>
                          <a:pt x="0" y="168417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17" name="Google Shape;1417;p11"/>
                  <p:cNvSpPr/>
                  <p:nvPr/>
                </p:nvSpPr>
                <p:spPr>
                  <a:xfrm>
                    <a:off x="2458233" y="3250561"/>
                    <a:ext cx="453667" cy="462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3667" h="462047" extrusionOk="0">
                        <a:moveTo>
                          <a:pt x="221935" y="462048"/>
                        </a:moveTo>
                        <a:cubicBezTo>
                          <a:pt x="-59306" y="460714"/>
                          <a:pt x="-82865" y="22373"/>
                          <a:pt x="206568" y="847"/>
                        </a:cubicBezTo>
                        <a:cubicBezTo>
                          <a:pt x="522671" y="-22712"/>
                          <a:pt x="543753" y="452904"/>
                          <a:pt x="221935" y="462048"/>
                        </a:cubicBezTo>
                        <a:close/>
                      </a:path>
                    </a:pathLst>
                  </a:custGeom>
                  <a:solidFill>
                    <a:srgbClr val="D9D2E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18" name="Google Shape;1418;p11"/>
                  <p:cNvSpPr/>
                  <p:nvPr/>
                </p:nvSpPr>
                <p:spPr>
                  <a:xfrm>
                    <a:off x="2447534" y="3081786"/>
                    <a:ext cx="478297" cy="6382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8297" h="638209" extrusionOk="0">
                        <a:moveTo>
                          <a:pt x="474760" y="358979"/>
                        </a:moveTo>
                        <a:cubicBezTo>
                          <a:pt x="461679" y="274778"/>
                          <a:pt x="399195" y="202960"/>
                          <a:pt x="320201" y="173178"/>
                        </a:cubicBezTo>
                        <a:cubicBezTo>
                          <a:pt x="320201" y="137618"/>
                          <a:pt x="347824" y="40273"/>
                          <a:pt x="296008" y="38050"/>
                        </a:cubicBezTo>
                        <a:cubicBezTo>
                          <a:pt x="297722" y="5792"/>
                          <a:pt x="256955" y="7316"/>
                          <a:pt x="234286" y="3379"/>
                        </a:cubicBezTo>
                        <a:cubicBezTo>
                          <a:pt x="210981" y="-4749"/>
                          <a:pt x="165198" y="331"/>
                          <a:pt x="178406" y="34748"/>
                        </a:cubicBezTo>
                        <a:cubicBezTo>
                          <a:pt x="166277" y="37224"/>
                          <a:pt x="129765" y="31129"/>
                          <a:pt x="140306" y="52718"/>
                        </a:cubicBezTo>
                        <a:cubicBezTo>
                          <a:pt x="138210" y="96153"/>
                          <a:pt x="137448" y="139713"/>
                          <a:pt x="135797" y="183148"/>
                        </a:cubicBezTo>
                        <a:cubicBezTo>
                          <a:pt x="-17047" y="249949"/>
                          <a:pt x="-46892" y="468453"/>
                          <a:pt x="77123" y="577673"/>
                        </a:cubicBezTo>
                        <a:cubicBezTo>
                          <a:pt x="240636" y="727914"/>
                          <a:pt x="512416" y="577165"/>
                          <a:pt x="474760" y="358979"/>
                        </a:cubicBezTo>
                        <a:close/>
                        <a:moveTo>
                          <a:pt x="304771" y="167971"/>
                        </a:moveTo>
                        <a:cubicBezTo>
                          <a:pt x="286165" y="163081"/>
                          <a:pt x="266226" y="157748"/>
                          <a:pt x="246922" y="159144"/>
                        </a:cubicBezTo>
                        <a:cubicBezTo>
                          <a:pt x="215172" y="156033"/>
                          <a:pt x="182914" y="164288"/>
                          <a:pt x="153514" y="175273"/>
                        </a:cubicBezTo>
                        <a:cubicBezTo>
                          <a:pt x="153514" y="170829"/>
                          <a:pt x="153514" y="166320"/>
                          <a:pt x="153958" y="161875"/>
                        </a:cubicBezTo>
                        <a:cubicBezTo>
                          <a:pt x="206600" y="153398"/>
                          <a:pt x="258035" y="138666"/>
                          <a:pt x="307184" y="117997"/>
                        </a:cubicBezTo>
                        <a:cubicBezTo>
                          <a:pt x="306422" y="134634"/>
                          <a:pt x="305342" y="151334"/>
                          <a:pt x="304771" y="167971"/>
                        </a:cubicBezTo>
                        <a:close/>
                        <a:moveTo>
                          <a:pt x="292515" y="378092"/>
                        </a:moveTo>
                        <a:cubicBezTo>
                          <a:pt x="301278" y="393079"/>
                          <a:pt x="305215" y="416700"/>
                          <a:pt x="297087" y="432131"/>
                        </a:cubicBezTo>
                        <a:cubicBezTo>
                          <a:pt x="286356" y="434925"/>
                          <a:pt x="294928" y="387363"/>
                          <a:pt x="292515" y="378092"/>
                        </a:cubicBezTo>
                        <a:close/>
                        <a:moveTo>
                          <a:pt x="233524" y="360440"/>
                        </a:moveTo>
                        <a:cubicBezTo>
                          <a:pt x="220881" y="353181"/>
                          <a:pt x="206085" y="350622"/>
                          <a:pt x="191741" y="353200"/>
                        </a:cubicBezTo>
                        <a:cubicBezTo>
                          <a:pt x="193900" y="295606"/>
                          <a:pt x="196313" y="237948"/>
                          <a:pt x="198599" y="180354"/>
                        </a:cubicBezTo>
                        <a:cubicBezTo>
                          <a:pt x="213394" y="176480"/>
                          <a:pt x="265528" y="177750"/>
                          <a:pt x="276005" y="180354"/>
                        </a:cubicBezTo>
                        <a:cubicBezTo>
                          <a:pt x="275707" y="235389"/>
                          <a:pt x="275415" y="290418"/>
                          <a:pt x="275116" y="345454"/>
                        </a:cubicBezTo>
                        <a:cubicBezTo>
                          <a:pt x="259679" y="343733"/>
                          <a:pt x="244312" y="349263"/>
                          <a:pt x="233524" y="360440"/>
                        </a:cubicBezTo>
                        <a:close/>
                        <a:moveTo>
                          <a:pt x="244636" y="403619"/>
                        </a:moveTo>
                        <a:cubicBezTo>
                          <a:pt x="254860" y="460769"/>
                          <a:pt x="203615" y="463119"/>
                          <a:pt x="235365" y="386855"/>
                        </a:cubicBezTo>
                        <a:cubicBezTo>
                          <a:pt x="239537" y="391777"/>
                          <a:pt x="242687" y="397473"/>
                          <a:pt x="244636" y="403619"/>
                        </a:cubicBezTo>
                        <a:close/>
                        <a:moveTo>
                          <a:pt x="203234" y="18174"/>
                        </a:moveTo>
                        <a:cubicBezTo>
                          <a:pt x="226920" y="23191"/>
                          <a:pt x="260384" y="18174"/>
                          <a:pt x="278228" y="35383"/>
                        </a:cubicBezTo>
                        <a:cubicBezTo>
                          <a:pt x="250357" y="33268"/>
                          <a:pt x="222392" y="32805"/>
                          <a:pt x="194471" y="33986"/>
                        </a:cubicBezTo>
                        <a:cubicBezTo>
                          <a:pt x="198916" y="25413"/>
                          <a:pt x="186407" y="19063"/>
                          <a:pt x="203234" y="18174"/>
                        </a:cubicBezTo>
                        <a:close/>
                        <a:moveTo>
                          <a:pt x="157451" y="54369"/>
                        </a:moveTo>
                        <a:cubicBezTo>
                          <a:pt x="205711" y="53036"/>
                          <a:pt x="261591" y="43511"/>
                          <a:pt x="306358" y="62688"/>
                        </a:cubicBezTo>
                        <a:lnTo>
                          <a:pt x="156308" y="90501"/>
                        </a:lnTo>
                        <a:close/>
                        <a:moveTo>
                          <a:pt x="308136" y="80468"/>
                        </a:moveTo>
                        <a:cubicBezTo>
                          <a:pt x="308701" y="80385"/>
                          <a:pt x="309254" y="80239"/>
                          <a:pt x="309787" y="80023"/>
                        </a:cubicBezTo>
                        <a:cubicBezTo>
                          <a:pt x="309279" y="87135"/>
                          <a:pt x="308263" y="92723"/>
                          <a:pt x="308136" y="99073"/>
                        </a:cubicBezTo>
                        <a:cubicBezTo>
                          <a:pt x="258975" y="120276"/>
                          <a:pt x="207381" y="135338"/>
                          <a:pt x="154530" y="143904"/>
                        </a:cubicBezTo>
                        <a:lnTo>
                          <a:pt x="155673" y="109043"/>
                        </a:lnTo>
                        <a:close/>
                        <a:moveTo>
                          <a:pt x="378685" y="571513"/>
                        </a:moveTo>
                        <a:cubicBezTo>
                          <a:pt x="88871" y="776746"/>
                          <a:pt x="-158652" y="297384"/>
                          <a:pt x="181009" y="184735"/>
                        </a:cubicBezTo>
                        <a:cubicBezTo>
                          <a:pt x="178787" y="242774"/>
                          <a:pt x="176183" y="300749"/>
                          <a:pt x="174151" y="358788"/>
                        </a:cubicBezTo>
                        <a:cubicBezTo>
                          <a:pt x="71345" y="420066"/>
                          <a:pt x="191741" y="557798"/>
                          <a:pt x="191360" y="371488"/>
                        </a:cubicBezTo>
                        <a:cubicBezTo>
                          <a:pt x="201799" y="369437"/>
                          <a:pt x="212626" y="371031"/>
                          <a:pt x="222030" y="375997"/>
                        </a:cubicBezTo>
                        <a:cubicBezTo>
                          <a:pt x="159673" y="513474"/>
                          <a:pt x="315756" y="467310"/>
                          <a:pt x="246795" y="371107"/>
                        </a:cubicBezTo>
                        <a:cubicBezTo>
                          <a:pt x="254364" y="364078"/>
                          <a:pt x="265052" y="361500"/>
                          <a:pt x="274989" y="364313"/>
                        </a:cubicBezTo>
                        <a:cubicBezTo>
                          <a:pt x="279561" y="390666"/>
                          <a:pt x="263115" y="429528"/>
                          <a:pt x="284324" y="449276"/>
                        </a:cubicBezTo>
                        <a:cubicBezTo>
                          <a:pt x="335124" y="459118"/>
                          <a:pt x="324964" y="368631"/>
                          <a:pt x="292642" y="351804"/>
                        </a:cubicBezTo>
                        <a:lnTo>
                          <a:pt x="293531" y="184481"/>
                        </a:lnTo>
                        <a:cubicBezTo>
                          <a:pt x="465172" y="225438"/>
                          <a:pt x="517686" y="462167"/>
                          <a:pt x="378685" y="571513"/>
                        </a:cubicBezTo>
                        <a:close/>
                        <a:moveTo>
                          <a:pt x="173453" y="378537"/>
                        </a:moveTo>
                        <a:cubicBezTo>
                          <a:pt x="170786" y="400508"/>
                          <a:pt x="176882" y="430226"/>
                          <a:pt x="158848" y="446926"/>
                        </a:cubicBezTo>
                        <a:cubicBezTo>
                          <a:pt x="145830" y="424638"/>
                          <a:pt x="150085" y="391681"/>
                          <a:pt x="173453" y="378283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419" name="Google Shape;1419;p11"/>
                <p:cNvSpPr/>
                <p:nvPr/>
              </p:nvSpPr>
              <p:spPr>
                <a:xfrm>
                  <a:off x="2675601" y="2604168"/>
                  <a:ext cx="17700" cy="3738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420" name="Google Shape;1420;p11"/>
              <p:cNvSpPr/>
              <p:nvPr/>
            </p:nvSpPr>
            <p:spPr>
              <a:xfrm>
                <a:off x="2546350" y="3472450"/>
                <a:ext cx="97850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4" h="2465" extrusionOk="0">
                    <a:moveTo>
                      <a:pt x="0" y="0"/>
                    </a:moveTo>
                    <a:cubicBezTo>
                      <a:pt x="946" y="1217"/>
                      <a:pt x="2412" y="2117"/>
                      <a:pt x="3914" y="2465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421" name="Google Shape;1421;p11"/>
              <p:cNvSpPr/>
              <p:nvPr/>
            </p:nvSpPr>
            <p:spPr>
              <a:xfrm>
                <a:off x="2515525" y="3392700"/>
                <a:ext cx="90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363" h="798" extrusionOk="0">
                    <a:moveTo>
                      <a:pt x="0" y="0"/>
                    </a:moveTo>
                    <a:cubicBezTo>
                      <a:pt x="182" y="399"/>
                      <a:pt x="182" y="399"/>
                      <a:pt x="363" y="798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1422" name="Google Shape;1422;p11"/>
          <p:cNvGrpSpPr/>
          <p:nvPr/>
        </p:nvGrpSpPr>
        <p:grpSpPr>
          <a:xfrm>
            <a:off x="10180101" y="33"/>
            <a:ext cx="381176" cy="578975"/>
            <a:chOff x="5194218" y="621823"/>
            <a:chExt cx="522827" cy="794132"/>
          </a:xfrm>
        </p:grpSpPr>
        <p:grpSp>
          <p:nvGrpSpPr>
            <p:cNvPr id="1423" name="Google Shape;1423;p11"/>
            <p:cNvGrpSpPr/>
            <p:nvPr/>
          </p:nvGrpSpPr>
          <p:grpSpPr>
            <a:xfrm>
              <a:off x="5194218" y="893129"/>
              <a:ext cx="522827" cy="522827"/>
              <a:chOff x="764100" y="3623300"/>
              <a:chExt cx="1046700" cy="1046700"/>
            </a:xfrm>
          </p:grpSpPr>
          <p:sp>
            <p:nvSpPr>
              <p:cNvPr id="1424" name="Google Shape;1424;p11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FF8900">
                  <a:alpha val="83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11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FF8900">
                  <a:alpha val="83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6" name="Google Shape;1426;p11"/>
            <p:cNvGrpSpPr/>
            <p:nvPr/>
          </p:nvGrpSpPr>
          <p:grpSpPr>
            <a:xfrm>
              <a:off x="5371921" y="621823"/>
              <a:ext cx="182209" cy="655932"/>
              <a:chOff x="3305183" y="2722527"/>
              <a:chExt cx="166690" cy="600065"/>
            </a:xfrm>
          </p:grpSpPr>
          <p:grpSp>
            <p:nvGrpSpPr>
              <p:cNvPr id="1427" name="Google Shape;1427;p11"/>
              <p:cNvGrpSpPr/>
              <p:nvPr/>
            </p:nvGrpSpPr>
            <p:grpSpPr>
              <a:xfrm>
                <a:off x="3305183" y="2722527"/>
                <a:ext cx="166690" cy="600065"/>
                <a:chOff x="3305183" y="2722527"/>
                <a:chExt cx="166690" cy="600065"/>
              </a:xfrm>
            </p:grpSpPr>
            <p:grpSp>
              <p:nvGrpSpPr>
                <p:cNvPr id="1428" name="Google Shape;1428;p11"/>
                <p:cNvGrpSpPr/>
                <p:nvPr/>
              </p:nvGrpSpPr>
              <p:grpSpPr>
                <a:xfrm>
                  <a:off x="3305183" y="2971595"/>
                  <a:ext cx="166690" cy="350998"/>
                  <a:chOff x="3305183" y="3146560"/>
                  <a:chExt cx="166690" cy="350998"/>
                </a:xfrm>
              </p:grpSpPr>
              <p:sp>
                <p:nvSpPr>
                  <p:cNvPr id="1429" name="Google Shape;1429;p11"/>
                  <p:cNvSpPr/>
                  <p:nvPr/>
                </p:nvSpPr>
                <p:spPr>
                  <a:xfrm>
                    <a:off x="3324821" y="3152836"/>
                    <a:ext cx="119489" cy="117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89" h="117177" extrusionOk="0">
                        <a:moveTo>
                          <a:pt x="5460" y="117177"/>
                        </a:moveTo>
                        <a:cubicBezTo>
                          <a:pt x="4508" y="91777"/>
                          <a:pt x="-9653" y="30373"/>
                          <a:pt x="11810" y="23896"/>
                        </a:cubicBezTo>
                        <a:cubicBezTo>
                          <a:pt x="18160" y="22118"/>
                          <a:pt x="14668" y="14561"/>
                          <a:pt x="19494" y="10688"/>
                        </a:cubicBezTo>
                        <a:cubicBezTo>
                          <a:pt x="31241" y="-2901"/>
                          <a:pt x="96456" y="-6838"/>
                          <a:pt x="96456" y="18879"/>
                        </a:cubicBezTo>
                        <a:cubicBezTo>
                          <a:pt x="95751" y="22315"/>
                          <a:pt x="97967" y="25668"/>
                          <a:pt x="101409" y="26373"/>
                        </a:cubicBezTo>
                        <a:cubicBezTo>
                          <a:pt x="101866" y="26467"/>
                          <a:pt x="102336" y="26506"/>
                          <a:pt x="102806" y="26499"/>
                        </a:cubicBezTo>
                        <a:cubicBezTo>
                          <a:pt x="133731" y="28849"/>
                          <a:pt x="111569" y="90507"/>
                          <a:pt x="114744" y="113939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30" name="Google Shape;1430;p11"/>
                  <p:cNvSpPr/>
                  <p:nvPr/>
                </p:nvSpPr>
                <p:spPr>
                  <a:xfrm>
                    <a:off x="3312763" y="3270014"/>
                    <a:ext cx="150661" cy="2211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61" h="221107" extrusionOk="0">
                        <a:moveTo>
                          <a:pt x="72636" y="221107"/>
                        </a:moveTo>
                        <a:cubicBezTo>
                          <a:pt x="-3564" y="204978"/>
                          <a:pt x="-15057" y="136779"/>
                          <a:pt x="16184" y="2477"/>
                        </a:cubicBezTo>
                        <a:cubicBezTo>
                          <a:pt x="54284" y="1207"/>
                          <a:pt x="87558" y="1270"/>
                          <a:pt x="125595" y="0"/>
                        </a:cubicBezTo>
                        <a:cubicBezTo>
                          <a:pt x="164330" y="92202"/>
                          <a:pt x="166299" y="206629"/>
                          <a:pt x="72636" y="221107"/>
                        </a:cubicBezTo>
                        <a:close/>
                      </a:path>
                    </a:pathLst>
                  </a:custGeom>
                  <a:solidFill>
                    <a:srgbClr val="F9CB9C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31" name="Google Shape;1431;p11"/>
                  <p:cNvSpPr/>
                  <p:nvPr/>
                </p:nvSpPr>
                <p:spPr>
                  <a:xfrm>
                    <a:off x="3305183" y="3146560"/>
                    <a:ext cx="166690" cy="3509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690" h="350998" extrusionOk="0">
                        <a:moveTo>
                          <a:pt x="140987" y="124596"/>
                        </a:moveTo>
                        <a:cubicBezTo>
                          <a:pt x="147337" y="122247"/>
                          <a:pt x="143336" y="59572"/>
                          <a:pt x="144542" y="54238"/>
                        </a:cubicBezTo>
                        <a:cubicBezTo>
                          <a:pt x="146828" y="39252"/>
                          <a:pt x="140097" y="24647"/>
                          <a:pt x="122571" y="26425"/>
                        </a:cubicBezTo>
                        <a:cubicBezTo>
                          <a:pt x="129683" y="-8309"/>
                          <a:pt x="29417" y="-8500"/>
                          <a:pt x="29925" y="24075"/>
                        </a:cubicBezTo>
                        <a:cubicBezTo>
                          <a:pt x="15891" y="25536"/>
                          <a:pt x="12399" y="39633"/>
                          <a:pt x="13478" y="51635"/>
                        </a:cubicBezTo>
                        <a:cubicBezTo>
                          <a:pt x="16145" y="75955"/>
                          <a:pt x="8335" y="105292"/>
                          <a:pt x="17034" y="127263"/>
                        </a:cubicBezTo>
                        <a:cubicBezTo>
                          <a:pt x="17034" y="127263"/>
                          <a:pt x="17034" y="127644"/>
                          <a:pt x="17034" y="127835"/>
                        </a:cubicBezTo>
                        <a:cubicBezTo>
                          <a:pt x="-77835" y="451748"/>
                          <a:pt x="259922" y="398789"/>
                          <a:pt x="140987" y="124596"/>
                        </a:cubicBezTo>
                        <a:close/>
                        <a:moveTo>
                          <a:pt x="126254" y="42427"/>
                        </a:moveTo>
                        <a:cubicBezTo>
                          <a:pt x="126699" y="51254"/>
                          <a:pt x="126699" y="64842"/>
                          <a:pt x="126889" y="74177"/>
                        </a:cubicBezTo>
                        <a:lnTo>
                          <a:pt x="31258" y="101736"/>
                        </a:lnTo>
                        <a:cubicBezTo>
                          <a:pt x="31258" y="96719"/>
                          <a:pt x="31258" y="91640"/>
                          <a:pt x="31258" y="86560"/>
                        </a:cubicBezTo>
                        <a:cubicBezTo>
                          <a:pt x="57865" y="73415"/>
                          <a:pt x="88408" y="58556"/>
                          <a:pt x="112348" y="40903"/>
                        </a:cubicBezTo>
                        <a:cubicBezTo>
                          <a:pt x="116793" y="41665"/>
                          <a:pt x="123778" y="38490"/>
                          <a:pt x="126254" y="42427"/>
                        </a:cubicBezTo>
                        <a:close/>
                        <a:moveTo>
                          <a:pt x="89044" y="212671"/>
                        </a:moveTo>
                        <a:cubicBezTo>
                          <a:pt x="81112" y="208784"/>
                          <a:pt x="71771" y="209070"/>
                          <a:pt x="64088" y="213433"/>
                        </a:cubicBezTo>
                        <a:cubicBezTo>
                          <a:pt x="67943" y="186762"/>
                          <a:pt x="70883" y="159947"/>
                          <a:pt x="72914" y="132978"/>
                        </a:cubicBezTo>
                        <a:lnTo>
                          <a:pt x="83964" y="132978"/>
                        </a:lnTo>
                        <a:cubicBezTo>
                          <a:pt x="83049" y="159642"/>
                          <a:pt x="84751" y="186337"/>
                          <a:pt x="89044" y="212671"/>
                        </a:cubicBezTo>
                        <a:close/>
                        <a:moveTo>
                          <a:pt x="50944" y="114118"/>
                        </a:moveTo>
                        <a:lnTo>
                          <a:pt x="127144" y="92148"/>
                        </a:lnTo>
                        <a:lnTo>
                          <a:pt x="127144" y="113420"/>
                        </a:lnTo>
                        <a:cubicBezTo>
                          <a:pt x="101299" y="114880"/>
                          <a:pt x="75899" y="115135"/>
                          <a:pt x="50626" y="114118"/>
                        </a:cubicBezTo>
                        <a:close/>
                        <a:moveTo>
                          <a:pt x="90695" y="39950"/>
                        </a:moveTo>
                        <a:cubicBezTo>
                          <a:pt x="74692" y="48269"/>
                          <a:pt x="47832" y="59826"/>
                          <a:pt x="31385" y="67255"/>
                        </a:cubicBezTo>
                        <a:cubicBezTo>
                          <a:pt x="31385" y="58937"/>
                          <a:pt x="31766" y="47634"/>
                          <a:pt x="31385" y="39379"/>
                        </a:cubicBezTo>
                        <a:cubicBezTo>
                          <a:pt x="33036" y="39379"/>
                          <a:pt x="75835" y="39442"/>
                          <a:pt x="90377" y="39950"/>
                        </a:cubicBezTo>
                        <a:close/>
                        <a:moveTo>
                          <a:pt x="45736" y="22361"/>
                        </a:moveTo>
                        <a:cubicBezTo>
                          <a:pt x="60214" y="644"/>
                          <a:pt x="112920" y="11122"/>
                          <a:pt x="111395" y="26616"/>
                        </a:cubicBezTo>
                        <a:cubicBezTo>
                          <a:pt x="92028" y="25854"/>
                          <a:pt x="63834" y="27314"/>
                          <a:pt x="44466" y="26616"/>
                        </a:cubicBezTo>
                        <a:cubicBezTo>
                          <a:pt x="44339" y="26171"/>
                          <a:pt x="45165" y="22742"/>
                          <a:pt x="45419" y="22361"/>
                        </a:cubicBezTo>
                        <a:close/>
                        <a:moveTo>
                          <a:pt x="125556" y="309127"/>
                        </a:moveTo>
                        <a:cubicBezTo>
                          <a:pt x="22686" y="406028"/>
                          <a:pt x="-873" y="195335"/>
                          <a:pt x="33798" y="131708"/>
                        </a:cubicBezTo>
                        <a:cubicBezTo>
                          <a:pt x="41101" y="132153"/>
                          <a:pt x="48467" y="132470"/>
                          <a:pt x="55833" y="132661"/>
                        </a:cubicBezTo>
                        <a:cubicBezTo>
                          <a:pt x="60913" y="148536"/>
                          <a:pt x="25734" y="268678"/>
                          <a:pt x="58500" y="243023"/>
                        </a:cubicBezTo>
                        <a:cubicBezTo>
                          <a:pt x="62310" y="237436"/>
                          <a:pt x="67708" y="228101"/>
                          <a:pt x="75454" y="228037"/>
                        </a:cubicBezTo>
                        <a:cubicBezTo>
                          <a:pt x="84979" y="228037"/>
                          <a:pt x="91076" y="238960"/>
                          <a:pt x="95394" y="245881"/>
                        </a:cubicBezTo>
                        <a:cubicBezTo>
                          <a:pt x="128985" y="268931"/>
                          <a:pt x="92536" y="150631"/>
                          <a:pt x="101744" y="132661"/>
                        </a:cubicBezTo>
                        <a:cubicBezTo>
                          <a:pt x="109173" y="132661"/>
                          <a:pt x="116602" y="132089"/>
                          <a:pt x="124032" y="131644"/>
                        </a:cubicBezTo>
                        <a:cubicBezTo>
                          <a:pt x="155591" y="183968"/>
                          <a:pt x="160671" y="257311"/>
                          <a:pt x="125239" y="309127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432" name="Google Shape;1432;p11"/>
                <p:cNvSpPr/>
                <p:nvPr/>
              </p:nvSpPr>
              <p:spPr>
                <a:xfrm>
                  <a:off x="3375891" y="2722527"/>
                  <a:ext cx="17700" cy="2556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433" name="Google Shape;1433;p11"/>
              <p:cNvSpPr/>
              <p:nvPr/>
            </p:nvSpPr>
            <p:spPr>
              <a:xfrm>
                <a:off x="3352825" y="3244100"/>
                <a:ext cx="27200" cy="29000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1160" extrusionOk="0">
                    <a:moveTo>
                      <a:pt x="0" y="0"/>
                    </a:moveTo>
                    <a:cubicBezTo>
                      <a:pt x="294" y="441"/>
                      <a:pt x="670" y="834"/>
                      <a:pt x="1088" y="1160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1434" name="Google Shape;1434;p11"/>
          <p:cNvGrpSpPr/>
          <p:nvPr/>
        </p:nvGrpSpPr>
        <p:grpSpPr>
          <a:xfrm>
            <a:off x="7262656" y="57"/>
            <a:ext cx="763115" cy="1223895"/>
            <a:chOff x="1192601" y="746213"/>
            <a:chExt cx="1046700" cy="1678715"/>
          </a:xfrm>
        </p:grpSpPr>
        <p:grpSp>
          <p:nvGrpSpPr>
            <p:cNvPr id="1435" name="Google Shape;1435;p11"/>
            <p:cNvGrpSpPr/>
            <p:nvPr/>
          </p:nvGrpSpPr>
          <p:grpSpPr>
            <a:xfrm>
              <a:off x="1192601" y="1378228"/>
              <a:ext cx="1046700" cy="1046700"/>
              <a:chOff x="764100" y="3623300"/>
              <a:chExt cx="1046700" cy="1046700"/>
            </a:xfrm>
          </p:grpSpPr>
          <p:sp>
            <p:nvSpPr>
              <p:cNvPr id="1436" name="Google Shape;1436;p11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18ECFF">
                  <a:alpha val="95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7" name="Google Shape;1437;p11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18ECFF">
                  <a:alpha val="95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8" name="Google Shape;1438;p11"/>
            <p:cNvGrpSpPr/>
            <p:nvPr/>
          </p:nvGrpSpPr>
          <p:grpSpPr>
            <a:xfrm>
              <a:off x="1417979" y="746213"/>
              <a:ext cx="580390" cy="1384973"/>
              <a:chOff x="522260" y="2632808"/>
              <a:chExt cx="530958" cy="1267014"/>
            </a:xfrm>
          </p:grpSpPr>
          <p:grpSp>
            <p:nvGrpSpPr>
              <p:cNvPr id="1439" name="Google Shape;1439;p11"/>
              <p:cNvGrpSpPr/>
              <p:nvPr/>
            </p:nvGrpSpPr>
            <p:grpSpPr>
              <a:xfrm>
                <a:off x="522260" y="2632808"/>
                <a:ext cx="530958" cy="1267014"/>
                <a:chOff x="522260" y="2632808"/>
                <a:chExt cx="530958" cy="1267014"/>
              </a:xfrm>
            </p:grpSpPr>
            <p:grpSp>
              <p:nvGrpSpPr>
                <p:cNvPr id="1440" name="Google Shape;1440;p11"/>
                <p:cNvGrpSpPr/>
                <p:nvPr/>
              </p:nvGrpSpPr>
              <p:grpSpPr>
                <a:xfrm>
                  <a:off x="522260" y="2971595"/>
                  <a:ext cx="530958" cy="928227"/>
                  <a:chOff x="522260" y="2971595"/>
                  <a:chExt cx="530958" cy="928227"/>
                </a:xfrm>
              </p:grpSpPr>
              <p:sp>
                <p:nvSpPr>
                  <p:cNvPr id="1441" name="Google Shape;1441;p11"/>
                  <p:cNvSpPr/>
                  <p:nvPr/>
                </p:nvSpPr>
                <p:spPr>
                  <a:xfrm>
                    <a:off x="531045" y="3193814"/>
                    <a:ext cx="510950" cy="500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0950" h="500199" extrusionOk="0">
                        <a:moveTo>
                          <a:pt x="230344" y="500189"/>
                        </a:moveTo>
                        <a:cubicBezTo>
                          <a:pt x="153916" y="500507"/>
                          <a:pt x="77640" y="493446"/>
                          <a:pt x="2570" y="479108"/>
                        </a:cubicBezTo>
                        <a:cubicBezTo>
                          <a:pt x="-4606" y="452501"/>
                          <a:pt x="4348" y="418084"/>
                          <a:pt x="15841" y="404622"/>
                        </a:cubicBezTo>
                        <a:cubicBezTo>
                          <a:pt x="93" y="296672"/>
                          <a:pt x="174591" y="153479"/>
                          <a:pt x="126458" y="68770"/>
                        </a:cubicBezTo>
                        <a:cubicBezTo>
                          <a:pt x="128236" y="16510"/>
                          <a:pt x="219295" y="6350"/>
                          <a:pt x="261142" y="0"/>
                        </a:cubicBezTo>
                        <a:cubicBezTo>
                          <a:pt x="310926" y="4953"/>
                          <a:pt x="383443" y="12002"/>
                          <a:pt x="388777" y="70612"/>
                        </a:cubicBezTo>
                        <a:cubicBezTo>
                          <a:pt x="365980" y="191262"/>
                          <a:pt x="524603" y="342392"/>
                          <a:pt x="509998" y="472630"/>
                        </a:cubicBezTo>
                        <a:cubicBezTo>
                          <a:pt x="417936" y="491147"/>
                          <a:pt x="324248" y="500380"/>
                          <a:pt x="230344" y="500189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42" name="Google Shape;1442;p11"/>
                  <p:cNvSpPr/>
                  <p:nvPr/>
                </p:nvSpPr>
                <p:spPr>
                  <a:xfrm>
                    <a:off x="551585" y="3672350"/>
                    <a:ext cx="488949" cy="214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949" h="214629" extrusionOk="0">
                        <a:moveTo>
                          <a:pt x="243395" y="214630"/>
                        </a:moveTo>
                        <a:cubicBezTo>
                          <a:pt x="147256" y="214630"/>
                          <a:pt x="26352" y="160401"/>
                          <a:pt x="0" y="8001"/>
                        </a:cubicBezTo>
                        <a:cubicBezTo>
                          <a:pt x="165925" y="39751"/>
                          <a:pt x="327279" y="29528"/>
                          <a:pt x="488950" y="0"/>
                        </a:cubicBezTo>
                        <a:cubicBezTo>
                          <a:pt x="471043" y="147384"/>
                          <a:pt x="350266" y="214630"/>
                          <a:pt x="243395" y="214630"/>
                        </a:cubicBezTo>
                        <a:close/>
                      </a:path>
                    </a:pathLst>
                  </a:custGeom>
                  <a:solidFill>
                    <a:srgbClr val="C8F3F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43" name="Google Shape;1443;p11"/>
                  <p:cNvSpPr/>
                  <p:nvPr/>
                </p:nvSpPr>
                <p:spPr>
                  <a:xfrm>
                    <a:off x="685838" y="2977833"/>
                    <a:ext cx="219884" cy="234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884" h="234649" extrusionOk="0">
                        <a:moveTo>
                          <a:pt x="2590" y="234649"/>
                        </a:moveTo>
                        <a:cubicBezTo>
                          <a:pt x="7987" y="210011"/>
                          <a:pt x="-12142" y="33672"/>
                          <a:pt x="12877" y="45419"/>
                        </a:cubicBezTo>
                        <a:cubicBezTo>
                          <a:pt x="33197" y="50182"/>
                          <a:pt x="23545" y="24210"/>
                          <a:pt x="35038" y="16590"/>
                        </a:cubicBezTo>
                        <a:cubicBezTo>
                          <a:pt x="50913" y="906"/>
                          <a:pt x="85394" y="1604"/>
                          <a:pt x="109714" y="1922"/>
                        </a:cubicBezTo>
                        <a:cubicBezTo>
                          <a:pt x="145528" y="-936"/>
                          <a:pt x="189026" y="-6841"/>
                          <a:pt x="188835" y="38879"/>
                        </a:cubicBezTo>
                        <a:cubicBezTo>
                          <a:pt x="250875" y="39895"/>
                          <a:pt x="199503" y="186770"/>
                          <a:pt x="206869" y="233824"/>
                        </a:cubicBezTo>
                        <a:cubicBezTo>
                          <a:pt x="139369" y="212361"/>
                          <a:pt x="71932" y="215091"/>
                          <a:pt x="2590" y="234649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44" name="Google Shape;1444;p11"/>
                  <p:cNvSpPr/>
                  <p:nvPr/>
                </p:nvSpPr>
                <p:spPr>
                  <a:xfrm>
                    <a:off x="522260" y="2971595"/>
                    <a:ext cx="530958" cy="9282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0958" h="928227" extrusionOk="0">
                        <a:moveTo>
                          <a:pt x="516306" y="619347"/>
                        </a:moveTo>
                        <a:cubicBezTo>
                          <a:pt x="501638" y="504285"/>
                          <a:pt x="397942" y="417798"/>
                          <a:pt x="399530" y="298926"/>
                        </a:cubicBezTo>
                        <a:cubicBezTo>
                          <a:pt x="413182" y="300514"/>
                          <a:pt x="390830" y="254159"/>
                          <a:pt x="381178" y="244380"/>
                        </a:cubicBezTo>
                        <a:cubicBezTo>
                          <a:pt x="383210" y="187992"/>
                          <a:pt x="385369" y="132175"/>
                          <a:pt x="387528" y="75787"/>
                        </a:cubicBezTo>
                        <a:cubicBezTo>
                          <a:pt x="392481" y="54070"/>
                          <a:pt x="381559" y="34449"/>
                          <a:pt x="356731" y="40227"/>
                        </a:cubicBezTo>
                        <a:cubicBezTo>
                          <a:pt x="358255" y="-10573"/>
                          <a:pt x="307645" y="730"/>
                          <a:pt x="273609" y="1810"/>
                        </a:cubicBezTo>
                        <a:cubicBezTo>
                          <a:pt x="240780" y="1429"/>
                          <a:pt x="184074" y="-222"/>
                          <a:pt x="184328" y="45244"/>
                        </a:cubicBezTo>
                        <a:cubicBezTo>
                          <a:pt x="174803" y="45815"/>
                          <a:pt x="158928" y="42640"/>
                          <a:pt x="158928" y="56547"/>
                        </a:cubicBezTo>
                        <a:cubicBezTo>
                          <a:pt x="158928" y="118777"/>
                          <a:pt x="158039" y="180435"/>
                          <a:pt x="158357" y="242475"/>
                        </a:cubicBezTo>
                        <a:cubicBezTo>
                          <a:pt x="144260" y="248825"/>
                          <a:pt x="112383" y="292767"/>
                          <a:pt x="140577" y="307753"/>
                        </a:cubicBezTo>
                        <a:cubicBezTo>
                          <a:pt x="150102" y="385159"/>
                          <a:pt x="15736" y="506508"/>
                          <a:pt x="18784" y="626967"/>
                        </a:cubicBezTo>
                        <a:cubicBezTo>
                          <a:pt x="-3124" y="640493"/>
                          <a:pt x="-8013" y="706215"/>
                          <a:pt x="15672" y="712756"/>
                        </a:cubicBezTo>
                        <a:cubicBezTo>
                          <a:pt x="65075" y="1013238"/>
                          <a:pt x="505638" y="992854"/>
                          <a:pt x="526720" y="692753"/>
                        </a:cubicBezTo>
                        <a:cubicBezTo>
                          <a:pt x="534785" y="671862"/>
                          <a:pt x="531356" y="631984"/>
                          <a:pt x="516306" y="619347"/>
                        </a:cubicBezTo>
                        <a:close/>
                        <a:moveTo>
                          <a:pt x="498399" y="620300"/>
                        </a:moveTo>
                        <a:cubicBezTo>
                          <a:pt x="475749" y="621824"/>
                          <a:pt x="453079" y="623176"/>
                          <a:pt x="430391" y="624364"/>
                        </a:cubicBezTo>
                        <a:cubicBezTo>
                          <a:pt x="405708" y="518319"/>
                          <a:pt x="384842" y="411531"/>
                          <a:pt x="367780" y="304006"/>
                        </a:cubicBezTo>
                        <a:cubicBezTo>
                          <a:pt x="372606" y="303308"/>
                          <a:pt x="377432" y="302673"/>
                          <a:pt x="382194" y="301911"/>
                        </a:cubicBezTo>
                        <a:cubicBezTo>
                          <a:pt x="378511" y="420973"/>
                          <a:pt x="481889" y="506762"/>
                          <a:pt x="498399" y="620300"/>
                        </a:cubicBezTo>
                        <a:close/>
                        <a:moveTo>
                          <a:pt x="278689" y="312579"/>
                        </a:moveTo>
                        <a:cubicBezTo>
                          <a:pt x="287389" y="312198"/>
                          <a:pt x="296025" y="311690"/>
                          <a:pt x="304661" y="311118"/>
                        </a:cubicBezTo>
                        <a:cubicBezTo>
                          <a:pt x="318040" y="416738"/>
                          <a:pt x="331477" y="522383"/>
                          <a:pt x="344983" y="628047"/>
                        </a:cubicBezTo>
                        <a:cubicBezTo>
                          <a:pt x="322568" y="628809"/>
                          <a:pt x="300216" y="629507"/>
                          <a:pt x="277800" y="629952"/>
                        </a:cubicBezTo>
                        <a:cubicBezTo>
                          <a:pt x="271844" y="524237"/>
                          <a:pt x="272136" y="418262"/>
                          <a:pt x="278689" y="312579"/>
                        </a:cubicBezTo>
                        <a:close/>
                        <a:moveTo>
                          <a:pt x="322504" y="309531"/>
                        </a:moveTo>
                        <a:cubicBezTo>
                          <a:pt x="331775" y="308642"/>
                          <a:pt x="341046" y="307626"/>
                          <a:pt x="350317" y="306483"/>
                        </a:cubicBezTo>
                        <a:cubicBezTo>
                          <a:pt x="367253" y="413417"/>
                          <a:pt x="387928" y="519633"/>
                          <a:pt x="412357" y="625126"/>
                        </a:cubicBezTo>
                        <a:cubicBezTo>
                          <a:pt x="395910" y="625951"/>
                          <a:pt x="379400" y="626713"/>
                          <a:pt x="362954" y="627348"/>
                        </a:cubicBezTo>
                        <a:cubicBezTo>
                          <a:pt x="349111" y="521430"/>
                          <a:pt x="335541" y="415493"/>
                          <a:pt x="322250" y="309531"/>
                        </a:cubicBezTo>
                        <a:close/>
                        <a:moveTo>
                          <a:pt x="365684" y="58452"/>
                        </a:moveTo>
                        <a:cubicBezTo>
                          <a:pt x="375273" y="59277"/>
                          <a:pt x="368542" y="74581"/>
                          <a:pt x="369939" y="81248"/>
                        </a:cubicBezTo>
                        <a:lnTo>
                          <a:pt x="175946" y="137382"/>
                        </a:lnTo>
                        <a:cubicBezTo>
                          <a:pt x="175946" y="127984"/>
                          <a:pt x="175946" y="118332"/>
                          <a:pt x="175946" y="109125"/>
                        </a:cubicBezTo>
                        <a:cubicBezTo>
                          <a:pt x="212713" y="94837"/>
                          <a:pt x="258496" y="85947"/>
                          <a:pt x="287643" y="60547"/>
                        </a:cubicBezTo>
                        <a:cubicBezTo>
                          <a:pt x="313360" y="60611"/>
                          <a:pt x="339649" y="57309"/>
                          <a:pt x="365430" y="58452"/>
                        </a:cubicBezTo>
                        <a:close/>
                        <a:moveTo>
                          <a:pt x="175438" y="205454"/>
                        </a:moveTo>
                        <a:lnTo>
                          <a:pt x="366827" y="159671"/>
                        </a:lnTo>
                        <a:lnTo>
                          <a:pt x="364224" y="230791"/>
                        </a:lnTo>
                        <a:cubicBezTo>
                          <a:pt x="308090" y="199041"/>
                          <a:pt x="233033" y="208248"/>
                          <a:pt x="175311" y="231616"/>
                        </a:cubicBezTo>
                        <a:close/>
                        <a:moveTo>
                          <a:pt x="175438" y="187230"/>
                        </a:moveTo>
                        <a:cubicBezTo>
                          <a:pt x="175438" y="176688"/>
                          <a:pt x="175438" y="166084"/>
                          <a:pt x="175438" y="155480"/>
                        </a:cubicBezTo>
                        <a:lnTo>
                          <a:pt x="368796" y="99536"/>
                        </a:lnTo>
                        <a:lnTo>
                          <a:pt x="367272" y="141256"/>
                        </a:lnTo>
                        <a:close/>
                        <a:moveTo>
                          <a:pt x="229032" y="21622"/>
                        </a:moveTo>
                        <a:cubicBezTo>
                          <a:pt x="256401" y="25305"/>
                          <a:pt x="342570" y="-222"/>
                          <a:pt x="338760" y="40672"/>
                        </a:cubicBezTo>
                        <a:lnTo>
                          <a:pt x="201600" y="44418"/>
                        </a:lnTo>
                        <a:cubicBezTo>
                          <a:pt x="197155" y="28861"/>
                          <a:pt x="217793" y="22765"/>
                          <a:pt x="229096" y="21749"/>
                        </a:cubicBezTo>
                        <a:close/>
                        <a:moveTo>
                          <a:pt x="263830" y="59150"/>
                        </a:moveTo>
                        <a:cubicBezTo>
                          <a:pt x="235046" y="71260"/>
                          <a:pt x="205645" y="81858"/>
                          <a:pt x="175756" y="90900"/>
                        </a:cubicBezTo>
                        <a:lnTo>
                          <a:pt x="175756" y="63722"/>
                        </a:lnTo>
                        <a:cubicBezTo>
                          <a:pt x="201664" y="62897"/>
                          <a:pt x="238113" y="59976"/>
                          <a:pt x="263894" y="59404"/>
                        </a:cubicBezTo>
                        <a:close/>
                        <a:moveTo>
                          <a:pt x="260973" y="230600"/>
                        </a:moveTo>
                        <a:cubicBezTo>
                          <a:pt x="306439" y="226028"/>
                          <a:pt x="366891" y="233838"/>
                          <a:pt x="384036" y="283432"/>
                        </a:cubicBezTo>
                        <a:cubicBezTo>
                          <a:pt x="303873" y="296939"/>
                          <a:pt x="222193" y="298945"/>
                          <a:pt x="141466" y="289401"/>
                        </a:cubicBezTo>
                        <a:cubicBezTo>
                          <a:pt x="157404" y="243554"/>
                          <a:pt x="218110" y="233521"/>
                          <a:pt x="261036" y="230854"/>
                        </a:cubicBezTo>
                        <a:close/>
                        <a:moveTo>
                          <a:pt x="259639" y="630269"/>
                        </a:moveTo>
                        <a:cubicBezTo>
                          <a:pt x="238005" y="630606"/>
                          <a:pt x="216313" y="630796"/>
                          <a:pt x="194552" y="630841"/>
                        </a:cubicBezTo>
                        <a:cubicBezTo>
                          <a:pt x="210300" y="525005"/>
                          <a:pt x="226003" y="419176"/>
                          <a:pt x="241669" y="313341"/>
                        </a:cubicBezTo>
                        <a:cubicBezTo>
                          <a:pt x="248019" y="313341"/>
                          <a:pt x="254369" y="313341"/>
                          <a:pt x="260719" y="313341"/>
                        </a:cubicBezTo>
                        <a:cubicBezTo>
                          <a:pt x="254172" y="418871"/>
                          <a:pt x="253810" y="524694"/>
                          <a:pt x="259639" y="630269"/>
                        </a:cubicBezTo>
                        <a:close/>
                        <a:moveTo>
                          <a:pt x="177089" y="630904"/>
                        </a:moveTo>
                        <a:cubicBezTo>
                          <a:pt x="155309" y="630904"/>
                          <a:pt x="133528" y="630904"/>
                          <a:pt x="111748" y="630333"/>
                        </a:cubicBezTo>
                        <a:cubicBezTo>
                          <a:pt x="143498" y="524478"/>
                          <a:pt x="175248" y="418751"/>
                          <a:pt x="206490" y="312833"/>
                        </a:cubicBezTo>
                        <a:lnTo>
                          <a:pt x="224206" y="313277"/>
                        </a:lnTo>
                        <a:cubicBezTo>
                          <a:pt x="208630" y="419195"/>
                          <a:pt x="192920" y="525069"/>
                          <a:pt x="177089" y="630904"/>
                        </a:cubicBezTo>
                        <a:close/>
                        <a:moveTo>
                          <a:pt x="76759" y="501047"/>
                        </a:moveTo>
                        <a:cubicBezTo>
                          <a:pt x="112129" y="441801"/>
                          <a:pt x="157849" y="381857"/>
                          <a:pt x="157468" y="309721"/>
                        </a:cubicBezTo>
                        <a:cubicBezTo>
                          <a:pt x="168009" y="310737"/>
                          <a:pt x="178550" y="311499"/>
                          <a:pt x="189218" y="312071"/>
                        </a:cubicBezTo>
                        <a:cubicBezTo>
                          <a:pt x="157550" y="417906"/>
                          <a:pt x="125908" y="523887"/>
                          <a:pt x="94285" y="630015"/>
                        </a:cubicBezTo>
                        <a:cubicBezTo>
                          <a:pt x="74854" y="629571"/>
                          <a:pt x="55423" y="629126"/>
                          <a:pt x="35992" y="628491"/>
                        </a:cubicBezTo>
                        <a:cubicBezTo>
                          <a:pt x="33960" y="582454"/>
                          <a:pt x="54026" y="539591"/>
                          <a:pt x="76886" y="500920"/>
                        </a:cubicBezTo>
                        <a:close/>
                        <a:moveTo>
                          <a:pt x="356858" y="897604"/>
                        </a:moveTo>
                        <a:cubicBezTo>
                          <a:pt x="221222" y="951325"/>
                          <a:pt x="58725" y="859504"/>
                          <a:pt x="34024" y="716248"/>
                        </a:cubicBezTo>
                        <a:cubicBezTo>
                          <a:pt x="191294" y="742912"/>
                          <a:pt x="352178" y="739813"/>
                          <a:pt x="508305" y="707104"/>
                        </a:cubicBezTo>
                        <a:lnTo>
                          <a:pt x="509194" y="707549"/>
                        </a:lnTo>
                        <a:cubicBezTo>
                          <a:pt x="496145" y="793623"/>
                          <a:pt x="438030" y="866134"/>
                          <a:pt x="356858" y="897604"/>
                        </a:cubicBezTo>
                        <a:close/>
                        <a:moveTo>
                          <a:pt x="512560" y="681704"/>
                        </a:moveTo>
                        <a:cubicBezTo>
                          <a:pt x="511855" y="684092"/>
                          <a:pt x="510985" y="686422"/>
                          <a:pt x="509956" y="688689"/>
                        </a:cubicBezTo>
                        <a:cubicBezTo>
                          <a:pt x="348952" y="722706"/>
                          <a:pt x="182842" y="724865"/>
                          <a:pt x="21006" y="695039"/>
                        </a:cubicBezTo>
                        <a:cubicBezTo>
                          <a:pt x="14332" y="679355"/>
                          <a:pt x="14961" y="661511"/>
                          <a:pt x="22721" y="646335"/>
                        </a:cubicBezTo>
                        <a:cubicBezTo>
                          <a:pt x="183897" y="651967"/>
                          <a:pt x="345263" y="649148"/>
                          <a:pt x="506146" y="637889"/>
                        </a:cubicBezTo>
                        <a:cubicBezTo>
                          <a:pt x="514351" y="650945"/>
                          <a:pt x="516681" y="666845"/>
                          <a:pt x="512560" y="681704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445" name="Google Shape;1445;p11"/>
                <p:cNvSpPr/>
                <p:nvPr/>
              </p:nvSpPr>
              <p:spPr>
                <a:xfrm>
                  <a:off x="786932" y="2632808"/>
                  <a:ext cx="17700" cy="3450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446" name="Google Shape;1446;p11"/>
              <p:cNvSpPr/>
              <p:nvPr/>
            </p:nvSpPr>
            <p:spPr>
              <a:xfrm>
                <a:off x="636125" y="3766050"/>
                <a:ext cx="121425" cy="74300"/>
              </a:xfrm>
              <a:custGeom>
                <a:avLst/>
                <a:gdLst/>
                <a:ahLst/>
                <a:cxnLst/>
                <a:rect l="l" t="t" r="r" b="b"/>
                <a:pathLst>
                  <a:path w="4857" h="2972" extrusionOk="0">
                    <a:moveTo>
                      <a:pt x="0" y="0"/>
                    </a:moveTo>
                    <a:cubicBezTo>
                      <a:pt x="1186" y="1482"/>
                      <a:pt x="3080" y="2306"/>
                      <a:pt x="4857" y="2972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1447" name="Google Shape;1447;p11"/>
          <p:cNvGrpSpPr/>
          <p:nvPr/>
        </p:nvGrpSpPr>
        <p:grpSpPr>
          <a:xfrm>
            <a:off x="10775541" y="61"/>
            <a:ext cx="763115" cy="1401848"/>
            <a:chOff x="6010934" y="870580"/>
            <a:chExt cx="1046700" cy="1922797"/>
          </a:xfrm>
        </p:grpSpPr>
        <p:grpSp>
          <p:nvGrpSpPr>
            <p:cNvPr id="1448" name="Google Shape;1448;p11"/>
            <p:cNvGrpSpPr/>
            <p:nvPr/>
          </p:nvGrpSpPr>
          <p:grpSpPr>
            <a:xfrm>
              <a:off x="6010934" y="1746678"/>
              <a:ext cx="1046700" cy="1046700"/>
              <a:chOff x="764100" y="3623300"/>
              <a:chExt cx="1046700" cy="1046700"/>
            </a:xfrm>
          </p:grpSpPr>
          <p:sp>
            <p:nvSpPr>
              <p:cNvPr id="1449" name="Google Shape;1449;p11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76DC35">
                  <a:alpha val="100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11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76DC35">
                  <a:alpha val="100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1" name="Google Shape;1451;p11"/>
            <p:cNvGrpSpPr/>
            <p:nvPr/>
          </p:nvGrpSpPr>
          <p:grpSpPr>
            <a:xfrm>
              <a:off x="6308747" y="870580"/>
              <a:ext cx="441786" cy="1701306"/>
              <a:chOff x="1121941" y="2406098"/>
              <a:chExt cx="404159" cy="1556405"/>
            </a:xfrm>
          </p:grpSpPr>
          <p:grpSp>
            <p:nvGrpSpPr>
              <p:cNvPr id="1452" name="Google Shape;1452;p11"/>
              <p:cNvGrpSpPr/>
              <p:nvPr/>
            </p:nvGrpSpPr>
            <p:grpSpPr>
              <a:xfrm>
                <a:off x="1121941" y="2406098"/>
                <a:ext cx="404159" cy="1556405"/>
                <a:chOff x="1121941" y="2406098"/>
                <a:chExt cx="404159" cy="1556405"/>
              </a:xfrm>
            </p:grpSpPr>
            <p:grpSp>
              <p:nvGrpSpPr>
                <p:cNvPr id="1453" name="Google Shape;1453;p11"/>
                <p:cNvGrpSpPr/>
                <p:nvPr/>
              </p:nvGrpSpPr>
              <p:grpSpPr>
                <a:xfrm>
                  <a:off x="1121941" y="2971595"/>
                  <a:ext cx="404159" cy="990908"/>
                  <a:chOff x="1121941" y="2969319"/>
                  <a:chExt cx="404159" cy="990908"/>
                </a:xfrm>
              </p:grpSpPr>
              <p:sp>
                <p:nvSpPr>
                  <p:cNvPr id="1454" name="Google Shape;1454;p11"/>
                  <p:cNvSpPr/>
                  <p:nvPr/>
                </p:nvSpPr>
                <p:spPr>
                  <a:xfrm>
                    <a:off x="1210876" y="2975878"/>
                    <a:ext cx="215728" cy="2228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728" h="222824" extrusionOk="0">
                        <a:moveTo>
                          <a:pt x="14190" y="222824"/>
                        </a:moveTo>
                        <a:cubicBezTo>
                          <a:pt x="13301" y="174692"/>
                          <a:pt x="-21687" y="79251"/>
                          <a:pt x="21620" y="60582"/>
                        </a:cubicBezTo>
                        <a:cubicBezTo>
                          <a:pt x="36987" y="27244"/>
                          <a:pt x="55021" y="2797"/>
                          <a:pt x="105440" y="321"/>
                        </a:cubicBezTo>
                        <a:cubicBezTo>
                          <a:pt x="154017" y="-2156"/>
                          <a:pt x="177385" y="9655"/>
                          <a:pt x="182021" y="37976"/>
                        </a:cubicBezTo>
                        <a:cubicBezTo>
                          <a:pt x="233265" y="47692"/>
                          <a:pt x="210405" y="171326"/>
                          <a:pt x="211993" y="215776"/>
                        </a:cubicBezTo>
                        <a:cubicBezTo>
                          <a:pt x="143159" y="198060"/>
                          <a:pt x="79024" y="196790"/>
                          <a:pt x="14190" y="222824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55" name="Google Shape;1455;p11"/>
                  <p:cNvSpPr/>
                  <p:nvPr/>
                </p:nvSpPr>
                <p:spPr>
                  <a:xfrm>
                    <a:off x="1160257" y="3179981"/>
                    <a:ext cx="324636" cy="2294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4636" h="229478" extrusionOk="0">
                        <a:moveTo>
                          <a:pt x="1626" y="229478"/>
                        </a:moveTo>
                        <a:cubicBezTo>
                          <a:pt x="-8216" y="108447"/>
                          <a:pt x="24042" y="-8456"/>
                          <a:pt x="169393" y="878"/>
                        </a:cubicBezTo>
                        <a:cubicBezTo>
                          <a:pt x="307379" y="-10678"/>
                          <a:pt x="337541" y="93334"/>
                          <a:pt x="320206" y="222176"/>
                        </a:cubicBezTo>
                        <a:cubicBezTo>
                          <a:pt x="210923" y="232019"/>
                          <a:pt x="109767" y="228018"/>
                          <a:pt x="1626" y="229478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56" name="Google Shape;1456;p11"/>
                  <p:cNvSpPr/>
                  <p:nvPr/>
                </p:nvSpPr>
                <p:spPr>
                  <a:xfrm>
                    <a:off x="1128931" y="3411844"/>
                    <a:ext cx="389306" cy="5406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306" h="540604" extrusionOk="0">
                        <a:moveTo>
                          <a:pt x="192718" y="540604"/>
                        </a:moveTo>
                        <a:cubicBezTo>
                          <a:pt x="42795" y="527142"/>
                          <a:pt x="232596" y="425161"/>
                          <a:pt x="116836" y="455260"/>
                        </a:cubicBezTo>
                        <a:cubicBezTo>
                          <a:pt x="83054" y="460150"/>
                          <a:pt x="19744" y="479835"/>
                          <a:pt x="7679" y="435512"/>
                        </a:cubicBezTo>
                        <a:cubicBezTo>
                          <a:pt x="-6227" y="397920"/>
                          <a:pt x="57844" y="371440"/>
                          <a:pt x="34857" y="364582"/>
                        </a:cubicBezTo>
                        <a:cubicBezTo>
                          <a:pt x="15807" y="363122"/>
                          <a:pt x="3107" y="353533"/>
                          <a:pt x="1393" y="338801"/>
                        </a:cubicBezTo>
                        <a:cubicBezTo>
                          <a:pt x="-3560" y="319434"/>
                          <a:pt x="17585" y="304638"/>
                          <a:pt x="35175" y="291748"/>
                        </a:cubicBezTo>
                        <a:cubicBezTo>
                          <a:pt x="33651" y="285398"/>
                          <a:pt x="30158" y="276762"/>
                          <a:pt x="28380" y="270412"/>
                        </a:cubicBezTo>
                        <a:cubicBezTo>
                          <a:pt x="-19689" y="256061"/>
                          <a:pt x="-258" y="192307"/>
                          <a:pt x="38985" y="180877"/>
                        </a:cubicBezTo>
                        <a:cubicBezTo>
                          <a:pt x="42490" y="180629"/>
                          <a:pt x="45138" y="177588"/>
                          <a:pt x="44890" y="174082"/>
                        </a:cubicBezTo>
                        <a:cubicBezTo>
                          <a:pt x="44643" y="170577"/>
                          <a:pt x="41601" y="167929"/>
                          <a:pt x="38096" y="168177"/>
                        </a:cubicBezTo>
                        <a:cubicBezTo>
                          <a:pt x="3044" y="163224"/>
                          <a:pt x="21776" y="119663"/>
                          <a:pt x="43303" y="106836"/>
                        </a:cubicBezTo>
                        <a:cubicBezTo>
                          <a:pt x="74418" y="82706"/>
                          <a:pt x="71370" y="31969"/>
                          <a:pt x="69020" y="5680"/>
                        </a:cubicBezTo>
                        <a:cubicBezTo>
                          <a:pt x="85911" y="5045"/>
                          <a:pt x="131758" y="4664"/>
                          <a:pt x="151570" y="4601"/>
                        </a:cubicBezTo>
                        <a:cubicBezTo>
                          <a:pt x="174303" y="59274"/>
                          <a:pt x="87499" y="134903"/>
                          <a:pt x="126170" y="158652"/>
                        </a:cubicBezTo>
                        <a:cubicBezTo>
                          <a:pt x="332545" y="108296"/>
                          <a:pt x="234120" y="166526"/>
                          <a:pt x="237422" y="1362"/>
                        </a:cubicBezTo>
                        <a:cubicBezTo>
                          <a:pt x="249741" y="-2130"/>
                          <a:pt x="299271" y="2378"/>
                          <a:pt x="325624" y="854"/>
                        </a:cubicBezTo>
                        <a:cubicBezTo>
                          <a:pt x="266823" y="105439"/>
                          <a:pt x="408174" y="108804"/>
                          <a:pt x="387155" y="185449"/>
                        </a:cubicBezTo>
                        <a:cubicBezTo>
                          <a:pt x="375090" y="210849"/>
                          <a:pt x="334958" y="200752"/>
                          <a:pt x="326830" y="215802"/>
                        </a:cubicBezTo>
                        <a:cubicBezTo>
                          <a:pt x="326830" y="221707"/>
                          <a:pt x="332101" y="222152"/>
                          <a:pt x="337054" y="222152"/>
                        </a:cubicBezTo>
                        <a:cubicBezTo>
                          <a:pt x="407539" y="236439"/>
                          <a:pt x="379472" y="299177"/>
                          <a:pt x="313876" y="302733"/>
                        </a:cubicBezTo>
                        <a:cubicBezTo>
                          <a:pt x="286508" y="321783"/>
                          <a:pt x="354897" y="305337"/>
                          <a:pt x="360866" y="348326"/>
                        </a:cubicBezTo>
                        <a:cubicBezTo>
                          <a:pt x="367661" y="376711"/>
                          <a:pt x="350135" y="382108"/>
                          <a:pt x="333307" y="403444"/>
                        </a:cubicBezTo>
                        <a:cubicBezTo>
                          <a:pt x="365565" y="417414"/>
                          <a:pt x="387663" y="440084"/>
                          <a:pt x="362200" y="476469"/>
                        </a:cubicBezTo>
                        <a:cubicBezTo>
                          <a:pt x="318321" y="516411"/>
                          <a:pt x="249868" y="528857"/>
                          <a:pt x="192718" y="540604"/>
                        </a:cubicBezTo>
                        <a:close/>
                      </a:path>
                    </a:pathLst>
                  </a:custGeom>
                  <a:solidFill>
                    <a:srgbClr val="CFE5BD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57" name="Google Shape;1457;p11"/>
                  <p:cNvSpPr/>
                  <p:nvPr/>
                </p:nvSpPr>
                <p:spPr>
                  <a:xfrm>
                    <a:off x="1121941" y="2969319"/>
                    <a:ext cx="404159" cy="9909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4159" h="990908" extrusionOk="0">
                        <a:moveTo>
                          <a:pt x="396558" y="583905"/>
                        </a:moveTo>
                        <a:cubicBezTo>
                          <a:pt x="363665" y="545170"/>
                          <a:pt x="299149" y="524850"/>
                          <a:pt x="338075" y="447063"/>
                        </a:cubicBezTo>
                        <a:cubicBezTo>
                          <a:pt x="339535" y="444205"/>
                          <a:pt x="370904" y="448269"/>
                          <a:pt x="367920" y="426933"/>
                        </a:cubicBezTo>
                        <a:cubicBezTo>
                          <a:pt x="376619" y="356321"/>
                          <a:pt x="377762" y="266786"/>
                          <a:pt x="312865" y="222019"/>
                        </a:cubicBezTo>
                        <a:cubicBezTo>
                          <a:pt x="314326" y="182014"/>
                          <a:pt x="328359" y="29931"/>
                          <a:pt x="274257" y="35328"/>
                        </a:cubicBezTo>
                        <a:cubicBezTo>
                          <a:pt x="255207" y="-16234"/>
                          <a:pt x="119635" y="-11789"/>
                          <a:pt x="115888" y="51521"/>
                        </a:cubicBezTo>
                        <a:cubicBezTo>
                          <a:pt x="66358" y="56474"/>
                          <a:pt x="92711" y="194840"/>
                          <a:pt x="93600" y="232242"/>
                        </a:cubicBezTo>
                        <a:cubicBezTo>
                          <a:pt x="31814" y="278470"/>
                          <a:pt x="26607" y="363941"/>
                          <a:pt x="28766" y="435442"/>
                        </a:cubicBezTo>
                        <a:cubicBezTo>
                          <a:pt x="29211" y="460842"/>
                          <a:pt x="57849" y="448840"/>
                          <a:pt x="70740" y="450746"/>
                        </a:cubicBezTo>
                        <a:cubicBezTo>
                          <a:pt x="73851" y="483511"/>
                          <a:pt x="74994" y="521611"/>
                          <a:pt x="46991" y="544408"/>
                        </a:cubicBezTo>
                        <a:cubicBezTo>
                          <a:pt x="20829" y="559775"/>
                          <a:pt x="1906" y="611464"/>
                          <a:pt x="44133" y="617497"/>
                        </a:cubicBezTo>
                        <a:cubicBezTo>
                          <a:pt x="890" y="630197"/>
                          <a:pt x="-22097" y="700682"/>
                          <a:pt x="29973" y="716557"/>
                        </a:cubicBezTo>
                        <a:cubicBezTo>
                          <a:pt x="31179" y="718461"/>
                          <a:pt x="32132" y="730336"/>
                          <a:pt x="35878" y="733384"/>
                        </a:cubicBezTo>
                        <a:cubicBezTo>
                          <a:pt x="-9588" y="750021"/>
                          <a:pt x="-11620" y="809584"/>
                          <a:pt x="41276" y="813584"/>
                        </a:cubicBezTo>
                        <a:cubicBezTo>
                          <a:pt x="-3746" y="839747"/>
                          <a:pt x="-8318" y="908200"/>
                          <a:pt x="53150" y="912772"/>
                        </a:cubicBezTo>
                        <a:cubicBezTo>
                          <a:pt x="88837" y="913153"/>
                          <a:pt x="124016" y="903310"/>
                          <a:pt x="159259" y="898421"/>
                        </a:cubicBezTo>
                        <a:cubicBezTo>
                          <a:pt x="137224" y="913788"/>
                          <a:pt x="124270" y="946998"/>
                          <a:pt x="142368" y="970176"/>
                        </a:cubicBezTo>
                        <a:cubicBezTo>
                          <a:pt x="170879" y="1006688"/>
                          <a:pt x="222568" y="986051"/>
                          <a:pt x="258319" y="975319"/>
                        </a:cubicBezTo>
                        <a:cubicBezTo>
                          <a:pt x="297562" y="961285"/>
                          <a:pt x="346012" y="957857"/>
                          <a:pt x="374079" y="923821"/>
                        </a:cubicBezTo>
                        <a:cubicBezTo>
                          <a:pt x="397638" y="896008"/>
                          <a:pt x="385382" y="849653"/>
                          <a:pt x="346647" y="845652"/>
                        </a:cubicBezTo>
                        <a:cubicBezTo>
                          <a:pt x="371279" y="834501"/>
                          <a:pt x="382207" y="805495"/>
                          <a:pt x="371057" y="780857"/>
                        </a:cubicBezTo>
                        <a:cubicBezTo>
                          <a:pt x="362344" y="761610"/>
                          <a:pt x="342259" y="750123"/>
                          <a:pt x="321247" y="752371"/>
                        </a:cubicBezTo>
                        <a:cubicBezTo>
                          <a:pt x="385382" y="748434"/>
                          <a:pt x="427991" y="685505"/>
                          <a:pt x="350584" y="659597"/>
                        </a:cubicBezTo>
                        <a:cubicBezTo>
                          <a:pt x="302515" y="655787"/>
                          <a:pt x="436690" y="669821"/>
                          <a:pt x="396558" y="583905"/>
                        </a:cubicBezTo>
                        <a:close/>
                        <a:moveTo>
                          <a:pt x="291339" y="83525"/>
                        </a:moveTo>
                        <a:cubicBezTo>
                          <a:pt x="291847" y="98828"/>
                          <a:pt x="292418" y="114132"/>
                          <a:pt x="292926" y="129435"/>
                        </a:cubicBezTo>
                        <a:lnTo>
                          <a:pt x="105792" y="175981"/>
                        </a:lnTo>
                        <a:cubicBezTo>
                          <a:pt x="105030" y="163916"/>
                          <a:pt x="104776" y="151851"/>
                          <a:pt x="104776" y="139786"/>
                        </a:cubicBezTo>
                        <a:cubicBezTo>
                          <a:pt x="166307" y="129753"/>
                          <a:pt x="229172" y="100162"/>
                          <a:pt x="291085" y="83525"/>
                        </a:cubicBezTo>
                        <a:close/>
                        <a:moveTo>
                          <a:pt x="293561" y="147533"/>
                        </a:moveTo>
                        <a:lnTo>
                          <a:pt x="295847" y="212049"/>
                        </a:lnTo>
                        <a:cubicBezTo>
                          <a:pt x="235459" y="188897"/>
                          <a:pt x="168117" y="192212"/>
                          <a:pt x="110300" y="221193"/>
                        </a:cubicBezTo>
                        <a:cubicBezTo>
                          <a:pt x="109094" y="212113"/>
                          <a:pt x="108141" y="202969"/>
                          <a:pt x="107379" y="193824"/>
                        </a:cubicBezTo>
                        <a:close/>
                        <a:moveTo>
                          <a:pt x="194057" y="16152"/>
                        </a:moveTo>
                        <a:cubicBezTo>
                          <a:pt x="213869" y="14056"/>
                          <a:pt x="248984" y="13548"/>
                          <a:pt x="256096" y="36979"/>
                        </a:cubicBezTo>
                        <a:cubicBezTo>
                          <a:pt x="215139" y="41107"/>
                          <a:pt x="174181" y="45615"/>
                          <a:pt x="133224" y="49679"/>
                        </a:cubicBezTo>
                        <a:cubicBezTo>
                          <a:pt x="136208" y="21613"/>
                          <a:pt x="171768" y="18438"/>
                          <a:pt x="193803" y="16152"/>
                        </a:cubicBezTo>
                        <a:close/>
                        <a:moveTo>
                          <a:pt x="111507" y="70444"/>
                        </a:moveTo>
                        <a:cubicBezTo>
                          <a:pt x="137605" y="72095"/>
                          <a:pt x="295276" y="37170"/>
                          <a:pt x="290323" y="65554"/>
                        </a:cubicBezTo>
                        <a:cubicBezTo>
                          <a:pt x="228918" y="86446"/>
                          <a:pt x="165355" y="103083"/>
                          <a:pt x="105093" y="126197"/>
                        </a:cubicBezTo>
                        <a:cubicBezTo>
                          <a:pt x="106681" y="108417"/>
                          <a:pt x="102680" y="86065"/>
                          <a:pt x="111189" y="70444"/>
                        </a:cubicBezTo>
                        <a:close/>
                        <a:moveTo>
                          <a:pt x="46419" y="432902"/>
                        </a:moveTo>
                        <a:cubicBezTo>
                          <a:pt x="42609" y="356067"/>
                          <a:pt x="52769" y="256499"/>
                          <a:pt x="137034" y="227416"/>
                        </a:cubicBezTo>
                        <a:cubicBezTo>
                          <a:pt x="293561" y="176616"/>
                          <a:pt x="379921" y="271866"/>
                          <a:pt x="350521" y="426870"/>
                        </a:cubicBezTo>
                        <a:close/>
                        <a:moveTo>
                          <a:pt x="262319" y="567204"/>
                        </a:moveTo>
                        <a:lnTo>
                          <a:pt x="131636" y="595081"/>
                        </a:lnTo>
                        <a:cubicBezTo>
                          <a:pt x="113348" y="568538"/>
                          <a:pt x="184595" y="524850"/>
                          <a:pt x="164974" y="448459"/>
                        </a:cubicBezTo>
                        <a:lnTo>
                          <a:pt x="238443" y="446999"/>
                        </a:lnTo>
                        <a:cubicBezTo>
                          <a:pt x="232189" y="488604"/>
                          <a:pt x="240558" y="531086"/>
                          <a:pt x="262129" y="567204"/>
                        </a:cubicBezTo>
                        <a:close/>
                        <a:moveTo>
                          <a:pt x="36069" y="586890"/>
                        </a:moveTo>
                        <a:cubicBezTo>
                          <a:pt x="68771" y="527644"/>
                          <a:pt x="97854" y="542440"/>
                          <a:pt x="88456" y="450238"/>
                        </a:cubicBezTo>
                        <a:lnTo>
                          <a:pt x="147194" y="449031"/>
                        </a:lnTo>
                        <a:cubicBezTo>
                          <a:pt x="167514" y="524469"/>
                          <a:pt x="99442" y="554759"/>
                          <a:pt x="112269" y="599272"/>
                        </a:cubicBezTo>
                        <a:cubicBezTo>
                          <a:pt x="91758" y="603272"/>
                          <a:pt x="37466" y="620926"/>
                          <a:pt x="35878" y="586890"/>
                        </a:cubicBezTo>
                        <a:close/>
                        <a:moveTo>
                          <a:pt x="354521" y="867496"/>
                        </a:moveTo>
                        <a:cubicBezTo>
                          <a:pt x="402781" y="909914"/>
                          <a:pt x="318771" y="944458"/>
                          <a:pt x="283211" y="949347"/>
                        </a:cubicBezTo>
                        <a:cubicBezTo>
                          <a:pt x="248095" y="957158"/>
                          <a:pt x="212154" y="978875"/>
                          <a:pt x="175642" y="970239"/>
                        </a:cubicBezTo>
                        <a:cubicBezTo>
                          <a:pt x="158497" y="964588"/>
                          <a:pt x="146178" y="949094"/>
                          <a:pt x="153544" y="930805"/>
                        </a:cubicBezTo>
                        <a:cubicBezTo>
                          <a:pt x="160021" y="906612"/>
                          <a:pt x="304483" y="850160"/>
                          <a:pt x="354331" y="867496"/>
                        </a:cubicBezTo>
                        <a:close/>
                        <a:moveTo>
                          <a:pt x="354204" y="786153"/>
                        </a:moveTo>
                        <a:cubicBezTo>
                          <a:pt x="394399" y="853463"/>
                          <a:pt x="147765" y="877339"/>
                          <a:pt x="105157" y="889086"/>
                        </a:cubicBezTo>
                        <a:cubicBezTo>
                          <a:pt x="51372" y="908136"/>
                          <a:pt x="-12699" y="873592"/>
                          <a:pt x="53912" y="821966"/>
                        </a:cubicBezTo>
                        <a:cubicBezTo>
                          <a:pt x="113793" y="817648"/>
                          <a:pt x="325502" y="741766"/>
                          <a:pt x="354013" y="786153"/>
                        </a:cubicBezTo>
                        <a:close/>
                        <a:moveTo>
                          <a:pt x="293053" y="674392"/>
                        </a:moveTo>
                        <a:cubicBezTo>
                          <a:pt x="319977" y="665884"/>
                          <a:pt x="378143" y="666963"/>
                          <a:pt x="373000" y="710841"/>
                        </a:cubicBezTo>
                        <a:cubicBezTo>
                          <a:pt x="350838" y="738020"/>
                          <a:pt x="307214" y="742210"/>
                          <a:pt x="275972" y="753831"/>
                        </a:cubicBezTo>
                        <a:cubicBezTo>
                          <a:pt x="232030" y="758022"/>
                          <a:pt x="61977" y="815490"/>
                          <a:pt x="26988" y="789454"/>
                        </a:cubicBezTo>
                        <a:cubicBezTo>
                          <a:pt x="-10032" y="761896"/>
                          <a:pt x="65088" y="743608"/>
                          <a:pt x="53912" y="723859"/>
                        </a:cubicBezTo>
                        <a:cubicBezTo>
                          <a:pt x="132462" y="707666"/>
                          <a:pt x="214059" y="690648"/>
                          <a:pt x="292863" y="674392"/>
                        </a:cubicBezTo>
                        <a:close/>
                        <a:moveTo>
                          <a:pt x="354648" y="639531"/>
                        </a:moveTo>
                        <a:cubicBezTo>
                          <a:pt x="294323" y="652993"/>
                          <a:pt x="239840" y="662772"/>
                          <a:pt x="179515" y="676044"/>
                        </a:cubicBezTo>
                        <a:lnTo>
                          <a:pt x="47308" y="704555"/>
                        </a:lnTo>
                        <a:cubicBezTo>
                          <a:pt x="37021" y="705889"/>
                          <a:pt x="23750" y="694522"/>
                          <a:pt x="19241" y="685505"/>
                        </a:cubicBezTo>
                        <a:cubicBezTo>
                          <a:pt x="-15620" y="609813"/>
                          <a:pt x="264224" y="596160"/>
                          <a:pt x="316294" y="573745"/>
                        </a:cubicBezTo>
                        <a:cubicBezTo>
                          <a:pt x="326899" y="571459"/>
                          <a:pt x="326835" y="553298"/>
                          <a:pt x="314961" y="555838"/>
                        </a:cubicBezTo>
                        <a:lnTo>
                          <a:pt x="281687" y="563331"/>
                        </a:lnTo>
                        <a:cubicBezTo>
                          <a:pt x="258871" y="529206"/>
                          <a:pt x="249695" y="487760"/>
                          <a:pt x="255969" y="447190"/>
                        </a:cubicBezTo>
                        <a:lnTo>
                          <a:pt x="321946" y="445856"/>
                        </a:lnTo>
                        <a:cubicBezTo>
                          <a:pt x="294831" y="486433"/>
                          <a:pt x="311722" y="544154"/>
                          <a:pt x="352870" y="568347"/>
                        </a:cubicBezTo>
                        <a:cubicBezTo>
                          <a:pt x="382398" y="583334"/>
                          <a:pt x="401575" y="632483"/>
                          <a:pt x="354458" y="63953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458" name="Google Shape;1458;p11"/>
                <p:cNvSpPr/>
                <p:nvPr/>
              </p:nvSpPr>
              <p:spPr>
                <a:xfrm>
                  <a:off x="1308638" y="2406098"/>
                  <a:ext cx="17700" cy="5718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459" name="Google Shape;1459;p11"/>
              <p:cNvSpPr/>
              <p:nvPr/>
            </p:nvSpPr>
            <p:spPr>
              <a:xfrm>
                <a:off x="1183450" y="3621050"/>
                <a:ext cx="707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2828" h="725" extrusionOk="0">
                    <a:moveTo>
                      <a:pt x="0" y="725"/>
                    </a:moveTo>
                    <a:cubicBezTo>
                      <a:pt x="930" y="439"/>
                      <a:pt x="1889" y="256"/>
                      <a:pt x="2828" y="0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460" name="Google Shape;1460;p11"/>
              <p:cNvSpPr/>
              <p:nvPr/>
            </p:nvSpPr>
            <p:spPr>
              <a:xfrm>
                <a:off x="1188900" y="3717125"/>
                <a:ext cx="76125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3045" h="724" extrusionOk="0">
                    <a:moveTo>
                      <a:pt x="0" y="724"/>
                    </a:moveTo>
                    <a:cubicBezTo>
                      <a:pt x="995" y="410"/>
                      <a:pt x="2019" y="187"/>
                      <a:pt x="3045" y="0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461" name="Google Shape;1461;p11"/>
              <p:cNvSpPr/>
              <p:nvPr/>
            </p:nvSpPr>
            <p:spPr>
              <a:xfrm>
                <a:off x="1185275" y="3820425"/>
                <a:ext cx="39875" cy="9050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362" extrusionOk="0">
                    <a:moveTo>
                      <a:pt x="0" y="362"/>
                    </a:moveTo>
                    <a:cubicBezTo>
                      <a:pt x="526" y="219"/>
                      <a:pt x="1059" y="97"/>
                      <a:pt x="1595" y="0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462" name="Google Shape;1462;p11"/>
              <p:cNvSpPr/>
              <p:nvPr/>
            </p:nvSpPr>
            <p:spPr>
              <a:xfrm>
                <a:off x="1301250" y="3911025"/>
                <a:ext cx="18125" cy="7250"/>
              </a:xfrm>
              <a:custGeom>
                <a:avLst/>
                <a:gdLst/>
                <a:ahLst/>
                <a:cxnLst/>
                <a:rect l="l" t="t" r="r" b="b"/>
                <a:pathLst>
                  <a:path w="725" h="290" extrusionOk="0">
                    <a:moveTo>
                      <a:pt x="0" y="290"/>
                    </a:moveTo>
                    <a:cubicBezTo>
                      <a:pt x="363" y="145"/>
                      <a:pt x="363" y="145"/>
                      <a:pt x="725" y="0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1463" name="Google Shape;1463;p11"/>
          <p:cNvGrpSpPr/>
          <p:nvPr/>
        </p:nvGrpSpPr>
        <p:grpSpPr>
          <a:xfrm>
            <a:off x="6919360" y="49"/>
            <a:ext cx="381176" cy="1466135"/>
            <a:chOff x="721731" y="746204"/>
            <a:chExt cx="522827" cy="2010974"/>
          </a:xfrm>
        </p:grpSpPr>
        <p:grpSp>
          <p:nvGrpSpPr>
            <p:cNvPr id="1464" name="Google Shape;1464;p11"/>
            <p:cNvGrpSpPr/>
            <p:nvPr/>
          </p:nvGrpSpPr>
          <p:grpSpPr>
            <a:xfrm>
              <a:off x="721731" y="2234351"/>
              <a:ext cx="522827" cy="522827"/>
              <a:chOff x="764100" y="3623300"/>
              <a:chExt cx="1046700" cy="1046700"/>
            </a:xfrm>
          </p:grpSpPr>
          <p:sp>
            <p:nvSpPr>
              <p:cNvPr id="1465" name="Google Shape;1465;p11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FFDE00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11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FFDE00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7" name="Google Shape;1467;p11"/>
            <p:cNvGrpSpPr/>
            <p:nvPr/>
          </p:nvGrpSpPr>
          <p:grpSpPr>
            <a:xfrm>
              <a:off x="892053" y="746204"/>
              <a:ext cx="182209" cy="1869993"/>
              <a:chOff x="3305183" y="1611869"/>
              <a:chExt cx="166690" cy="1710724"/>
            </a:xfrm>
          </p:grpSpPr>
          <p:grpSp>
            <p:nvGrpSpPr>
              <p:cNvPr id="1468" name="Google Shape;1468;p11"/>
              <p:cNvGrpSpPr/>
              <p:nvPr/>
            </p:nvGrpSpPr>
            <p:grpSpPr>
              <a:xfrm>
                <a:off x="3305183" y="1611869"/>
                <a:ext cx="166690" cy="1710724"/>
                <a:chOff x="3305183" y="1611869"/>
                <a:chExt cx="166690" cy="1710724"/>
              </a:xfrm>
            </p:grpSpPr>
            <p:grpSp>
              <p:nvGrpSpPr>
                <p:cNvPr id="1469" name="Google Shape;1469;p11"/>
                <p:cNvGrpSpPr/>
                <p:nvPr/>
              </p:nvGrpSpPr>
              <p:grpSpPr>
                <a:xfrm>
                  <a:off x="3305183" y="2971595"/>
                  <a:ext cx="166690" cy="350998"/>
                  <a:chOff x="3305183" y="3146560"/>
                  <a:chExt cx="166690" cy="350998"/>
                </a:xfrm>
              </p:grpSpPr>
              <p:sp>
                <p:nvSpPr>
                  <p:cNvPr id="1470" name="Google Shape;1470;p11"/>
                  <p:cNvSpPr/>
                  <p:nvPr/>
                </p:nvSpPr>
                <p:spPr>
                  <a:xfrm>
                    <a:off x="3324821" y="3152836"/>
                    <a:ext cx="119489" cy="117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89" h="117177" extrusionOk="0">
                        <a:moveTo>
                          <a:pt x="5460" y="117177"/>
                        </a:moveTo>
                        <a:cubicBezTo>
                          <a:pt x="4508" y="91777"/>
                          <a:pt x="-9653" y="30373"/>
                          <a:pt x="11810" y="23896"/>
                        </a:cubicBezTo>
                        <a:cubicBezTo>
                          <a:pt x="18160" y="22118"/>
                          <a:pt x="14668" y="14561"/>
                          <a:pt x="19494" y="10688"/>
                        </a:cubicBezTo>
                        <a:cubicBezTo>
                          <a:pt x="31241" y="-2901"/>
                          <a:pt x="96456" y="-6838"/>
                          <a:pt x="96456" y="18879"/>
                        </a:cubicBezTo>
                        <a:cubicBezTo>
                          <a:pt x="95751" y="22315"/>
                          <a:pt x="97967" y="25668"/>
                          <a:pt x="101409" y="26373"/>
                        </a:cubicBezTo>
                        <a:cubicBezTo>
                          <a:pt x="101866" y="26467"/>
                          <a:pt x="102336" y="26506"/>
                          <a:pt x="102806" y="26499"/>
                        </a:cubicBezTo>
                        <a:cubicBezTo>
                          <a:pt x="133731" y="28849"/>
                          <a:pt x="111569" y="90507"/>
                          <a:pt x="114744" y="113939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71" name="Google Shape;1471;p11"/>
                  <p:cNvSpPr/>
                  <p:nvPr/>
                </p:nvSpPr>
                <p:spPr>
                  <a:xfrm>
                    <a:off x="3312763" y="3270014"/>
                    <a:ext cx="150661" cy="2211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61" h="221107" extrusionOk="0">
                        <a:moveTo>
                          <a:pt x="72636" y="221107"/>
                        </a:moveTo>
                        <a:cubicBezTo>
                          <a:pt x="-3564" y="204978"/>
                          <a:pt x="-15057" y="136779"/>
                          <a:pt x="16184" y="2477"/>
                        </a:cubicBezTo>
                        <a:cubicBezTo>
                          <a:pt x="54284" y="1207"/>
                          <a:pt x="87558" y="1270"/>
                          <a:pt x="125595" y="0"/>
                        </a:cubicBezTo>
                        <a:cubicBezTo>
                          <a:pt x="164330" y="92202"/>
                          <a:pt x="166299" y="206629"/>
                          <a:pt x="72636" y="221107"/>
                        </a:cubicBezTo>
                        <a:close/>
                      </a:path>
                    </a:pathLst>
                  </a:custGeom>
                  <a:solidFill>
                    <a:srgbClr val="FFF2CC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72" name="Google Shape;1472;p11"/>
                  <p:cNvSpPr/>
                  <p:nvPr/>
                </p:nvSpPr>
                <p:spPr>
                  <a:xfrm>
                    <a:off x="3305183" y="3146560"/>
                    <a:ext cx="166690" cy="3509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690" h="350998" extrusionOk="0">
                        <a:moveTo>
                          <a:pt x="140987" y="124596"/>
                        </a:moveTo>
                        <a:cubicBezTo>
                          <a:pt x="147337" y="122247"/>
                          <a:pt x="143336" y="59572"/>
                          <a:pt x="144542" y="54238"/>
                        </a:cubicBezTo>
                        <a:cubicBezTo>
                          <a:pt x="146828" y="39252"/>
                          <a:pt x="140097" y="24647"/>
                          <a:pt x="122571" y="26425"/>
                        </a:cubicBezTo>
                        <a:cubicBezTo>
                          <a:pt x="129683" y="-8309"/>
                          <a:pt x="29417" y="-8500"/>
                          <a:pt x="29925" y="24075"/>
                        </a:cubicBezTo>
                        <a:cubicBezTo>
                          <a:pt x="15891" y="25536"/>
                          <a:pt x="12399" y="39633"/>
                          <a:pt x="13478" y="51635"/>
                        </a:cubicBezTo>
                        <a:cubicBezTo>
                          <a:pt x="16145" y="75955"/>
                          <a:pt x="8335" y="105292"/>
                          <a:pt x="17034" y="127263"/>
                        </a:cubicBezTo>
                        <a:cubicBezTo>
                          <a:pt x="17034" y="127263"/>
                          <a:pt x="17034" y="127644"/>
                          <a:pt x="17034" y="127835"/>
                        </a:cubicBezTo>
                        <a:cubicBezTo>
                          <a:pt x="-77835" y="451748"/>
                          <a:pt x="259922" y="398789"/>
                          <a:pt x="140987" y="124596"/>
                        </a:cubicBezTo>
                        <a:close/>
                        <a:moveTo>
                          <a:pt x="126254" y="42427"/>
                        </a:moveTo>
                        <a:cubicBezTo>
                          <a:pt x="126699" y="51254"/>
                          <a:pt x="126699" y="64842"/>
                          <a:pt x="126889" y="74177"/>
                        </a:cubicBezTo>
                        <a:lnTo>
                          <a:pt x="31258" y="101736"/>
                        </a:lnTo>
                        <a:cubicBezTo>
                          <a:pt x="31258" y="96719"/>
                          <a:pt x="31258" y="91640"/>
                          <a:pt x="31258" y="86560"/>
                        </a:cubicBezTo>
                        <a:cubicBezTo>
                          <a:pt x="57865" y="73415"/>
                          <a:pt x="88408" y="58556"/>
                          <a:pt x="112348" y="40903"/>
                        </a:cubicBezTo>
                        <a:cubicBezTo>
                          <a:pt x="116793" y="41665"/>
                          <a:pt x="123778" y="38490"/>
                          <a:pt x="126254" y="42427"/>
                        </a:cubicBezTo>
                        <a:close/>
                        <a:moveTo>
                          <a:pt x="89044" y="212671"/>
                        </a:moveTo>
                        <a:cubicBezTo>
                          <a:pt x="81112" y="208784"/>
                          <a:pt x="71771" y="209070"/>
                          <a:pt x="64088" y="213433"/>
                        </a:cubicBezTo>
                        <a:cubicBezTo>
                          <a:pt x="67943" y="186762"/>
                          <a:pt x="70883" y="159947"/>
                          <a:pt x="72914" y="132978"/>
                        </a:cubicBezTo>
                        <a:lnTo>
                          <a:pt x="83964" y="132978"/>
                        </a:lnTo>
                        <a:cubicBezTo>
                          <a:pt x="83049" y="159642"/>
                          <a:pt x="84751" y="186337"/>
                          <a:pt x="89044" y="212671"/>
                        </a:cubicBezTo>
                        <a:close/>
                        <a:moveTo>
                          <a:pt x="50944" y="114118"/>
                        </a:moveTo>
                        <a:lnTo>
                          <a:pt x="127144" y="92148"/>
                        </a:lnTo>
                        <a:lnTo>
                          <a:pt x="127144" y="113420"/>
                        </a:lnTo>
                        <a:cubicBezTo>
                          <a:pt x="101299" y="114880"/>
                          <a:pt x="75899" y="115135"/>
                          <a:pt x="50626" y="114118"/>
                        </a:cubicBezTo>
                        <a:close/>
                        <a:moveTo>
                          <a:pt x="90695" y="39950"/>
                        </a:moveTo>
                        <a:cubicBezTo>
                          <a:pt x="74692" y="48269"/>
                          <a:pt x="47832" y="59826"/>
                          <a:pt x="31385" y="67255"/>
                        </a:cubicBezTo>
                        <a:cubicBezTo>
                          <a:pt x="31385" y="58937"/>
                          <a:pt x="31766" y="47634"/>
                          <a:pt x="31385" y="39379"/>
                        </a:cubicBezTo>
                        <a:cubicBezTo>
                          <a:pt x="33036" y="39379"/>
                          <a:pt x="75835" y="39442"/>
                          <a:pt x="90377" y="39950"/>
                        </a:cubicBezTo>
                        <a:close/>
                        <a:moveTo>
                          <a:pt x="45736" y="22361"/>
                        </a:moveTo>
                        <a:cubicBezTo>
                          <a:pt x="60214" y="644"/>
                          <a:pt x="112920" y="11122"/>
                          <a:pt x="111395" y="26616"/>
                        </a:cubicBezTo>
                        <a:cubicBezTo>
                          <a:pt x="92028" y="25854"/>
                          <a:pt x="63834" y="27314"/>
                          <a:pt x="44466" y="26616"/>
                        </a:cubicBezTo>
                        <a:cubicBezTo>
                          <a:pt x="44339" y="26171"/>
                          <a:pt x="45165" y="22742"/>
                          <a:pt x="45419" y="22361"/>
                        </a:cubicBezTo>
                        <a:close/>
                        <a:moveTo>
                          <a:pt x="125556" y="309127"/>
                        </a:moveTo>
                        <a:cubicBezTo>
                          <a:pt x="22686" y="406028"/>
                          <a:pt x="-873" y="195335"/>
                          <a:pt x="33798" y="131708"/>
                        </a:cubicBezTo>
                        <a:cubicBezTo>
                          <a:pt x="41101" y="132153"/>
                          <a:pt x="48467" y="132470"/>
                          <a:pt x="55833" y="132661"/>
                        </a:cubicBezTo>
                        <a:cubicBezTo>
                          <a:pt x="60913" y="148536"/>
                          <a:pt x="25734" y="268678"/>
                          <a:pt x="58500" y="243023"/>
                        </a:cubicBezTo>
                        <a:cubicBezTo>
                          <a:pt x="62310" y="237436"/>
                          <a:pt x="67708" y="228101"/>
                          <a:pt x="75454" y="228037"/>
                        </a:cubicBezTo>
                        <a:cubicBezTo>
                          <a:pt x="84979" y="228037"/>
                          <a:pt x="91076" y="238960"/>
                          <a:pt x="95394" y="245881"/>
                        </a:cubicBezTo>
                        <a:cubicBezTo>
                          <a:pt x="128985" y="268931"/>
                          <a:pt x="92536" y="150631"/>
                          <a:pt x="101744" y="132661"/>
                        </a:cubicBezTo>
                        <a:cubicBezTo>
                          <a:pt x="109173" y="132661"/>
                          <a:pt x="116602" y="132089"/>
                          <a:pt x="124032" y="131644"/>
                        </a:cubicBezTo>
                        <a:cubicBezTo>
                          <a:pt x="155591" y="183968"/>
                          <a:pt x="160671" y="257311"/>
                          <a:pt x="125239" y="309127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473" name="Google Shape;1473;p11"/>
                <p:cNvSpPr/>
                <p:nvPr/>
              </p:nvSpPr>
              <p:spPr>
                <a:xfrm>
                  <a:off x="3375914" y="1611869"/>
                  <a:ext cx="17700" cy="1365900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474" name="Google Shape;1474;p11"/>
              <p:cNvSpPr/>
              <p:nvPr/>
            </p:nvSpPr>
            <p:spPr>
              <a:xfrm>
                <a:off x="3352825" y="3244100"/>
                <a:ext cx="27200" cy="29000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1160" extrusionOk="0">
                    <a:moveTo>
                      <a:pt x="0" y="0"/>
                    </a:moveTo>
                    <a:cubicBezTo>
                      <a:pt x="294" y="441"/>
                      <a:pt x="670" y="834"/>
                      <a:pt x="1088" y="1160"/>
                    </a:cubicBezTo>
                  </a:path>
                </a:pathLst>
              </a:custGeom>
              <a:noFill/>
              <a:ln w="19050" cap="rnd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</p:spTree>
    <p:extLst>
      <p:ext uri="{BB962C8B-B14F-4D97-AF65-F5344CB8AC3E}">
        <p14:creationId xmlns:p14="http://schemas.microsoft.com/office/powerpoint/2010/main" val="557814983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Color background">
  <p:cSld name="Blank - Color background">
    <p:bg>
      <p:bgPr>
        <a:solidFill>
          <a:schemeClr val="accent2"/>
        </a:solidFill>
        <a:effectLst/>
      </p:bgPr>
    </p:bg>
    <p:spTree>
      <p:nvGrpSpPr>
        <p:cNvPr id="1" name="Shape 1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6" name="Google Shape;1476;p12"/>
          <p:cNvSpPr txBox="1">
            <a:spLocks noGrp="1"/>
          </p:cNvSpPr>
          <p:nvPr>
            <p:ph type="sldNum" idx="12"/>
          </p:nvPr>
        </p:nvSpPr>
        <p:spPr>
          <a:xfrm>
            <a:off x="11595204" y="6231533"/>
            <a:ext cx="4440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1477" name="Google Shape;1477;p12"/>
          <p:cNvGrpSpPr/>
          <p:nvPr/>
        </p:nvGrpSpPr>
        <p:grpSpPr>
          <a:xfrm>
            <a:off x="9833196" y="6028580"/>
            <a:ext cx="307745" cy="324208"/>
            <a:chOff x="3770248" y="2527300"/>
            <a:chExt cx="180404" cy="190055"/>
          </a:xfrm>
        </p:grpSpPr>
        <p:sp>
          <p:nvSpPr>
            <p:cNvPr id="1478" name="Google Shape;1478;p12"/>
            <p:cNvSpPr/>
            <p:nvPr/>
          </p:nvSpPr>
          <p:spPr>
            <a:xfrm>
              <a:off x="3775135" y="2655951"/>
              <a:ext cx="51441" cy="61404"/>
            </a:xfrm>
            <a:custGeom>
              <a:avLst/>
              <a:gdLst/>
              <a:ahLst/>
              <a:cxnLst/>
              <a:rect l="l" t="t" r="r" b="b"/>
              <a:pathLst>
                <a:path w="51441" h="61404" extrusionOk="0">
                  <a:moveTo>
                    <a:pt x="50930" y="0"/>
                  </a:moveTo>
                  <a:cubicBezTo>
                    <a:pt x="32959" y="889"/>
                    <a:pt x="-4823" y="43497"/>
                    <a:pt x="511" y="61404"/>
                  </a:cubicBezTo>
                  <a:cubicBezTo>
                    <a:pt x="18545" y="60579"/>
                    <a:pt x="56264" y="17970"/>
                    <a:pt x="50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9" name="Google Shape;1479;p12"/>
            <p:cNvSpPr/>
            <p:nvPr/>
          </p:nvSpPr>
          <p:spPr>
            <a:xfrm>
              <a:off x="3894324" y="2527300"/>
              <a:ext cx="51441" cy="61341"/>
            </a:xfrm>
            <a:custGeom>
              <a:avLst/>
              <a:gdLst/>
              <a:ahLst/>
              <a:cxnLst/>
              <a:rect l="l" t="t" r="r" b="b"/>
              <a:pathLst>
                <a:path w="51441" h="61341" extrusionOk="0">
                  <a:moveTo>
                    <a:pt x="50931" y="0"/>
                  </a:moveTo>
                  <a:cubicBezTo>
                    <a:pt x="32897" y="826"/>
                    <a:pt x="-4822" y="43434"/>
                    <a:pt x="512" y="61341"/>
                  </a:cubicBezTo>
                  <a:cubicBezTo>
                    <a:pt x="18482" y="60325"/>
                    <a:pt x="56265" y="17717"/>
                    <a:pt x="50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0" name="Google Shape;1480;p12"/>
            <p:cNvSpPr/>
            <p:nvPr/>
          </p:nvSpPr>
          <p:spPr>
            <a:xfrm>
              <a:off x="3770248" y="2531866"/>
              <a:ext cx="58420" cy="54430"/>
            </a:xfrm>
            <a:custGeom>
              <a:avLst/>
              <a:gdLst/>
              <a:ahLst/>
              <a:cxnLst/>
              <a:rect l="l" t="t" r="r" b="b"/>
              <a:pathLst>
                <a:path w="58420" h="54430" extrusionOk="0">
                  <a:moveTo>
                    <a:pt x="58421" y="54107"/>
                  </a:moveTo>
                  <a:cubicBezTo>
                    <a:pt x="58421" y="36137"/>
                    <a:pt x="18225" y="-3995"/>
                    <a:pt x="1" y="323"/>
                  </a:cubicBezTo>
                  <a:cubicBezTo>
                    <a:pt x="-190" y="18357"/>
                    <a:pt x="40260" y="58425"/>
                    <a:pt x="58421" y="5410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1" name="Google Shape;1481;p12"/>
            <p:cNvSpPr/>
            <p:nvPr/>
          </p:nvSpPr>
          <p:spPr>
            <a:xfrm>
              <a:off x="3892168" y="2658113"/>
              <a:ext cx="58484" cy="54484"/>
            </a:xfrm>
            <a:custGeom>
              <a:avLst/>
              <a:gdLst/>
              <a:ahLst/>
              <a:cxnLst/>
              <a:rect l="l" t="t" r="r" b="b"/>
              <a:pathLst>
                <a:path w="58484" h="54484" extrusionOk="0">
                  <a:moveTo>
                    <a:pt x="58484" y="54162"/>
                  </a:moveTo>
                  <a:cubicBezTo>
                    <a:pt x="58484" y="36128"/>
                    <a:pt x="18225" y="-3940"/>
                    <a:pt x="1" y="314"/>
                  </a:cubicBezTo>
                  <a:cubicBezTo>
                    <a:pt x="-190" y="18348"/>
                    <a:pt x="40260" y="58480"/>
                    <a:pt x="58484" y="541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82" name="Google Shape;1482;p12"/>
          <p:cNvGrpSpPr/>
          <p:nvPr/>
        </p:nvGrpSpPr>
        <p:grpSpPr>
          <a:xfrm>
            <a:off x="11663324" y="3232669"/>
            <a:ext cx="307745" cy="324208"/>
            <a:chOff x="3770248" y="2527300"/>
            <a:chExt cx="180404" cy="190055"/>
          </a:xfrm>
        </p:grpSpPr>
        <p:sp>
          <p:nvSpPr>
            <p:cNvPr id="1483" name="Google Shape;1483;p12"/>
            <p:cNvSpPr/>
            <p:nvPr/>
          </p:nvSpPr>
          <p:spPr>
            <a:xfrm>
              <a:off x="3775135" y="2655951"/>
              <a:ext cx="51441" cy="61404"/>
            </a:xfrm>
            <a:custGeom>
              <a:avLst/>
              <a:gdLst/>
              <a:ahLst/>
              <a:cxnLst/>
              <a:rect l="l" t="t" r="r" b="b"/>
              <a:pathLst>
                <a:path w="51441" h="61404" extrusionOk="0">
                  <a:moveTo>
                    <a:pt x="50930" y="0"/>
                  </a:moveTo>
                  <a:cubicBezTo>
                    <a:pt x="32959" y="889"/>
                    <a:pt x="-4823" y="43497"/>
                    <a:pt x="511" y="61404"/>
                  </a:cubicBezTo>
                  <a:cubicBezTo>
                    <a:pt x="18545" y="60579"/>
                    <a:pt x="56264" y="17970"/>
                    <a:pt x="50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4" name="Google Shape;1484;p12"/>
            <p:cNvSpPr/>
            <p:nvPr/>
          </p:nvSpPr>
          <p:spPr>
            <a:xfrm>
              <a:off x="3894324" y="2527300"/>
              <a:ext cx="51441" cy="61341"/>
            </a:xfrm>
            <a:custGeom>
              <a:avLst/>
              <a:gdLst/>
              <a:ahLst/>
              <a:cxnLst/>
              <a:rect l="l" t="t" r="r" b="b"/>
              <a:pathLst>
                <a:path w="51441" h="61341" extrusionOk="0">
                  <a:moveTo>
                    <a:pt x="50931" y="0"/>
                  </a:moveTo>
                  <a:cubicBezTo>
                    <a:pt x="32897" y="826"/>
                    <a:pt x="-4822" y="43434"/>
                    <a:pt x="512" y="61341"/>
                  </a:cubicBezTo>
                  <a:cubicBezTo>
                    <a:pt x="18482" y="60325"/>
                    <a:pt x="56265" y="17717"/>
                    <a:pt x="50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5" name="Google Shape;1485;p12"/>
            <p:cNvSpPr/>
            <p:nvPr/>
          </p:nvSpPr>
          <p:spPr>
            <a:xfrm>
              <a:off x="3770248" y="2531866"/>
              <a:ext cx="58420" cy="54430"/>
            </a:xfrm>
            <a:custGeom>
              <a:avLst/>
              <a:gdLst/>
              <a:ahLst/>
              <a:cxnLst/>
              <a:rect l="l" t="t" r="r" b="b"/>
              <a:pathLst>
                <a:path w="58420" h="54430" extrusionOk="0">
                  <a:moveTo>
                    <a:pt x="58421" y="54107"/>
                  </a:moveTo>
                  <a:cubicBezTo>
                    <a:pt x="58421" y="36137"/>
                    <a:pt x="18225" y="-3995"/>
                    <a:pt x="1" y="323"/>
                  </a:cubicBezTo>
                  <a:cubicBezTo>
                    <a:pt x="-190" y="18357"/>
                    <a:pt x="40260" y="58425"/>
                    <a:pt x="58421" y="5410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6" name="Google Shape;1486;p12"/>
            <p:cNvSpPr/>
            <p:nvPr/>
          </p:nvSpPr>
          <p:spPr>
            <a:xfrm>
              <a:off x="3892168" y="2658113"/>
              <a:ext cx="58484" cy="54484"/>
            </a:xfrm>
            <a:custGeom>
              <a:avLst/>
              <a:gdLst/>
              <a:ahLst/>
              <a:cxnLst/>
              <a:rect l="l" t="t" r="r" b="b"/>
              <a:pathLst>
                <a:path w="58484" h="54484" extrusionOk="0">
                  <a:moveTo>
                    <a:pt x="58484" y="54162"/>
                  </a:moveTo>
                  <a:cubicBezTo>
                    <a:pt x="58484" y="36128"/>
                    <a:pt x="18225" y="-3940"/>
                    <a:pt x="1" y="314"/>
                  </a:cubicBezTo>
                  <a:cubicBezTo>
                    <a:pt x="-190" y="18348"/>
                    <a:pt x="40260" y="58480"/>
                    <a:pt x="58484" y="541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87" name="Google Shape;1487;p12"/>
          <p:cNvGrpSpPr/>
          <p:nvPr/>
        </p:nvGrpSpPr>
        <p:grpSpPr>
          <a:xfrm rot="5400000">
            <a:off x="11540504" y="4886962"/>
            <a:ext cx="269161" cy="308221"/>
            <a:chOff x="3462796" y="2555878"/>
            <a:chExt cx="157798" cy="180711"/>
          </a:xfrm>
        </p:grpSpPr>
        <p:sp>
          <p:nvSpPr>
            <p:cNvPr id="1488" name="Google Shape;1488;p12"/>
            <p:cNvSpPr/>
            <p:nvPr/>
          </p:nvSpPr>
          <p:spPr>
            <a:xfrm>
              <a:off x="3528860" y="2555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9" name="Google Shape;1489;p12"/>
            <p:cNvSpPr/>
            <p:nvPr/>
          </p:nvSpPr>
          <p:spPr>
            <a:xfrm>
              <a:off x="3528860" y="2682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0" name="Google Shape;1490;p12"/>
            <p:cNvSpPr/>
            <p:nvPr/>
          </p:nvSpPr>
          <p:spPr>
            <a:xfrm>
              <a:off x="3571315" y="2597137"/>
              <a:ext cx="47570" cy="33554"/>
            </a:xfrm>
            <a:custGeom>
              <a:avLst/>
              <a:gdLst/>
              <a:ahLst/>
              <a:cxnLst/>
              <a:rect l="l" t="t" r="r" b="b"/>
              <a:pathLst>
                <a:path w="47570" h="33554" extrusionOk="0">
                  <a:moveTo>
                    <a:pt x="47423" y="3886"/>
                  </a:moveTo>
                  <a:cubicBezTo>
                    <a:pt x="36183" y="-9449"/>
                    <a:pt x="10910" y="15189"/>
                    <a:pt x="306" y="22936"/>
                  </a:cubicBezTo>
                  <a:cubicBezTo>
                    <a:pt x="-4584" y="50305"/>
                    <a:pt x="50788" y="17729"/>
                    <a:pt x="47423" y="3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1" name="Google Shape;1491;p12"/>
            <p:cNvSpPr/>
            <p:nvPr/>
          </p:nvSpPr>
          <p:spPr>
            <a:xfrm>
              <a:off x="3572203" y="2660050"/>
              <a:ext cx="48391" cy="35006"/>
            </a:xfrm>
            <a:custGeom>
              <a:avLst/>
              <a:gdLst/>
              <a:ahLst/>
              <a:cxnLst/>
              <a:rect l="l" t="t" r="r" b="b"/>
              <a:pathLst>
                <a:path w="48391" h="35006" extrusionOk="0">
                  <a:moveTo>
                    <a:pt x="45900" y="20221"/>
                  </a:moveTo>
                  <a:cubicBezTo>
                    <a:pt x="32120" y="15713"/>
                    <a:pt x="14849" y="-8608"/>
                    <a:pt x="1450" y="3203"/>
                  </a:cubicBezTo>
                  <a:cubicBezTo>
                    <a:pt x="-11123" y="21047"/>
                    <a:pt x="62664" y="54384"/>
                    <a:pt x="45900" y="202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2" name="Google Shape;1492;p12"/>
            <p:cNvSpPr/>
            <p:nvPr/>
          </p:nvSpPr>
          <p:spPr>
            <a:xfrm>
              <a:off x="3466564" y="2662661"/>
              <a:ext cx="42019" cy="33548"/>
            </a:xfrm>
            <a:custGeom>
              <a:avLst/>
              <a:gdLst/>
              <a:ahLst/>
              <a:cxnLst/>
              <a:rect l="l" t="t" r="r" b="b"/>
              <a:pathLst>
                <a:path w="42019" h="33548" extrusionOk="0">
                  <a:moveTo>
                    <a:pt x="41239" y="1798"/>
                  </a:moveTo>
                  <a:cubicBezTo>
                    <a:pt x="31397" y="-7981"/>
                    <a:pt x="-17625" y="24912"/>
                    <a:pt x="6695" y="33548"/>
                  </a:cubicBezTo>
                  <a:cubicBezTo>
                    <a:pt x="17935" y="27452"/>
                    <a:pt x="47145" y="17991"/>
                    <a:pt x="41239" y="17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3" name="Google Shape;1493;p12"/>
            <p:cNvSpPr/>
            <p:nvPr/>
          </p:nvSpPr>
          <p:spPr>
            <a:xfrm>
              <a:off x="3462796" y="2597064"/>
              <a:ext cx="40843" cy="33781"/>
            </a:xfrm>
            <a:custGeom>
              <a:avLst/>
              <a:gdLst/>
              <a:ahLst/>
              <a:cxnLst/>
              <a:rect l="l" t="t" r="r" b="b"/>
              <a:pathLst>
                <a:path w="40843" h="33781" extrusionOk="0">
                  <a:moveTo>
                    <a:pt x="38339" y="18755"/>
                  </a:moveTo>
                  <a:cubicBezTo>
                    <a:pt x="27163" y="13865"/>
                    <a:pt x="13447" y="-8614"/>
                    <a:pt x="1509" y="3578"/>
                  </a:cubicBezTo>
                  <a:cubicBezTo>
                    <a:pt x="-10556" y="21676"/>
                    <a:pt x="54151" y="52346"/>
                    <a:pt x="38339" y="187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94" name="Google Shape;1494;p12"/>
          <p:cNvGrpSpPr/>
          <p:nvPr/>
        </p:nvGrpSpPr>
        <p:grpSpPr>
          <a:xfrm rot="-2700000">
            <a:off x="10717507" y="1504119"/>
            <a:ext cx="226453" cy="238568"/>
            <a:chOff x="3770248" y="2527300"/>
            <a:chExt cx="180404" cy="190055"/>
          </a:xfrm>
        </p:grpSpPr>
        <p:sp>
          <p:nvSpPr>
            <p:cNvPr id="1495" name="Google Shape;1495;p12"/>
            <p:cNvSpPr/>
            <p:nvPr/>
          </p:nvSpPr>
          <p:spPr>
            <a:xfrm>
              <a:off x="3775135" y="2655951"/>
              <a:ext cx="51441" cy="61404"/>
            </a:xfrm>
            <a:custGeom>
              <a:avLst/>
              <a:gdLst/>
              <a:ahLst/>
              <a:cxnLst/>
              <a:rect l="l" t="t" r="r" b="b"/>
              <a:pathLst>
                <a:path w="51441" h="61404" extrusionOk="0">
                  <a:moveTo>
                    <a:pt x="50930" y="0"/>
                  </a:moveTo>
                  <a:cubicBezTo>
                    <a:pt x="32959" y="889"/>
                    <a:pt x="-4823" y="43497"/>
                    <a:pt x="511" y="61404"/>
                  </a:cubicBezTo>
                  <a:cubicBezTo>
                    <a:pt x="18545" y="60579"/>
                    <a:pt x="56264" y="17970"/>
                    <a:pt x="50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6" name="Google Shape;1496;p12"/>
            <p:cNvSpPr/>
            <p:nvPr/>
          </p:nvSpPr>
          <p:spPr>
            <a:xfrm>
              <a:off x="3894324" y="2527300"/>
              <a:ext cx="51441" cy="61341"/>
            </a:xfrm>
            <a:custGeom>
              <a:avLst/>
              <a:gdLst/>
              <a:ahLst/>
              <a:cxnLst/>
              <a:rect l="l" t="t" r="r" b="b"/>
              <a:pathLst>
                <a:path w="51441" h="61341" extrusionOk="0">
                  <a:moveTo>
                    <a:pt x="50931" y="0"/>
                  </a:moveTo>
                  <a:cubicBezTo>
                    <a:pt x="32897" y="826"/>
                    <a:pt x="-4822" y="43434"/>
                    <a:pt x="512" y="61341"/>
                  </a:cubicBezTo>
                  <a:cubicBezTo>
                    <a:pt x="18482" y="60325"/>
                    <a:pt x="56265" y="17717"/>
                    <a:pt x="50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7" name="Google Shape;1497;p12"/>
            <p:cNvSpPr/>
            <p:nvPr/>
          </p:nvSpPr>
          <p:spPr>
            <a:xfrm>
              <a:off x="3770248" y="2531866"/>
              <a:ext cx="58420" cy="54430"/>
            </a:xfrm>
            <a:custGeom>
              <a:avLst/>
              <a:gdLst/>
              <a:ahLst/>
              <a:cxnLst/>
              <a:rect l="l" t="t" r="r" b="b"/>
              <a:pathLst>
                <a:path w="58420" h="54430" extrusionOk="0">
                  <a:moveTo>
                    <a:pt x="58421" y="54107"/>
                  </a:moveTo>
                  <a:cubicBezTo>
                    <a:pt x="58421" y="36137"/>
                    <a:pt x="18225" y="-3995"/>
                    <a:pt x="1" y="323"/>
                  </a:cubicBezTo>
                  <a:cubicBezTo>
                    <a:pt x="-190" y="18357"/>
                    <a:pt x="40260" y="58425"/>
                    <a:pt x="58421" y="5410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8" name="Google Shape;1498;p12"/>
            <p:cNvSpPr/>
            <p:nvPr/>
          </p:nvSpPr>
          <p:spPr>
            <a:xfrm>
              <a:off x="3892168" y="2658113"/>
              <a:ext cx="58484" cy="54484"/>
            </a:xfrm>
            <a:custGeom>
              <a:avLst/>
              <a:gdLst/>
              <a:ahLst/>
              <a:cxnLst/>
              <a:rect l="l" t="t" r="r" b="b"/>
              <a:pathLst>
                <a:path w="58484" h="54484" extrusionOk="0">
                  <a:moveTo>
                    <a:pt x="58484" y="54162"/>
                  </a:moveTo>
                  <a:cubicBezTo>
                    <a:pt x="58484" y="36128"/>
                    <a:pt x="18225" y="-3940"/>
                    <a:pt x="1" y="314"/>
                  </a:cubicBezTo>
                  <a:cubicBezTo>
                    <a:pt x="-190" y="18348"/>
                    <a:pt x="40260" y="58480"/>
                    <a:pt x="58484" y="541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99" name="Google Shape;1499;p12"/>
          <p:cNvGrpSpPr/>
          <p:nvPr/>
        </p:nvGrpSpPr>
        <p:grpSpPr>
          <a:xfrm>
            <a:off x="9066846" y="32"/>
            <a:ext cx="1313817" cy="2220913"/>
            <a:chOff x="2484475" y="1329455"/>
            <a:chExt cx="1046700" cy="1769370"/>
          </a:xfrm>
        </p:grpSpPr>
        <p:sp>
          <p:nvSpPr>
            <p:cNvPr id="1500" name="Google Shape;1500;p12"/>
            <p:cNvSpPr/>
            <p:nvPr/>
          </p:nvSpPr>
          <p:spPr>
            <a:xfrm>
              <a:off x="2484475" y="2052125"/>
              <a:ext cx="1046700" cy="1046700"/>
            </a:xfrm>
            <a:prstGeom prst="ellipse">
              <a:avLst/>
            </a:prstGeom>
            <a:solidFill>
              <a:srgbClr val="FFFFFF">
                <a:alpha val="134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12"/>
            <p:cNvSpPr/>
            <p:nvPr/>
          </p:nvSpPr>
          <p:spPr>
            <a:xfrm>
              <a:off x="2643144" y="2210793"/>
              <a:ext cx="729300" cy="729300"/>
            </a:xfrm>
            <a:prstGeom prst="ellipse">
              <a:avLst/>
            </a:prstGeom>
            <a:solidFill>
              <a:srgbClr val="FFFFFF">
                <a:alpha val="134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02" name="Google Shape;1502;p12"/>
            <p:cNvGrpSpPr/>
            <p:nvPr/>
          </p:nvGrpSpPr>
          <p:grpSpPr>
            <a:xfrm>
              <a:off x="2769703" y="1329455"/>
              <a:ext cx="510180" cy="1483501"/>
              <a:chOff x="1818382" y="2433081"/>
              <a:chExt cx="466728" cy="1357150"/>
            </a:xfrm>
          </p:grpSpPr>
          <p:grpSp>
            <p:nvGrpSpPr>
              <p:cNvPr id="1503" name="Google Shape;1503;p12"/>
              <p:cNvGrpSpPr/>
              <p:nvPr/>
            </p:nvGrpSpPr>
            <p:grpSpPr>
              <a:xfrm>
                <a:off x="1818382" y="2971595"/>
                <a:ext cx="466728" cy="818636"/>
                <a:chOff x="1818382" y="2942618"/>
                <a:chExt cx="466728" cy="818636"/>
              </a:xfrm>
            </p:grpSpPr>
            <p:sp>
              <p:nvSpPr>
                <p:cNvPr id="1504" name="Google Shape;1504;p12"/>
                <p:cNvSpPr/>
                <p:nvPr/>
              </p:nvSpPr>
              <p:spPr>
                <a:xfrm>
                  <a:off x="1951772" y="2948396"/>
                  <a:ext cx="202080" cy="208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080" h="208143" extrusionOk="0">
                      <a:moveTo>
                        <a:pt x="15038" y="208143"/>
                      </a:moveTo>
                      <a:cubicBezTo>
                        <a:pt x="13132" y="168837"/>
                        <a:pt x="-13030" y="86033"/>
                        <a:pt x="8370" y="57521"/>
                      </a:cubicBezTo>
                      <a:cubicBezTo>
                        <a:pt x="12625" y="47552"/>
                        <a:pt x="30278" y="53140"/>
                        <a:pt x="32881" y="42726"/>
                      </a:cubicBezTo>
                      <a:cubicBezTo>
                        <a:pt x="35485" y="-11186"/>
                        <a:pt x="164834" y="-17218"/>
                        <a:pt x="166739" y="42726"/>
                      </a:cubicBezTo>
                      <a:cubicBezTo>
                        <a:pt x="166739" y="51679"/>
                        <a:pt x="176899" y="48123"/>
                        <a:pt x="182106" y="47679"/>
                      </a:cubicBezTo>
                      <a:cubicBezTo>
                        <a:pt x="221285" y="61458"/>
                        <a:pt x="190869" y="163884"/>
                        <a:pt x="190171" y="205921"/>
                      </a:cubicBezTo>
                      <a:cubicBezTo>
                        <a:pt x="129528" y="203254"/>
                        <a:pt x="70029" y="200523"/>
                        <a:pt x="15038" y="208143"/>
                      </a:cubicBezTo>
                      <a:close/>
                    </a:path>
                  </a:pathLst>
                </a:custGeom>
                <a:solidFill>
                  <a:srgbClr val="FFFFFF">
                    <a:alpha val="1341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5" name="Google Shape;1505;p12"/>
                <p:cNvSpPr/>
                <p:nvPr/>
              </p:nvSpPr>
              <p:spPr>
                <a:xfrm>
                  <a:off x="1833104" y="3156294"/>
                  <a:ext cx="444195" cy="5928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195" h="592827" extrusionOk="0">
                      <a:moveTo>
                        <a:pt x="211556" y="592827"/>
                      </a:moveTo>
                      <a:cubicBezTo>
                        <a:pt x="2006" y="586922"/>
                        <a:pt x="-51715" y="421377"/>
                        <a:pt x="49695" y="230877"/>
                      </a:cubicBezTo>
                      <a:cubicBezTo>
                        <a:pt x="155993" y="12945"/>
                        <a:pt x="800" y="-5978"/>
                        <a:pt x="315315" y="1198"/>
                      </a:cubicBezTo>
                      <a:cubicBezTo>
                        <a:pt x="366115" y="53077"/>
                        <a:pt x="345160" y="156709"/>
                        <a:pt x="388277" y="228972"/>
                      </a:cubicBezTo>
                      <a:cubicBezTo>
                        <a:pt x="514134" y="439856"/>
                        <a:pt x="415645" y="578159"/>
                        <a:pt x="211556" y="592827"/>
                      </a:cubicBezTo>
                      <a:close/>
                    </a:path>
                  </a:pathLst>
                </a:custGeom>
                <a:solidFill>
                  <a:srgbClr val="FFFFFF">
                    <a:alpha val="1341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6" name="Google Shape;1506;p12"/>
                <p:cNvSpPr/>
                <p:nvPr/>
              </p:nvSpPr>
              <p:spPr>
                <a:xfrm>
                  <a:off x="1818382" y="2942618"/>
                  <a:ext cx="466728" cy="8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728" h="818636" extrusionOk="0">
                      <a:moveTo>
                        <a:pt x="413730" y="440997"/>
                      </a:moveTo>
                      <a:cubicBezTo>
                        <a:pt x="355564" y="353938"/>
                        <a:pt x="388838" y="243448"/>
                        <a:pt x="332323" y="212841"/>
                      </a:cubicBezTo>
                      <a:cubicBezTo>
                        <a:pt x="341474" y="160701"/>
                        <a:pt x="342668" y="107476"/>
                        <a:pt x="335879" y="54980"/>
                      </a:cubicBezTo>
                      <a:cubicBezTo>
                        <a:pt x="332577" y="42280"/>
                        <a:pt x="316004" y="50599"/>
                        <a:pt x="306479" y="48630"/>
                      </a:cubicBezTo>
                      <a:cubicBezTo>
                        <a:pt x="306860" y="-17537"/>
                        <a:pt x="162715" y="-14870"/>
                        <a:pt x="159921" y="48630"/>
                      </a:cubicBezTo>
                      <a:cubicBezTo>
                        <a:pt x="98580" y="52250"/>
                        <a:pt x="141252" y="172709"/>
                        <a:pt x="140553" y="213159"/>
                      </a:cubicBezTo>
                      <a:cubicBezTo>
                        <a:pt x="105057" y="231383"/>
                        <a:pt x="103723" y="274563"/>
                        <a:pt x="102453" y="310060"/>
                      </a:cubicBezTo>
                      <a:cubicBezTo>
                        <a:pt x="97234" y="356427"/>
                        <a:pt x="82349" y="401182"/>
                        <a:pt x="58765" y="441441"/>
                      </a:cubicBezTo>
                      <a:cubicBezTo>
                        <a:pt x="-124178" y="764783"/>
                        <a:pt x="171288" y="823140"/>
                        <a:pt x="250027" y="818377"/>
                      </a:cubicBezTo>
                      <a:cubicBezTo>
                        <a:pt x="471833" y="804535"/>
                        <a:pt x="517553" y="614542"/>
                        <a:pt x="413730" y="440997"/>
                      </a:cubicBezTo>
                      <a:close/>
                      <a:moveTo>
                        <a:pt x="322417" y="107431"/>
                      </a:moveTo>
                      <a:cubicBezTo>
                        <a:pt x="322862" y="119369"/>
                        <a:pt x="322862" y="131371"/>
                        <a:pt x="322417" y="143309"/>
                      </a:cubicBezTo>
                      <a:cubicBezTo>
                        <a:pt x="265788" y="153837"/>
                        <a:pt x="209934" y="168156"/>
                        <a:pt x="155222" y="186171"/>
                      </a:cubicBezTo>
                      <a:cubicBezTo>
                        <a:pt x="153825" y="175757"/>
                        <a:pt x="152555" y="165343"/>
                        <a:pt x="151348" y="154866"/>
                      </a:cubicBezTo>
                      <a:cubicBezTo>
                        <a:pt x="209191" y="142185"/>
                        <a:pt x="266302" y="126348"/>
                        <a:pt x="322417" y="107431"/>
                      </a:cubicBezTo>
                      <a:close/>
                      <a:moveTo>
                        <a:pt x="270538" y="514911"/>
                      </a:moveTo>
                      <a:cubicBezTo>
                        <a:pt x="290921" y="432742"/>
                        <a:pt x="171033" y="476811"/>
                        <a:pt x="221770" y="547423"/>
                      </a:cubicBezTo>
                      <a:cubicBezTo>
                        <a:pt x="201005" y="569394"/>
                        <a:pt x="150777" y="562726"/>
                        <a:pt x="161064" y="525135"/>
                      </a:cubicBezTo>
                      <a:cubicBezTo>
                        <a:pt x="172367" y="494210"/>
                        <a:pt x="197449" y="470143"/>
                        <a:pt x="209133" y="439028"/>
                      </a:cubicBezTo>
                      <a:cubicBezTo>
                        <a:pt x="238966" y="372588"/>
                        <a:pt x="245906" y="298128"/>
                        <a:pt x="228882" y="227319"/>
                      </a:cubicBezTo>
                      <a:cubicBezTo>
                        <a:pt x="235124" y="229339"/>
                        <a:pt x="241887" y="229040"/>
                        <a:pt x="247932" y="226494"/>
                      </a:cubicBezTo>
                      <a:cubicBezTo>
                        <a:pt x="236185" y="314949"/>
                        <a:pt x="272697" y="400547"/>
                        <a:pt x="308511" y="479605"/>
                      </a:cubicBezTo>
                      <a:cubicBezTo>
                        <a:pt x="345150" y="534913"/>
                        <a:pt x="303494" y="594603"/>
                        <a:pt x="246471" y="547804"/>
                      </a:cubicBezTo>
                      <a:cubicBezTo>
                        <a:pt x="256295" y="538253"/>
                        <a:pt x="264340" y="527027"/>
                        <a:pt x="270220" y="514657"/>
                      </a:cubicBezTo>
                      <a:close/>
                      <a:moveTo>
                        <a:pt x="235803" y="534596"/>
                      </a:moveTo>
                      <a:cubicBezTo>
                        <a:pt x="220436" y="518467"/>
                        <a:pt x="229072" y="474017"/>
                        <a:pt x="255235" y="493956"/>
                      </a:cubicBezTo>
                      <a:cubicBezTo>
                        <a:pt x="261394" y="509196"/>
                        <a:pt x="244439" y="523039"/>
                        <a:pt x="235486" y="534342"/>
                      </a:cubicBezTo>
                      <a:close/>
                      <a:moveTo>
                        <a:pt x="157317" y="205602"/>
                      </a:moveTo>
                      <a:cubicBezTo>
                        <a:pt x="157317" y="204904"/>
                        <a:pt x="157317" y="204205"/>
                        <a:pt x="157317" y="203507"/>
                      </a:cubicBezTo>
                      <a:cubicBezTo>
                        <a:pt x="210956" y="185962"/>
                        <a:pt x="265655" y="171839"/>
                        <a:pt x="321084" y="161216"/>
                      </a:cubicBezTo>
                      <a:cubicBezTo>
                        <a:pt x="320004" y="176138"/>
                        <a:pt x="318353" y="190997"/>
                        <a:pt x="315941" y="205666"/>
                      </a:cubicBezTo>
                      <a:cubicBezTo>
                        <a:pt x="298795" y="200713"/>
                        <a:pt x="178971" y="199443"/>
                        <a:pt x="157317" y="205602"/>
                      </a:cubicBezTo>
                      <a:close/>
                      <a:moveTo>
                        <a:pt x="318925" y="66537"/>
                      </a:moveTo>
                      <a:cubicBezTo>
                        <a:pt x="319750" y="74157"/>
                        <a:pt x="320449" y="81714"/>
                        <a:pt x="320957" y="89334"/>
                      </a:cubicBezTo>
                      <a:cubicBezTo>
                        <a:pt x="264493" y="108111"/>
                        <a:pt x="207095" y="123967"/>
                        <a:pt x="148999" y="136832"/>
                      </a:cubicBezTo>
                      <a:cubicBezTo>
                        <a:pt x="148173" y="129402"/>
                        <a:pt x="147602" y="121909"/>
                        <a:pt x="147094" y="114480"/>
                      </a:cubicBezTo>
                      <a:cubicBezTo>
                        <a:pt x="199367" y="108301"/>
                        <a:pt x="249945" y="92020"/>
                        <a:pt x="296001" y="66537"/>
                      </a:cubicBezTo>
                      <a:close/>
                      <a:moveTo>
                        <a:pt x="177002" y="47805"/>
                      </a:moveTo>
                      <a:cubicBezTo>
                        <a:pt x="177828" y="8498"/>
                        <a:pt x="287810" y="8625"/>
                        <a:pt x="288699" y="48313"/>
                      </a:cubicBezTo>
                      <a:cubicBezTo>
                        <a:pt x="251424" y="48313"/>
                        <a:pt x="214213" y="48694"/>
                        <a:pt x="176939" y="48313"/>
                      </a:cubicBezTo>
                      <a:cubicBezTo>
                        <a:pt x="177193" y="48059"/>
                        <a:pt x="177257" y="47932"/>
                        <a:pt x="177257" y="47805"/>
                      </a:cubicBezTo>
                      <a:close/>
                      <a:moveTo>
                        <a:pt x="146713" y="71871"/>
                      </a:moveTo>
                      <a:cubicBezTo>
                        <a:pt x="177002" y="57520"/>
                        <a:pt x="222532" y="70411"/>
                        <a:pt x="256949" y="66537"/>
                      </a:cubicBezTo>
                      <a:cubicBezTo>
                        <a:pt x="221592" y="81917"/>
                        <a:pt x="184178" y="92039"/>
                        <a:pt x="145888" y="96573"/>
                      </a:cubicBezTo>
                      <a:cubicBezTo>
                        <a:pt x="146141" y="88381"/>
                        <a:pt x="143792" y="79555"/>
                        <a:pt x="146967" y="71871"/>
                      </a:cubicBezTo>
                      <a:close/>
                      <a:moveTo>
                        <a:pt x="350675" y="770371"/>
                      </a:moveTo>
                      <a:cubicBezTo>
                        <a:pt x="158270" y="868796"/>
                        <a:pt x="-63536" y="698362"/>
                        <a:pt x="54193" y="490971"/>
                      </a:cubicBezTo>
                      <a:cubicBezTo>
                        <a:pt x="77371" y="438901"/>
                        <a:pt x="106010" y="388355"/>
                        <a:pt x="116804" y="331713"/>
                      </a:cubicBezTo>
                      <a:cubicBezTo>
                        <a:pt x="121885" y="263641"/>
                        <a:pt x="121122" y="204713"/>
                        <a:pt x="210721" y="223255"/>
                      </a:cubicBezTo>
                      <a:cubicBezTo>
                        <a:pt x="226723" y="301360"/>
                        <a:pt x="222278" y="385688"/>
                        <a:pt x="180939" y="456554"/>
                      </a:cubicBezTo>
                      <a:cubicBezTo>
                        <a:pt x="165001" y="485129"/>
                        <a:pt x="126457" y="522975"/>
                        <a:pt x="147030" y="558154"/>
                      </a:cubicBezTo>
                      <a:cubicBezTo>
                        <a:pt x="165636" y="587936"/>
                        <a:pt x="208752" y="581459"/>
                        <a:pt x="231739" y="560377"/>
                      </a:cubicBezTo>
                      <a:cubicBezTo>
                        <a:pt x="277777" y="613590"/>
                        <a:pt x="364772" y="561710"/>
                        <a:pt x="334482" y="495924"/>
                      </a:cubicBezTo>
                      <a:cubicBezTo>
                        <a:pt x="299240" y="409120"/>
                        <a:pt x="249964" y="319521"/>
                        <a:pt x="265267" y="222874"/>
                      </a:cubicBezTo>
                      <a:cubicBezTo>
                        <a:pt x="351310" y="205475"/>
                        <a:pt x="350675" y="267324"/>
                        <a:pt x="355438" y="332031"/>
                      </a:cubicBezTo>
                      <a:cubicBezTo>
                        <a:pt x="394553" y="482907"/>
                        <a:pt x="549557" y="659881"/>
                        <a:pt x="350929" y="770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07" name="Google Shape;1507;p12"/>
              <p:cNvSpPr/>
              <p:nvPr/>
            </p:nvSpPr>
            <p:spPr>
              <a:xfrm>
                <a:off x="2046046" y="2433081"/>
                <a:ext cx="17700" cy="5448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08" name="Google Shape;1508;p12"/>
          <p:cNvGrpSpPr/>
          <p:nvPr/>
        </p:nvGrpSpPr>
        <p:grpSpPr>
          <a:xfrm>
            <a:off x="11106926" y="2"/>
            <a:ext cx="1136321" cy="2986065"/>
            <a:chOff x="3961868" y="-465246"/>
            <a:chExt cx="905291" cy="2378956"/>
          </a:xfrm>
        </p:grpSpPr>
        <p:grpSp>
          <p:nvGrpSpPr>
            <p:cNvPr id="1509" name="Google Shape;1509;p12"/>
            <p:cNvGrpSpPr/>
            <p:nvPr/>
          </p:nvGrpSpPr>
          <p:grpSpPr>
            <a:xfrm>
              <a:off x="3961868" y="1008419"/>
              <a:ext cx="905291" cy="905291"/>
              <a:chOff x="764100" y="3623300"/>
              <a:chExt cx="1046700" cy="1046700"/>
            </a:xfrm>
          </p:grpSpPr>
          <p:sp>
            <p:nvSpPr>
              <p:cNvPr id="1510" name="Google Shape;1510;p12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2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2" name="Google Shape;1512;p12"/>
            <p:cNvGrpSpPr/>
            <p:nvPr/>
          </p:nvGrpSpPr>
          <p:grpSpPr>
            <a:xfrm>
              <a:off x="4155315" y="-465246"/>
              <a:ext cx="522826" cy="2186340"/>
              <a:chOff x="2447534" y="1609676"/>
              <a:chExt cx="478297" cy="2000128"/>
            </a:xfrm>
          </p:grpSpPr>
          <p:grpSp>
            <p:nvGrpSpPr>
              <p:cNvPr id="1513" name="Google Shape;1513;p12"/>
              <p:cNvGrpSpPr/>
              <p:nvPr/>
            </p:nvGrpSpPr>
            <p:grpSpPr>
              <a:xfrm>
                <a:off x="2447534" y="2971595"/>
                <a:ext cx="478297" cy="638209"/>
                <a:chOff x="2447534" y="3081786"/>
                <a:chExt cx="478297" cy="638209"/>
              </a:xfrm>
            </p:grpSpPr>
            <p:sp>
              <p:nvSpPr>
                <p:cNvPr id="1514" name="Google Shape;1514;p12"/>
                <p:cNvSpPr/>
                <p:nvPr/>
              </p:nvSpPr>
              <p:spPr>
                <a:xfrm>
                  <a:off x="2591014" y="3097533"/>
                  <a:ext cx="179593" cy="168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93" h="168416" extrusionOk="0">
                      <a:moveTo>
                        <a:pt x="0" y="168417"/>
                      </a:moveTo>
                      <a:cubicBezTo>
                        <a:pt x="0" y="125745"/>
                        <a:pt x="5779" y="81168"/>
                        <a:pt x="2349" y="39004"/>
                      </a:cubicBezTo>
                      <a:cubicBezTo>
                        <a:pt x="8128" y="33924"/>
                        <a:pt x="29020" y="36527"/>
                        <a:pt x="37148" y="34622"/>
                      </a:cubicBezTo>
                      <a:cubicBezTo>
                        <a:pt x="48577" y="31575"/>
                        <a:pt x="35052" y="16652"/>
                        <a:pt x="41148" y="11254"/>
                      </a:cubicBezTo>
                      <a:cubicBezTo>
                        <a:pt x="60198" y="-10653"/>
                        <a:pt x="146685" y="1412"/>
                        <a:pt x="147320" y="30304"/>
                      </a:cubicBezTo>
                      <a:cubicBezTo>
                        <a:pt x="146577" y="33733"/>
                        <a:pt x="148761" y="37112"/>
                        <a:pt x="152184" y="37855"/>
                      </a:cubicBezTo>
                      <a:cubicBezTo>
                        <a:pt x="152527" y="37925"/>
                        <a:pt x="152876" y="37969"/>
                        <a:pt x="153226" y="37988"/>
                      </a:cubicBezTo>
                      <a:cubicBezTo>
                        <a:pt x="199009" y="46307"/>
                        <a:pt x="171196" y="124983"/>
                        <a:pt x="171514" y="162194"/>
                      </a:cubicBezTo>
                      <a:cubicBezTo>
                        <a:pt x="116268" y="155717"/>
                        <a:pt x="51435" y="152225"/>
                        <a:pt x="0" y="168417"/>
                      </a:cubicBezTo>
                      <a:close/>
                    </a:path>
                  </a:pathLst>
                </a:custGeom>
                <a:solidFill>
                  <a:srgbClr val="FFFFFF">
                    <a:alpha val="1341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5" name="Google Shape;1515;p12"/>
                <p:cNvSpPr/>
                <p:nvPr/>
              </p:nvSpPr>
              <p:spPr>
                <a:xfrm>
                  <a:off x="2458233" y="3250561"/>
                  <a:ext cx="453667" cy="462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667" h="462047" extrusionOk="0">
                      <a:moveTo>
                        <a:pt x="221935" y="462048"/>
                      </a:moveTo>
                      <a:cubicBezTo>
                        <a:pt x="-59306" y="460714"/>
                        <a:pt x="-82865" y="22373"/>
                        <a:pt x="206568" y="847"/>
                      </a:cubicBezTo>
                      <a:cubicBezTo>
                        <a:pt x="522671" y="-22712"/>
                        <a:pt x="543753" y="452904"/>
                        <a:pt x="221935" y="462048"/>
                      </a:cubicBezTo>
                      <a:close/>
                    </a:path>
                  </a:pathLst>
                </a:custGeom>
                <a:solidFill>
                  <a:srgbClr val="FFFFFF">
                    <a:alpha val="1341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6" name="Google Shape;1516;p12"/>
                <p:cNvSpPr/>
                <p:nvPr/>
              </p:nvSpPr>
              <p:spPr>
                <a:xfrm>
                  <a:off x="2447534" y="3081786"/>
                  <a:ext cx="478297" cy="638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297" h="638209" extrusionOk="0">
                      <a:moveTo>
                        <a:pt x="474760" y="358979"/>
                      </a:moveTo>
                      <a:cubicBezTo>
                        <a:pt x="461679" y="274778"/>
                        <a:pt x="399195" y="202960"/>
                        <a:pt x="320201" y="173178"/>
                      </a:cubicBezTo>
                      <a:cubicBezTo>
                        <a:pt x="320201" y="137618"/>
                        <a:pt x="347824" y="40273"/>
                        <a:pt x="296008" y="38050"/>
                      </a:cubicBezTo>
                      <a:cubicBezTo>
                        <a:pt x="297722" y="5792"/>
                        <a:pt x="256955" y="7316"/>
                        <a:pt x="234286" y="3379"/>
                      </a:cubicBezTo>
                      <a:cubicBezTo>
                        <a:pt x="210981" y="-4749"/>
                        <a:pt x="165198" y="331"/>
                        <a:pt x="178406" y="34748"/>
                      </a:cubicBezTo>
                      <a:cubicBezTo>
                        <a:pt x="166277" y="37224"/>
                        <a:pt x="129765" y="31129"/>
                        <a:pt x="140306" y="52718"/>
                      </a:cubicBezTo>
                      <a:cubicBezTo>
                        <a:pt x="138210" y="96153"/>
                        <a:pt x="137448" y="139713"/>
                        <a:pt x="135797" y="183148"/>
                      </a:cubicBezTo>
                      <a:cubicBezTo>
                        <a:pt x="-17047" y="249949"/>
                        <a:pt x="-46892" y="468453"/>
                        <a:pt x="77123" y="577673"/>
                      </a:cubicBezTo>
                      <a:cubicBezTo>
                        <a:pt x="240636" y="727914"/>
                        <a:pt x="512416" y="577165"/>
                        <a:pt x="474760" y="358979"/>
                      </a:cubicBezTo>
                      <a:close/>
                      <a:moveTo>
                        <a:pt x="304771" y="167971"/>
                      </a:moveTo>
                      <a:cubicBezTo>
                        <a:pt x="286165" y="163081"/>
                        <a:pt x="266226" y="157748"/>
                        <a:pt x="246922" y="159144"/>
                      </a:cubicBezTo>
                      <a:cubicBezTo>
                        <a:pt x="215172" y="156033"/>
                        <a:pt x="182914" y="164288"/>
                        <a:pt x="153514" y="175273"/>
                      </a:cubicBezTo>
                      <a:cubicBezTo>
                        <a:pt x="153514" y="170829"/>
                        <a:pt x="153514" y="166320"/>
                        <a:pt x="153958" y="161875"/>
                      </a:cubicBezTo>
                      <a:cubicBezTo>
                        <a:pt x="206600" y="153398"/>
                        <a:pt x="258035" y="138666"/>
                        <a:pt x="307184" y="117997"/>
                      </a:cubicBezTo>
                      <a:cubicBezTo>
                        <a:pt x="306422" y="134634"/>
                        <a:pt x="305342" y="151334"/>
                        <a:pt x="304771" y="167971"/>
                      </a:cubicBezTo>
                      <a:close/>
                      <a:moveTo>
                        <a:pt x="292515" y="378092"/>
                      </a:moveTo>
                      <a:cubicBezTo>
                        <a:pt x="301278" y="393079"/>
                        <a:pt x="305215" y="416700"/>
                        <a:pt x="297087" y="432131"/>
                      </a:cubicBezTo>
                      <a:cubicBezTo>
                        <a:pt x="286356" y="434925"/>
                        <a:pt x="294928" y="387363"/>
                        <a:pt x="292515" y="378092"/>
                      </a:cubicBezTo>
                      <a:close/>
                      <a:moveTo>
                        <a:pt x="233524" y="360440"/>
                      </a:moveTo>
                      <a:cubicBezTo>
                        <a:pt x="220881" y="353181"/>
                        <a:pt x="206085" y="350622"/>
                        <a:pt x="191741" y="353200"/>
                      </a:cubicBezTo>
                      <a:cubicBezTo>
                        <a:pt x="193900" y="295606"/>
                        <a:pt x="196313" y="237948"/>
                        <a:pt x="198599" y="180354"/>
                      </a:cubicBezTo>
                      <a:cubicBezTo>
                        <a:pt x="213394" y="176480"/>
                        <a:pt x="265528" y="177750"/>
                        <a:pt x="276005" y="180354"/>
                      </a:cubicBezTo>
                      <a:cubicBezTo>
                        <a:pt x="275707" y="235389"/>
                        <a:pt x="275415" y="290418"/>
                        <a:pt x="275116" y="345454"/>
                      </a:cubicBezTo>
                      <a:cubicBezTo>
                        <a:pt x="259679" y="343733"/>
                        <a:pt x="244312" y="349263"/>
                        <a:pt x="233524" y="360440"/>
                      </a:cubicBezTo>
                      <a:close/>
                      <a:moveTo>
                        <a:pt x="244636" y="403619"/>
                      </a:moveTo>
                      <a:cubicBezTo>
                        <a:pt x="254860" y="460769"/>
                        <a:pt x="203615" y="463119"/>
                        <a:pt x="235365" y="386855"/>
                      </a:cubicBezTo>
                      <a:cubicBezTo>
                        <a:pt x="239537" y="391777"/>
                        <a:pt x="242687" y="397473"/>
                        <a:pt x="244636" y="403619"/>
                      </a:cubicBezTo>
                      <a:close/>
                      <a:moveTo>
                        <a:pt x="203234" y="18174"/>
                      </a:moveTo>
                      <a:cubicBezTo>
                        <a:pt x="226920" y="23191"/>
                        <a:pt x="260384" y="18174"/>
                        <a:pt x="278228" y="35383"/>
                      </a:cubicBezTo>
                      <a:cubicBezTo>
                        <a:pt x="250357" y="33268"/>
                        <a:pt x="222392" y="32805"/>
                        <a:pt x="194471" y="33986"/>
                      </a:cubicBezTo>
                      <a:cubicBezTo>
                        <a:pt x="198916" y="25413"/>
                        <a:pt x="186407" y="19063"/>
                        <a:pt x="203234" y="18174"/>
                      </a:cubicBezTo>
                      <a:close/>
                      <a:moveTo>
                        <a:pt x="157451" y="54369"/>
                      </a:moveTo>
                      <a:cubicBezTo>
                        <a:pt x="205711" y="53036"/>
                        <a:pt x="261591" y="43511"/>
                        <a:pt x="306358" y="62688"/>
                      </a:cubicBezTo>
                      <a:lnTo>
                        <a:pt x="156308" y="90501"/>
                      </a:lnTo>
                      <a:close/>
                      <a:moveTo>
                        <a:pt x="308136" y="80468"/>
                      </a:moveTo>
                      <a:cubicBezTo>
                        <a:pt x="308701" y="80385"/>
                        <a:pt x="309254" y="80239"/>
                        <a:pt x="309787" y="80023"/>
                      </a:cubicBezTo>
                      <a:cubicBezTo>
                        <a:pt x="309279" y="87135"/>
                        <a:pt x="308263" y="92723"/>
                        <a:pt x="308136" y="99073"/>
                      </a:cubicBezTo>
                      <a:cubicBezTo>
                        <a:pt x="258975" y="120276"/>
                        <a:pt x="207381" y="135338"/>
                        <a:pt x="154530" y="143904"/>
                      </a:cubicBezTo>
                      <a:lnTo>
                        <a:pt x="155673" y="109043"/>
                      </a:lnTo>
                      <a:close/>
                      <a:moveTo>
                        <a:pt x="378685" y="571513"/>
                      </a:moveTo>
                      <a:cubicBezTo>
                        <a:pt x="88871" y="776746"/>
                        <a:pt x="-158652" y="297384"/>
                        <a:pt x="181009" y="184735"/>
                      </a:cubicBezTo>
                      <a:cubicBezTo>
                        <a:pt x="178787" y="242774"/>
                        <a:pt x="176183" y="300749"/>
                        <a:pt x="174151" y="358788"/>
                      </a:cubicBezTo>
                      <a:cubicBezTo>
                        <a:pt x="71345" y="420066"/>
                        <a:pt x="191741" y="557798"/>
                        <a:pt x="191360" y="371488"/>
                      </a:cubicBezTo>
                      <a:cubicBezTo>
                        <a:pt x="201799" y="369437"/>
                        <a:pt x="212626" y="371031"/>
                        <a:pt x="222030" y="375997"/>
                      </a:cubicBezTo>
                      <a:cubicBezTo>
                        <a:pt x="159673" y="513474"/>
                        <a:pt x="315756" y="467310"/>
                        <a:pt x="246795" y="371107"/>
                      </a:cubicBezTo>
                      <a:cubicBezTo>
                        <a:pt x="254364" y="364078"/>
                        <a:pt x="265052" y="361500"/>
                        <a:pt x="274989" y="364313"/>
                      </a:cubicBezTo>
                      <a:cubicBezTo>
                        <a:pt x="279561" y="390666"/>
                        <a:pt x="263115" y="429528"/>
                        <a:pt x="284324" y="449276"/>
                      </a:cubicBezTo>
                      <a:cubicBezTo>
                        <a:pt x="335124" y="459118"/>
                        <a:pt x="324964" y="368631"/>
                        <a:pt x="292642" y="351804"/>
                      </a:cubicBezTo>
                      <a:lnTo>
                        <a:pt x="293531" y="184481"/>
                      </a:lnTo>
                      <a:cubicBezTo>
                        <a:pt x="465172" y="225438"/>
                        <a:pt x="517686" y="462167"/>
                        <a:pt x="378685" y="571513"/>
                      </a:cubicBezTo>
                      <a:close/>
                      <a:moveTo>
                        <a:pt x="173453" y="378537"/>
                      </a:moveTo>
                      <a:cubicBezTo>
                        <a:pt x="170786" y="400508"/>
                        <a:pt x="176882" y="430226"/>
                        <a:pt x="158848" y="446926"/>
                      </a:cubicBezTo>
                      <a:cubicBezTo>
                        <a:pt x="145830" y="424638"/>
                        <a:pt x="150085" y="391681"/>
                        <a:pt x="173453" y="37828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17" name="Google Shape;1517;p12"/>
              <p:cNvSpPr/>
              <p:nvPr/>
            </p:nvSpPr>
            <p:spPr>
              <a:xfrm>
                <a:off x="2675605" y="1609676"/>
                <a:ext cx="17700" cy="13683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18" name="Google Shape;1518;p12"/>
          <p:cNvGrpSpPr/>
          <p:nvPr/>
        </p:nvGrpSpPr>
        <p:grpSpPr>
          <a:xfrm>
            <a:off x="10415698" y="25"/>
            <a:ext cx="656252" cy="1529691"/>
            <a:chOff x="5194218" y="197272"/>
            <a:chExt cx="522827" cy="1218683"/>
          </a:xfrm>
        </p:grpSpPr>
        <p:grpSp>
          <p:nvGrpSpPr>
            <p:cNvPr id="1519" name="Google Shape;1519;p12"/>
            <p:cNvGrpSpPr/>
            <p:nvPr/>
          </p:nvGrpSpPr>
          <p:grpSpPr>
            <a:xfrm>
              <a:off x="5194218" y="893129"/>
              <a:ext cx="522827" cy="522827"/>
              <a:chOff x="764100" y="3623300"/>
              <a:chExt cx="1046700" cy="1046700"/>
            </a:xfrm>
          </p:grpSpPr>
          <p:sp>
            <p:nvSpPr>
              <p:cNvPr id="1520" name="Google Shape;1520;p12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1" name="Google Shape;1521;p12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2" name="Google Shape;1522;p12"/>
            <p:cNvGrpSpPr/>
            <p:nvPr/>
          </p:nvGrpSpPr>
          <p:grpSpPr>
            <a:xfrm>
              <a:off x="5371921" y="197272"/>
              <a:ext cx="182209" cy="1080483"/>
              <a:chOff x="3305183" y="2334136"/>
              <a:chExt cx="166690" cy="988457"/>
            </a:xfrm>
          </p:grpSpPr>
          <p:grpSp>
            <p:nvGrpSpPr>
              <p:cNvPr id="1523" name="Google Shape;1523;p12"/>
              <p:cNvGrpSpPr/>
              <p:nvPr/>
            </p:nvGrpSpPr>
            <p:grpSpPr>
              <a:xfrm>
                <a:off x="3305183" y="2971595"/>
                <a:ext cx="166690" cy="350998"/>
                <a:chOff x="3305183" y="3146560"/>
                <a:chExt cx="166690" cy="350998"/>
              </a:xfrm>
            </p:grpSpPr>
            <p:sp>
              <p:nvSpPr>
                <p:cNvPr id="1524" name="Google Shape;1524;p12"/>
                <p:cNvSpPr/>
                <p:nvPr/>
              </p:nvSpPr>
              <p:spPr>
                <a:xfrm>
                  <a:off x="3324821" y="3152836"/>
                  <a:ext cx="119489" cy="117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89" h="117177" extrusionOk="0">
                      <a:moveTo>
                        <a:pt x="5460" y="117177"/>
                      </a:moveTo>
                      <a:cubicBezTo>
                        <a:pt x="4508" y="91777"/>
                        <a:pt x="-9653" y="30373"/>
                        <a:pt x="11810" y="23896"/>
                      </a:cubicBezTo>
                      <a:cubicBezTo>
                        <a:pt x="18160" y="22118"/>
                        <a:pt x="14668" y="14561"/>
                        <a:pt x="19494" y="10688"/>
                      </a:cubicBezTo>
                      <a:cubicBezTo>
                        <a:pt x="31241" y="-2901"/>
                        <a:pt x="96456" y="-6838"/>
                        <a:pt x="96456" y="18879"/>
                      </a:cubicBezTo>
                      <a:cubicBezTo>
                        <a:pt x="95751" y="22315"/>
                        <a:pt x="97967" y="25668"/>
                        <a:pt x="101409" y="26373"/>
                      </a:cubicBezTo>
                      <a:cubicBezTo>
                        <a:pt x="101866" y="26467"/>
                        <a:pt x="102336" y="26506"/>
                        <a:pt x="102806" y="26499"/>
                      </a:cubicBezTo>
                      <a:cubicBezTo>
                        <a:pt x="133731" y="28849"/>
                        <a:pt x="111569" y="90507"/>
                        <a:pt x="114744" y="113939"/>
                      </a:cubicBezTo>
                      <a:close/>
                    </a:path>
                  </a:pathLst>
                </a:custGeom>
                <a:solidFill>
                  <a:srgbClr val="FFFFFF">
                    <a:alpha val="1341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5" name="Google Shape;1525;p12"/>
                <p:cNvSpPr/>
                <p:nvPr/>
              </p:nvSpPr>
              <p:spPr>
                <a:xfrm>
                  <a:off x="3312763" y="3270014"/>
                  <a:ext cx="150661" cy="221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61" h="221107" extrusionOk="0">
                      <a:moveTo>
                        <a:pt x="72636" y="221107"/>
                      </a:moveTo>
                      <a:cubicBezTo>
                        <a:pt x="-3564" y="204978"/>
                        <a:pt x="-15057" y="136779"/>
                        <a:pt x="16184" y="2477"/>
                      </a:cubicBezTo>
                      <a:cubicBezTo>
                        <a:pt x="54284" y="1207"/>
                        <a:pt x="87558" y="1270"/>
                        <a:pt x="125595" y="0"/>
                      </a:cubicBezTo>
                      <a:cubicBezTo>
                        <a:pt x="164330" y="92202"/>
                        <a:pt x="166299" y="206629"/>
                        <a:pt x="72636" y="221107"/>
                      </a:cubicBezTo>
                      <a:close/>
                    </a:path>
                  </a:pathLst>
                </a:custGeom>
                <a:solidFill>
                  <a:srgbClr val="FFFFFF">
                    <a:alpha val="1341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6" name="Google Shape;1526;p12"/>
                <p:cNvSpPr/>
                <p:nvPr/>
              </p:nvSpPr>
              <p:spPr>
                <a:xfrm>
                  <a:off x="3305183" y="3146560"/>
                  <a:ext cx="166690" cy="3509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690" h="350998" extrusionOk="0">
                      <a:moveTo>
                        <a:pt x="140987" y="124596"/>
                      </a:moveTo>
                      <a:cubicBezTo>
                        <a:pt x="147337" y="122247"/>
                        <a:pt x="143336" y="59572"/>
                        <a:pt x="144542" y="54238"/>
                      </a:cubicBezTo>
                      <a:cubicBezTo>
                        <a:pt x="146828" y="39252"/>
                        <a:pt x="140097" y="24647"/>
                        <a:pt x="122571" y="26425"/>
                      </a:cubicBezTo>
                      <a:cubicBezTo>
                        <a:pt x="129683" y="-8309"/>
                        <a:pt x="29417" y="-8500"/>
                        <a:pt x="29925" y="24075"/>
                      </a:cubicBezTo>
                      <a:cubicBezTo>
                        <a:pt x="15891" y="25536"/>
                        <a:pt x="12399" y="39633"/>
                        <a:pt x="13478" y="51635"/>
                      </a:cubicBezTo>
                      <a:cubicBezTo>
                        <a:pt x="16145" y="75955"/>
                        <a:pt x="8335" y="105292"/>
                        <a:pt x="17034" y="127263"/>
                      </a:cubicBezTo>
                      <a:cubicBezTo>
                        <a:pt x="17034" y="127263"/>
                        <a:pt x="17034" y="127644"/>
                        <a:pt x="17034" y="127835"/>
                      </a:cubicBezTo>
                      <a:cubicBezTo>
                        <a:pt x="-77835" y="451748"/>
                        <a:pt x="259922" y="398789"/>
                        <a:pt x="140987" y="124596"/>
                      </a:cubicBezTo>
                      <a:close/>
                      <a:moveTo>
                        <a:pt x="126254" y="42427"/>
                      </a:moveTo>
                      <a:cubicBezTo>
                        <a:pt x="126699" y="51254"/>
                        <a:pt x="126699" y="64842"/>
                        <a:pt x="126889" y="74177"/>
                      </a:cubicBezTo>
                      <a:lnTo>
                        <a:pt x="31258" y="101736"/>
                      </a:lnTo>
                      <a:cubicBezTo>
                        <a:pt x="31258" y="96719"/>
                        <a:pt x="31258" y="91640"/>
                        <a:pt x="31258" y="86560"/>
                      </a:cubicBezTo>
                      <a:cubicBezTo>
                        <a:pt x="57865" y="73415"/>
                        <a:pt x="88408" y="58556"/>
                        <a:pt x="112348" y="40903"/>
                      </a:cubicBezTo>
                      <a:cubicBezTo>
                        <a:pt x="116793" y="41665"/>
                        <a:pt x="123778" y="38490"/>
                        <a:pt x="126254" y="42427"/>
                      </a:cubicBezTo>
                      <a:close/>
                      <a:moveTo>
                        <a:pt x="89044" y="212671"/>
                      </a:moveTo>
                      <a:cubicBezTo>
                        <a:pt x="81112" y="208784"/>
                        <a:pt x="71771" y="209070"/>
                        <a:pt x="64088" y="213433"/>
                      </a:cubicBezTo>
                      <a:cubicBezTo>
                        <a:pt x="67943" y="186762"/>
                        <a:pt x="70883" y="159947"/>
                        <a:pt x="72914" y="132978"/>
                      </a:cubicBezTo>
                      <a:lnTo>
                        <a:pt x="83964" y="132978"/>
                      </a:lnTo>
                      <a:cubicBezTo>
                        <a:pt x="83049" y="159642"/>
                        <a:pt x="84751" y="186337"/>
                        <a:pt x="89044" y="212671"/>
                      </a:cubicBezTo>
                      <a:close/>
                      <a:moveTo>
                        <a:pt x="50944" y="114118"/>
                      </a:moveTo>
                      <a:lnTo>
                        <a:pt x="127144" y="92148"/>
                      </a:lnTo>
                      <a:lnTo>
                        <a:pt x="127144" y="113420"/>
                      </a:lnTo>
                      <a:cubicBezTo>
                        <a:pt x="101299" y="114880"/>
                        <a:pt x="75899" y="115135"/>
                        <a:pt x="50626" y="114118"/>
                      </a:cubicBezTo>
                      <a:close/>
                      <a:moveTo>
                        <a:pt x="90695" y="39950"/>
                      </a:moveTo>
                      <a:cubicBezTo>
                        <a:pt x="74692" y="48269"/>
                        <a:pt x="47832" y="59826"/>
                        <a:pt x="31385" y="67255"/>
                      </a:cubicBezTo>
                      <a:cubicBezTo>
                        <a:pt x="31385" y="58937"/>
                        <a:pt x="31766" y="47634"/>
                        <a:pt x="31385" y="39379"/>
                      </a:cubicBezTo>
                      <a:cubicBezTo>
                        <a:pt x="33036" y="39379"/>
                        <a:pt x="75835" y="39442"/>
                        <a:pt x="90377" y="39950"/>
                      </a:cubicBezTo>
                      <a:close/>
                      <a:moveTo>
                        <a:pt x="45736" y="22361"/>
                      </a:moveTo>
                      <a:cubicBezTo>
                        <a:pt x="60214" y="644"/>
                        <a:pt x="112920" y="11122"/>
                        <a:pt x="111395" y="26616"/>
                      </a:cubicBezTo>
                      <a:cubicBezTo>
                        <a:pt x="92028" y="25854"/>
                        <a:pt x="63834" y="27314"/>
                        <a:pt x="44466" y="26616"/>
                      </a:cubicBezTo>
                      <a:cubicBezTo>
                        <a:pt x="44339" y="26171"/>
                        <a:pt x="45165" y="22742"/>
                        <a:pt x="45419" y="22361"/>
                      </a:cubicBezTo>
                      <a:close/>
                      <a:moveTo>
                        <a:pt x="125556" y="309127"/>
                      </a:moveTo>
                      <a:cubicBezTo>
                        <a:pt x="22686" y="406028"/>
                        <a:pt x="-873" y="195335"/>
                        <a:pt x="33798" y="131708"/>
                      </a:cubicBezTo>
                      <a:cubicBezTo>
                        <a:pt x="41101" y="132153"/>
                        <a:pt x="48467" y="132470"/>
                        <a:pt x="55833" y="132661"/>
                      </a:cubicBezTo>
                      <a:cubicBezTo>
                        <a:pt x="60913" y="148536"/>
                        <a:pt x="25734" y="268678"/>
                        <a:pt x="58500" y="243023"/>
                      </a:cubicBezTo>
                      <a:cubicBezTo>
                        <a:pt x="62310" y="237436"/>
                        <a:pt x="67708" y="228101"/>
                        <a:pt x="75454" y="228037"/>
                      </a:cubicBezTo>
                      <a:cubicBezTo>
                        <a:pt x="84979" y="228037"/>
                        <a:pt x="91076" y="238960"/>
                        <a:pt x="95394" y="245881"/>
                      </a:cubicBezTo>
                      <a:cubicBezTo>
                        <a:pt x="128985" y="268931"/>
                        <a:pt x="92536" y="150631"/>
                        <a:pt x="101744" y="132661"/>
                      </a:cubicBezTo>
                      <a:cubicBezTo>
                        <a:pt x="109173" y="132661"/>
                        <a:pt x="116602" y="132089"/>
                        <a:pt x="124032" y="131644"/>
                      </a:cubicBezTo>
                      <a:cubicBezTo>
                        <a:pt x="155591" y="183968"/>
                        <a:pt x="160671" y="257311"/>
                        <a:pt x="125239" y="30912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27" name="Google Shape;1527;p12"/>
              <p:cNvSpPr/>
              <p:nvPr/>
            </p:nvSpPr>
            <p:spPr>
              <a:xfrm>
                <a:off x="3375892" y="2334136"/>
                <a:ext cx="17700" cy="6438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28" name="Google Shape;1528;p12"/>
          <p:cNvGrpSpPr/>
          <p:nvPr/>
        </p:nvGrpSpPr>
        <p:grpSpPr>
          <a:xfrm>
            <a:off x="10691839" y="1"/>
            <a:ext cx="1080221" cy="4962791"/>
            <a:chOff x="7824797" y="-929429"/>
            <a:chExt cx="860597" cy="3953785"/>
          </a:xfrm>
        </p:grpSpPr>
        <p:grpSp>
          <p:nvGrpSpPr>
            <p:cNvPr id="1529" name="Google Shape;1529;p12"/>
            <p:cNvGrpSpPr/>
            <p:nvPr/>
          </p:nvGrpSpPr>
          <p:grpSpPr>
            <a:xfrm>
              <a:off x="7824797" y="1891931"/>
              <a:ext cx="860597" cy="1132425"/>
              <a:chOff x="764100" y="3623300"/>
              <a:chExt cx="1046700" cy="1046700"/>
            </a:xfrm>
          </p:grpSpPr>
          <p:sp>
            <p:nvSpPr>
              <p:cNvPr id="1530" name="Google Shape;1530;p12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1" name="Google Shape;1531;p12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32" name="Google Shape;1532;p12"/>
            <p:cNvGrpSpPr/>
            <p:nvPr/>
          </p:nvGrpSpPr>
          <p:grpSpPr>
            <a:xfrm>
              <a:off x="8100547" y="-929429"/>
              <a:ext cx="300376" cy="3735115"/>
              <a:chOff x="3792712" y="404687"/>
              <a:chExt cx="274793" cy="3416993"/>
            </a:xfrm>
          </p:grpSpPr>
          <p:grpSp>
            <p:nvGrpSpPr>
              <p:cNvPr id="1533" name="Google Shape;1533;p12"/>
              <p:cNvGrpSpPr/>
              <p:nvPr/>
            </p:nvGrpSpPr>
            <p:grpSpPr>
              <a:xfrm>
                <a:off x="3792712" y="2971595"/>
                <a:ext cx="274793" cy="850085"/>
                <a:chOff x="3792712" y="2879468"/>
                <a:chExt cx="274793" cy="850085"/>
              </a:xfrm>
            </p:grpSpPr>
            <p:sp>
              <p:nvSpPr>
                <p:cNvPr id="1534" name="Google Shape;1534;p12"/>
                <p:cNvSpPr/>
                <p:nvPr/>
              </p:nvSpPr>
              <p:spPr>
                <a:xfrm>
                  <a:off x="3798083" y="3085793"/>
                  <a:ext cx="261578" cy="637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578" h="637356" extrusionOk="0">
                      <a:moveTo>
                        <a:pt x="126686" y="637357"/>
                      </a:moveTo>
                      <a:cubicBezTo>
                        <a:pt x="-60449" y="630435"/>
                        <a:pt x="18736" y="394850"/>
                        <a:pt x="6417" y="267723"/>
                      </a:cubicBezTo>
                      <a:cubicBezTo>
                        <a:pt x="12322" y="197048"/>
                        <a:pt x="-10665" y="53665"/>
                        <a:pt x="31817" y="8008"/>
                      </a:cubicBezTo>
                      <a:cubicBezTo>
                        <a:pt x="291595" y="-16566"/>
                        <a:pt x="262449" y="-1263"/>
                        <a:pt x="258829" y="299283"/>
                      </a:cubicBezTo>
                      <a:cubicBezTo>
                        <a:pt x="256988" y="426728"/>
                        <a:pt x="295024" y="626816"/>
                        <a:pt x="126686" y="637357"/>
                      </a:cubicBezTo>
                      <a:close/>
                    </a:path>
                  </a:pathLst>
                </a:custGeom>
                <a:solidFill>
                  <a:srgbClr val="FFFFFF">
                    <a:alpha val="1341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35" name="Google Shape;1535;p12"/>
                <p:cNvSpPr/>
                <p:nvPr/>
              </p:nvSpPr>
              <p:spPr>
                <a:xfrm>
                  <a:off x="3849902" y="2886279"/>
                  <a:ext cx="160096" cy="197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096" h="197298" extrusionOk="0">
                      <a:moveTo>
                        <a:pt x="0" y="197298"/>
                      </a:moveTo>
                      <a:cubicBezTo>
                        <a:pt x="14795" y="163453"/>
                        <a:pt x="-19495" y="39120"/>
                        <a:pt x="29908" y="37913"/>
                      </a:cubicBezTo>
                      <a:cubicBezTo>
                        <a:pt x="41275" y="35754"/>
                        <a:pt x="33401" y="17911"/>
                        <a:pt x="43053" y="12513"/>
                      </a:cubicBezTo>
                      <a:cubicBezTo>
                        <a:pt x="64008" y="-9902"/>
                        <a:pt x="129984" y="-1393"/>
                        <a:pt x="134239" y="31563"/>
                      </a:cubicBezTo>
                      <a:cubicBezTo>
                        <a:pt x="135826" y="40517"/>
                        <a:pt x="147891" y="34484"/>
                        <a:pt x="151955" y="41406"/>
                      </a:cubicBezTo>
                      <a:cubicBezTo>
                        <a:pt x="171640" y="64583"/>
                        <a:pt x="149479" y="158246"/>
                        <a:pt x="149161" y="196663"/>
                      </a:cubicBezTo>
                      <a:cubicBezTo>
                        <a:pt x="98234" y="196155"/>
                        <a:pt x="49847" y="189170"/>
                        <a:pt x="0" y="197298"/>
                      </a:cubicBezTo>
                      <a:close/>
                    </a:path>
                  </a:pathLst>
                </a:custGeom>
                <a:solidFill>
                  <a:srgbClr val="FFFFFF">
                    <a:alpha val="1341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36" name="Google Shape;1536;p12"/>
                <p:cNvSpPr/>
                <p:nvPr/>
              </p:nvSpPr>
              <p:spPr>
                <a:xfrm>
                  <a:off x="3792712" y="2879468"/>
                  <a:ext cx="274793" cy="850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793" h="850085" extrusionOk="0">
                      <a:moveTo>
                        <a:pt x="19916" y="786532"/>
                      </a:moveTo>
                      <a:cubicBezTo>
                        <a:pt x="39854" y="827489"/>
                        <a:pt x="67541" y="848572"/>
                        <a:pt x="131866" y="850032"/>
                      </a:cubicBezTo>
                      <a:cubicBezTo>
                        <a:pt x="255818" y="852953"/>
                        <a:pt x="279440" y="735732"/>
                        <a:pt x="271947" y="651213"/>
                      </a:cubicBezTo>
                      <a:cubicBezTo>
                        <a:pt x="272963" y="537612"/>
                        <a:pt x="275312" y="423947"/>
                        <a:pt x="274678" y="310345"/>
                      </a:cubicBezTo>
                      <a:cubicBezTo>
                        <a:pt x="276202" y="268245"/>
                        <a:pt x="263057" y="215095"/>
                        <a:pt x="217528" y="202395"/>
                      </a:cubicBezTo>
                      <a:cubicBezTo>
                        <a:pt x="213336" y="167343"/>
                        <a:pt x="246610" y="35073"/>
                        <a:pt x="197716" y="37295"/>
                      </a:cubicBezTo>
                      <a:cubicBezTo>
                        <a:pt x="191366" y="-10202"/>
                        <a:pt x="84495" y="-14965"/>
                        <a:pt x="87098" y="38311"/>
                      </a:cubicBezTo>
                      <a:cubicBezTo>
                        <a:pt x="75478" y="36978"/>
                        <a:pt x="60047" y="37041"/>
                        <a:pt x="58778" y="55583"/>
                      </a:cubicBezTo>
                      <a:cubicBezTo>
                        <a:pt x="55603" y="103081"/>
                        <a:pt x="55285" y="150833"/>
                        <a:pt x="49887" y="197760"/>
                      </a:cubicBezTo>
                      <a:cubicBezTo>
                        <a:pt x="-19010" y="224303"/>
                        <a:pt x="12613" y="404262"/>
                        <a:pt x="5437" y="474048"/>
                      </a:cubicBezTo>
                      <a:cubicBezTo>
                        <a:pt x="10264" y="577299"/>
                        <a:pt x="-17549" y="687980"/>
                        <a:pt x="19916" y="786532"/>
                      </a:cubicBezTo>
                      <a:close/>
                      <a:moveTo>
                        <a:pt x="102466" y="38248"/>
                      </a:moveTo>
                      <a:cubicBezTo>
                        <a:pt x="106148" y="7895"/>
                        <a:pt x="173585" y="17166"/>
                        <a:pt x="178983" y="37105"/>
                      </a:cubicBezTo>
                      <a:cubicBezTo>
                        <a:pt x="154281" y="37549"/>
                        <a:pt x="103101" y="39962"/>
                        <a:pt x="102592" y="38311"/>
                      </a:cubicBezTo>
                      <a:close/>
                      <a:moveTo>
                        <a:pt x="76177" y="56663"/>
                      </a:moveTo>
                      <a:lnTo>
                        <a:pt x="174983" y="55393"/>
                      </a:lnTo>
                      <a:cubicBezTo>
                        <a:pt x="190222" y="53361"/>
                        <a:pt x="211304" y="53298"/>
                        <a:pt x="206733" y="75459"/>
                      </a:cubicBezTo>
                      <a:lnTo>
                        <a:pt x="75287" y="111400"/>
                      </a:lnTo>
                      <a:cubicBezTo>
                        <a:pt x="75967" y="93194"/>
                        <a:pt x="76303" y="74970"/>
                        <a:pt x="76303" y="56726"/>
                      </a:cubicBezTo>
                      <a:close/>
                      <a:moveTo>
                        <a:pt x="73700" y="129879"/>
                      </a:moveTo>
                      <a:lnTo>
                        <a:pt x="205399" y="94382"/>
                      </a:lnTo>
                      <a:lnTo>
                        <a:pt x="203684" y="134069"/>
                      </a:lnTo>
                      <a:lnTo>
                        <a:pt x="71478" y="159469"/>
                      </a:lnTo>
                      <a:cubicBezTo>
                        <a:pt x="72430" y="149563"/>
                        <a:pt x="73192" y="139785"/>
                        <a:pt x="73827" y="129942"/>
                      </a:cubicBezTo>
                      <a:close/>
                      <a:moveTo>
                        <a:pt x="69191" y="177885"/>
                      </a:moveTo>
                      <a:lnTo>
                        <a:pt x="202541" y="152104"/>
                      </a:lnTo>
                      <a:cubicBezTo>
                        <a:pt x="201906" y="166391"/>
                        <a:pt x="201335" y="180615"/>
                        <a:pt x="200700" y="194839"/>
                      </a:cubicBezTo>
                      <a:lnTo>
                        <a:pt x="67350" y="193379"/>
                      </a:lnTo>
                      <a:cubicBezTo>
                        <a:pt x="68239" y="188298"/>
                        <a:pt x="68937" y="183282"/>
                        <a:pt x="69318" y="177948"/>
                      </a:cubicBezTo>
                      <a:close/>
                      <a:moveTo>
                        <a:pt x="19217" y="648102"/>
                      </a:moveTo>
                      <a:cubicBezTo>
                        <a:pt x="23154" y="519832"/>
                        <a:pt x="21947" y="391117"/>
                        <a:pt x="28171" y="263101"/>
                      </a:cubicBezTo>
                      <a:cubicBezTo>
                        <a:pt x="34965" y="198204"/>
                        <a:pt x="74589" y="211222"/>
                        <a:pt x="121960" y="210968"/>
                      </a:cubicBezTo>
                      <a:cubicBezTo>
                        <a:pt x="123103" y="217851"/>
                        <a:pt x="123674" y="224817"/>
                        <a:pt x="123674" y="231796"/>
                      </a:cubicBezTo>
                      <a:cubicBezTo>
                        <a:pt x="72874" y="256370"/>
                        <a:pt x="60174" y="344889"/>
                        <a:pt x="124246" y="360891"/>
                      </a:cubicBezTo>
                      <a:lnTo>
                        <a:pt x="124627" y="429281"/>
                      </a:lnTo>
                      <a:cubicBezTo>
                        <a:pt x="46966" y="432710"/>
                        <a:pt x="45951" y="548915"/>
                        <a:pt x="125135" y="549486"/>
                      </a:cubicBezTo>
                      <a:lnTo>
                        <a:pt x="125516" y="627083"/>
                      </a:lnTo>
                      <a:cubicBezTo>
                        <a:pt x="40" y="680677"/>
                        <a:pt x="157647" y="791422"/>
                        <a:pt x="143550" y="638069"/>
                      </a:cubicBezTo>
                      <a:cubicBezTo>
                        <a:pt x="209971" y="620416"/>
                        <a:pt x="220385" y="540533"/>
                        <a:pt x="142661" y="533675"/>
                      </a:cubicBezTo>
                      <a:lnTo>
                        <a:pt x="142280" y="444204"/>
                      </a:lnTo>
                      <a:cubicBezTo>
                        <a:pt x="216321" y="434298"/>
                        <a:pt x="216130" y="356764"/>
                        <a:pt x="141772" y="346604"/>
                      </a:cubicBezTo>
                      <a:cubicBezTo>
                        <a:pt x="141772" y="311425"/>
                        <a:pt x="141772" y="215413"/>
                        <a:pt x="140566" y="212429"/>
                      </a:cubicBezTo>
                      <a:cubicBezTo>
                        <a:pt x="140566" y="212429"/>
                        <a:pt x="194096" y="213762"/>
                        <a:pt x="198541" y="213381"/>
                      </a:cubicBezTo>
                      <a:cubicBezTo>
                        <a:pt x="218543" y="211666"/>
                        <a:pt x="234291" y="230589"/>
                        <a:pt x="243943" y="246845"/>
                      </a:cubicBezTo>
                      <a:cubicBezTo>
                        <a:pt x="271376" y="315997"/>
                        <a:pt x="250865" y="395880"/>
                        <a:pt x="255754" y="469095"/>
                      </a:cubicBezTo>
                      <a:cubicBezTo>
                        <a:pt x="240832" y="580093"/>
                        <a:pt x="308015" y="834538"/>
                        <a:pt x="136819" y="834855"/>
                      </a:cubicBezTo>
                      <a:cubicBezTo>
                        <a:pt x="35727" y="844063"/>
                        <a:pt x="10073" y="729382"/>
                        <a:pt x="19344" y="648166"/>
                      </a:cubicBezTo>
                      <a:close/>
                      <a:moveTo>
                        <a:pt x="125008" y="678137"/>
                      </a:moveTo>
                      <a:cubicBezTo>
                        <a:pt x="115928" y="731541"/>
                        <a:pt x="62968" y="668041"/>
                        <a:pt x="125643" y="645435"/>
                      </a:cubicBezTo>
                      <a:cubicBezTo>
                        <a:pt x="126272" y="656357"/>
                        <a:pt x="126100" y="667304"/>
                        <a:pt x="125135" y="678201"/>
                      </a:cubicBezTo>
                      <a:close/>
                      <a:moveTo>
                        <a:pt x="125008" y="531198"/>
                      </a:moveTo>
                      <a:cubicBezTo>
                        <a:pt x="69953" y="529293"/>
                        <a:pt x="68620" y="448966"/>
                        <a:pt x="124627" y="447315"/>
                      </a:cubicBezTo>
                      <a:close/>
                      <a:moveTo>
                        <a:pt x="124119" y="340698"/>
                      </a:moveTo>
                      <a:cubicBezTo>
                        <a:pt x="85193" y="326284"/>
                        <a:pt x="93004" y="270848"/>
                        <a:pt x="123674" y="251798"/>
                      </a:cubicBezTo>
                      <a:cubicBezTo>
                        <a:pt x="123973" y="281643"/>
                        <a:pt x="124183" y="311380"/>
                        <a:pt x="124309" y="341016"/>
                      </a:cubicBezTo>
                      <a:close/>
                      <a:moveTo>
                        <a:pt x="141835" y="365591"/>
                      </a:moveTo>
                      <a:cubicBezTo>
                        <a:pt x="190730" y="374798"/>
                        <a:pt x="194159" y="419057"/>
                        <a:pt x="141835" y="426106"/>
                      </a:cubicBezTo>
                      <a:close/>
                      <a:moveTo>
                        <a:pt x="142724" y="551899"/>
                      </a:moveTo>
                      <a:cubicBezTo>
                        <a:pt x="195493" y="559138"/>
                        <a:pt x="188127" y="605684"/>
                        <a:pt x="143296" y="619781"/>
                      </a:cubicBezTo>
                      <a:cubicBezTo>
                        <a:pt x="143042" y="601429"/>
                        <a:pt x="142978" y="571204"/>
                        <a:pt x="142915" y="5522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37" name="Google Shape;1537;p12"/>
              <p:cNvSpPr/>
              <p:nvPr/>
            </p:nvSpPr>
            <p:spPr>
              <a:xfrm>
                <a:off x="3923177" y="404687"/>
                <a:ext cx="17700" cy="25731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38" name="Google Shape;1538;p12"/>
          <p:cNvGrpSpPr/>
          <p:nvPr/>
        </p:nvGrpSpPr>
        <p:grpSpPr>
          <a:xfrm>
            <a:off x="9681330" y="1"/>
            <a:ext cx="1313817" cy="6147905"/>
            <a:chOff x="1192601" y="-2473021"/>
            <a:chExt cx="1046700" cy="4897949"/>
          </a:xfrm>
        </p:grpSpPr>
        <p:grpSp>
          <p:nvGrpSpPr>
            <p:cNvPr id="1539" name="Google Shape;1539;p12"/>
            <p:cNvGrpSpPr/>
            <p:nvPr/>
          </p:nvGrpSpPr>
          <p:grpSpPr>
            <a:xfrm>
              <a:off x="1192601" y="1378228"/>
              <a:ext cx="1046700" cy="1046700"/>
              <a:chOff x="764100" y="3623300"/>
              <a:chExt cx="1046700" cy="1046700"/>
            </a:xfrm>
          </p:grpSpPr>
          <p:sp>
            <p:nvSpPr>
              <p:cNvPr id="1540" name="Google Shape;1540;p12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1" name="Google Shape;1541;p12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2" name="Google Shape;1542;p12"/>
            <p:cNvGrpSpPr/>
            <p:nvPr/>
          </p:nvGrpSpPr>
          <p:grpSpPr>
            <a:xfrm>
              <a:off x="1417979" y="-2473021"/>
              <a:ext cx="580390" cy="4604206"/>
              <a:chOff x="522260" y="-312241"/>
              <a:chExt cx="530958" cy="4212063"/>
            </a:xfrm>
          </p:grpSpPr>
          <p:grpSp>
            <p:nvGrpSpPr>
              <p:cNvPr id="1543" name="Google Shape;1543;p12"/>
              <p:cNvGrpSpPr/>
              <p:nvPr/>
            </p:nvGrpSpPr>
            <p:grpSpPr>
              <a:xfrm>
                <a:off x="522260" y="2971595"/>
                <a:ext cx="530958" cy="928227"/>
                <a:chOff x="522260" y="2971595"/>
                <a:chExt cx="530958" cy="928227"/>
              </a:xfrm>
            </p:grpSpPr>
            <p:sp>
              <p:nvSpPr>
                <p:cNvPr id="1544" name="Google Shape;1544;p12"/>
                <p:cNvSpPr/>
                <p:nvPr/>
              </p:nvSpPr>
              <p:spPr>
                <a:xfrm>
                  <a:off x="531045" y="3193814"/>
                  <a:ext cx="510950" cy="5001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950" h="500199" extrusionOk="0">
                      <a:moveTo>
                        <a:pt x="230344" y="500189"/>
                      </a:moveTo>
                      <a:cubicBezTo>
                        <a:pt x="153916" y="500507"/>
                        <a:pt x="77640" y="493446"/>
                        <a:pt x="2570" y="479108"/>
                      </a:cubicBezTo>
                      <a:cubicBezTo>
                        <a:pt x="-4606" y="452501"/>
                        <a:pt x="4348" y="418084"/>
                        <a:pt x="15841" y="404622"/>
                      </a:cubicBezTo>
                      <a:cubicBezTo>
                        <a:pt x="93" y="296672"/>
                        <a:pt x="174591" y="153479"/>
                        <a:pt x="126458" y="68770"/>
                      </a:cubicBezTo>
                      <a:cubicBezTo>
                        <a:pt x="128236" y="16510"/>
                        <a:pt x="219295" y="6350"/>
                        <a:pt x="261142" y="0"/>
                      </a:cubicBezTo>
                      <a:cubicBezTo>
                        <a:pt x="310926" y="4953"/>
                        <a:pt x="383443" y="12002"/>
                        <a:pt x="388777" y="70612"/>
                      </a:cubicBezTo>
                      <a:cubicBezTo>
                        <a:pt x="365980" y="191262"/>
                        <a:pt x="524603" y="342392"/>
                        <a:pt x="509998" y="472630"/>
                      </a:cubicBezTo>
                      <a:cubicBezTo>
                        <a:pt x="417936" y="491147"/>
                        <a:pt x="324248" y="500380"/>
                        <a:pt x="230344" y="500189"/>
                      </a:cubicBezTo>
                      <a:close/>
                    </a:path>
                  </a:pathLst>
                </a:custGeom>
                <a:solidFill>
                  <a:srgbClr val="FFFFFF">
                    <a:alpha val="1341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5" name="Google Shape;1545;p12"/>
                <p:cNvSpPr/>
                <p:nvPr/>
              </p:nvSpPr>
              <p:spPr>
                <a:xfrm>
                  <a:off x="551585" y="3672350"/>
                  <a:ext cx="488949" cy="214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49" h="214629" extrusionOk="0">
                      <a:moveTo>
                        <a:pt x="243395" y="214630"/>
                      </a:moveTo>
                      <a:cubicBezTo>
                        <a:pt x="147256" y="214630"/>
                        <a:pt x="26352" y="160401"/>
                        <a:pt x="0" y="8001"/>
                      </a:cubicBezTo>
                      <a:cubicBezTo>
                        <a:pt x="165925" y="39751"/>
                        <a:pt x="327279" y="29528"/>
                        <a:pt x="488950" y="0"/>
                      </a:cubicBezTo>
                      <a:cubicBezTo>
                        <a:pt x="471043" y="147384"/>
                        <a:pt x="350266" y="214630"/>
                        <a:pt x="243395" y="214630"/>
                      </a:cubicBezTo>
                      <a:close/>
                    </a:path>
                  </a:pathLst>
                </a:custGeom>
                <a:solidFill>
                  <a:srgbClr val="FFFFFF">
                    <a:alpha val="1341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6" name="Google Shape;1546;p12"/>
                <p:cNvSpPr/>
                <p:nvPr/>
              </p:nvSpPr>
              <p:spPr>
                <a:xfrm>
                  <a:off x="685838" y="2977833"/>
                  <a:ext cx="219884" cy="234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884" h="234649" extrusionOk="0">
                      <a:moveTo>
                        <a:pt x="2590" y="234649"/>
                      </a:moveTo>
                      <a:cubicBezTo>
                        <a:pt x="7987" y="210011"/>
                        <a:pt x="-12142" y="33672"/>
                        <a:pt x="12877" y="45419"/>
                      </a:cubicBezTo>
                      <a:cubicBezTo>
                        <a:pt x="33197" y="50182"/>
                        <a:pt x="23545" y="24210"/>
                        <a:pt x="35038" y="16590"/>
                      </a:cubicBezTo>
                      <a:cubicBezTo>
                        <a:pt x="50913" y="906"/>
                        <a:pt x="85394" y="1604"/>
                        <a:pt x="109714" y="1922"/>
                      </a:cubicBezTo>
                      <a:cubicBezTo>
                        <a:pt x="145528" y="-936"/>
                        <a:pt x="189026" y="-6841"/>
                        <a:pt x="188835" y="38879"/>
                      </a:cubicBezTo>
                      <a:cubicBezTo>
                        <a:pt x="250875" y="39895"/>
                        <a:pt x="199503" y="186770"/>
                        <a:pt x="206869" y="233824"/>
                      </a:cubicBezTo>
                      <a:cubicBezTo>
                        <a:pt x="139369" y="212361"/>
                        <a:pt x="71932" y="215091"/>
                        <a:pt x="2590" y="234649"/>
                      </a:cubicBezTo>
                      <a:close/>
                    </a:path>
                  </a:pathLst>
                </a:custGeom>
                <a:solidFill>
                  <a:srgbClr val="FFFFFF">
                    <a:alpha val="1341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7" name="Google Shape;1547;p12"/>
                <p:cNvSpPr/>
                <p:nvPr/>
              </p:nvSpPr>
              <p:spPr>
                <a:xfrm>
                  <a:off x="522260" y="2971595"/>
                  <a:ext cx="530958" cy="928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0958" h="928227" extrusionOk="0">
                      <a:moveTo>
                        <a:pt x="516306" y="619347"/>
                      </a:moveTo>
                      <a:cubicBezTo>
                        <a:pt x="501638" y="504285"/>
                        <a:pt x="397942" y="417798"/>
                        <a:pt x="399530" y="298926"/>
                      </a:cubicBezTo>
                      <a:cubicBezTo>
                        <a:pt x="413182" y="300514"/>
                        <a:pt x="390830" y="254159"/>
                        <a:pt x="381178" y="244380"/>
                      </a:cubicBezTo>
                      <a:cubicBezTo>
                        <a:pt x="383210" y="187992"/>
                        <a:pt x="385369" y="132175"/>
                        <a:pt x="387528" y="75787"/>
                      </a:cubicBezTo>
                      <a:cubicBezTo>
                        <a:pt x="392481" y="54070"/>
                        <a:pt x="381559" y="34449"/>
                        <a:pt x="356731" y="40227"/>
                      </a:cubicBezTo>
                      <a:cubicBezTo>
                        <a:pt x="358255" y="-10573"/>
                        <a:pt x="307645" y="730"/>
                        <a:pt x="273609" y="1810"/>
                      </a:cubicBezTo>
                      <a:cubicBezTo>
                        <a:pt x="240780" y="1429"/>
                        <a:pt x="184074" y="-222"/>
                        <a:pt x="184328" y="45244"/>
                      </a:cubicBezTo>
                      <a:cubicBezTo>
                        <a:pt x="174803" y="45815"/>
                        <a:pt x="158928" y="42640"/>
                        <a:pt x="158928" y="56547"/>
                      </a:cubicBezTo>
                      <a:cubicBezTo>
                        <a:pt x="158928" y="118777"/>
                        <a:pt x="158039" y="180435"/>
                        <a:pt x="158357" y="242475"/>
                      </a:cubicBezTo>
                      <a:cubicBezTo>
                        <a:pt x="144260" y="248825"/>
                        <a:pt x="112383" y="292767"/>
                        <a:pt x="140577" y="307753"/>
                      </a:cubicBezTo>
                      <a:cubicBezTo>
                        <a:pt x="150102" y="385159"/>
                        <a:pt x="15736" y="506508"/>
                        <a:pt x="18784" y="626967"/>
                      </a:cubicBezTo>
                      <a:cubicBezTo>
                        <a:pt x="-3124" y="640493"/>
                        <a:pt x="-8013" y="706215"/>
                        <a:pt x="15672" y="712756"/>
                      </a:cubicBezTo>
                      <a:cubicBezTo>
                        <a:pt x="65075" y="1013238"/>
                        <a:pt x="505638" y="992854"/>
                        <a:pt x="526720" y="692753"/>
                      </a:cubicBezTo>
                      <a:cubicBezTo>
                        <a:pt x="534785" y="671862"/>
                        <a:pt x="531356" y="631984"/>
                        <a:pt x="516306" y="619347"/>
                      </a:cubicBezTo>
                      <a:close/>
                      <a:moveTo>
                        <a:pt x="498399" y="620300"/>
                      </a:moveTo>
                      <a:cubicBezTo>
                        <a:pt x="475749" y="621824"/>
                        <a:pt x="453079" y="623176"/>
                        <a:pt x="430391" y="624364"/>
                      </a:cubicBezTo>
                      <a:cubicBezTo>
                        <a:pt x="405708" y="518319"/>
                        <a:pt x="384842" y="411531"/>
                        <a:pt x="367780" y="304006"/>
                      </a:cubicBezTo>
                      <a:cubicBezTo>
                        <a:pt x="372606" y="303308"/>
                        <a:pt x="377432" y="302673"/>
                        <a:pt x="382194" y="301911"/>
                      </a:cubicBezTo>
                      <a:cubicBezTo>
                        <a:pt x="378511" y="420973"/>
                        <a:pt x="481889" y="506762"/>
                        <a:pt x="498399" y="620300"/>
                      </a:cubicBezTo>
                      <a:close/>
                      <a:moveTo>
                        <a:pt x="278689" y="312579"/>
                      </a:moveTo>
                      <a:cubicBezTo>
                        <a:pt x="287389" y="312198"/>
                        <a:pt x="296025" y="311690"/>
                        <a:pt x="304661" y="311118"/>
                      </a:cubicBezTo>
                      <a:cubicBezTo>
                        <a:pt x="318040" y="416738"/>
                        <a:pt x="331477" y="522383"/>
                        <a:pt x="344983" y="628047"/>
                      </a:cubicBezTo>
                      <a:cubicBezTo>
                        <a:pt x="322568" y="628809"/>
                        <a:pt x="300216" y="629507"/>
                        <a:pt x="277800" y="629952"/>
                      </a:cubicBezTo>
                      <a:cubicBezTo>
                        <a:pt x="271844" y="524237"/>
                        <a:pt x="272136" y="418262"/>
                        <a:pt x="278689" y="312579"/>
                      </a:cubicBezTo>
                      <a:close/>
                      <a:moveTo>
                        <a:pt x="322504" y="309531"/>
                      </a:moveTo>
                      <a:cubicBezTo>
                        <a:pt x="331775" y="308642"/>
                        <a:pt x="341046" y="307626"/>
                        <a:pt x="350317" y="306483"/>
                      </a:cubicBezTo>
                      <a:cubicBezTo>
                        <a:pt x="367253" y="413417"/>
                        <a:pt x="387928" y="519633"/>
                        <a:pt x="412357" y="625126"/>
                      </a:cubicBezTo>
                      <a:cubicBezTo>
                        <a:pt x="395910" y="625951"/>
                        <a:pt x="379400" y="626713"/>
                        <a:pt x="362954" y="627348"/>
                      </a:cubicBezTo>
                      <a:cubicBezTo>
                        <a:pt x="349111" y="521430"/>
                        <a:pt x="335541" y="415493"/>
                        <a:pt x="322250" y="309531"/>
                      </a:cubicBezTo>
                      <a:close/>
                      <a:moveTo>
                        <a:pt x="365684" y="58452"/>
                      </a:moveTo>
                      <a:cubicBezTo>
                        <a:pt x="375273" y="59277"/>
                        <a:pt x="368542" y="74581"/>
                        <a:pt x="369939" y="81248"/>
                      </a:cubicBezTo>
                      <a:lnTo>
                        <a:pt x="175946" y="137382"/>
                      </a:lnTo>
                      <a:cubicBezTo>
                        <a:pt x="175946" y="127984"/>
                        <a:pt x="175946" y="118332"/>
                        <a:pt x="175946" y="109125"/>
                      </a:cubicBezTo>
                      <a:cubicBezTo>
                        <a:pt x="212713" y="94837"/>
                        <a:pt x="258496" y="85947"/>
                        <a:pt x="287643" y="60547"/>
                      </a:cubicBezTo>
                      <a:cubicBezTo>
                        <a:pt x="313360" y="60611"/>
                        <a:pt x="339649" y="57309"/>
                        <a:pt x="365430" y="58452"/>
                      </a:cubicBezTo>
                      <a:close/>
                      <a:moveTo>
                        <a:pt x="175438" y="205454"/>
                      </a:moveTo>
                      <a:lnTo>
                        <a:pt x="366827" y="159671"/>
                      </a:lnTo>
                      <a:lnTo>
                        <a:pt x="364224" y="230791"/>
                      </a:lnTo>
                      <a:cubicBezTo>
                        <a:pt x="308090" y="199041"/>
                        <a:pt x="233033" y="208248"/>
                        <a:pt x="175311" y="231616"/>
                      </a:cubicBezTo>
                      <a:close/>
                      <a:moveTo>
                        <a:pt x="175438" y="187230"/>
                      </a:moveTo>
                      <a:cubicBezTo>
                        <a:pt x="175438" y="176688"/>
                        <a:pt x="175438" y="166084"/>
                        <a:pt x="175438" y="155480"/>
                      </a:cubicBezTo>
                      <a:lnTo>
                        <a:pt x="368796" y="99536"/>
                      </a:lnTo>
                      <a:lnTo>
                        <a:pt x="367272" y="141256"/>
                      </a:lnTo>
                      <a:close/>
                      <a:moveTo>
                        <a:pt x="229032" y="21622"/>
                      </a:moveTo>
                      <a:cubicBezTo>
                        <a:pt x="256401" y="25305"/>
                        <a:pt x="342570" y="-222"/>
                        <a:pt x="338760" y="40672"/>
                      </a:cubicBezTo>
                      <a:lnTo>
                        <a:pt x="201600" y="44418"/>
                      </a:lnTo>
                      <a:cubicBezTo>
                        <a:pt x="197155" y="28861"/>
                        <a:pt x="217793" y="22765"/>
                        <a:pt x="229096" y="21749"/>
                      </a:cubicBezTo>
                      <a:close/>
                      <a:moveTo>
                        <a:pt x="263830" y="59150"/>
                      </a:moveTo>
                      <a:cubicBezTo>
                        <a:pt x="235046" y="71260"/>
                        <a:pt x="205645" y="81858"/>
                        <a:pt x="175756" y="90900"/>
                      </a:cubicBezTo>
                      <a:lnTo>
                        <a:pt x="175756" y="63722"/>
                      </a:lnTo>
                      <a:cubicBezTo>
                        <a:pt x="201664" y="62897"/>
                        <a:pt x="238113" y="59976"/>
                        <a:pt x="263894" y="59404"/>
                      </a:cubicBezTo>
                      <a:close/>
                      <a:moveTo>
                        <a:pt x="260973" y="230600"/>
                      </a:moveTo>
                      <a:cubicBezTo>
                        <a:pt x="306439" y="226028"/>
                        <a:pt x="366891" y="233838"/>
                        <a:pt x="384036" y="283432"/>
                      </a:cubicBezTo>
                      <a:cubicBezTo>
                        <a:pt x="303873" y="296939"/>
                        <a:pt x="222193" y="298945"/>
                        <a:pt x="141466" y="289401"/>
                      </a:cubicBezTo>
                      <a:cubicBezTo>
                        <a:pt x="157404" y="243554"/>
                        <a:pt x="218110" y="233521"/>
                        <a:pt x="261036" y="230854"/>
                      </a:cubicBezTo>
                      <a:close/>
                      <a:moveTo>
                        <a:pt x="259639" y="630269"/>
                      </a:moveTo>
                      <a:cubicBezTo>
                        <a:pt x="238005" y="630606"/>
                        <a:pt x="216313" y="630796"/>
                        <a:pt x="194552" y="630841"/>
                      </a:cubicBezTo>
                      <a:cubicBezTo>
                        <a:pt x="210300" y="525005"/>
                        <a:pt x="226003" y="419176"/>
                        <a:pt x="241669" y="313341"/>
                      </a:cubicBezTo>
                      <a:cubicBezTo>
                        <a:pt x="248019" y="313341"/>
                        <a:pt x="254369" y="313341"/>
                        <a:pt x="260719" y="313341"/>
                      </a:cubicBezTo>
                      <a:cubicBezTo>
                        <a:pt x="254172" y="418871"/>
                        <a:pt x="253810" y="524694"/>
                        <a:pt x="259639" y="630269"/>
                      </a:cubicBezTo>
                      <a:close/>
                      <a:moveTo>
                        <a:pt x="177089" y="630904"/>
                      </a:moveTo>
                      <a:cubicBezTo>
                        <a:pt x="155309" y="630904"/>
                        <a:pt x="133528" y="630904"/>
                        <a:pt x="111748" y="630333"/>
                      </a:cubicBezTo>
                      <a:cubicBezTo>
                        <a:pt x="143498" y="524478"/>
                        <a:pt x="175248" y="418751"/>
                        <a:pt x="206490" y="312833"/>
                      </a:cubicBezTo>
                      <a:lnTo>
                        <a:pt x="224206" y="313277"/>
                      </a:lnTo>
                      <a:cubicBezTo>
                        <a:pt x="208630" y="419195"/>
                        <a:pt x="192920" y="525069"/>
                        <a:pt x="177089" y="630904"/>
                      </a:cubicBezTo>
                      <a:close/>
                      <a:moveTo>
                        <a:pt x="76759" y="501047"/>
                      </a:moveTo>
                      <a:cubicBezTo>
                        <a:pt x="112129" y="441801"/>
                        <a:pt x="157849" y="381857"/>
                        <a:pt x="157468" y="309721"/>
                      </a:cubicBezTo>
                      <a:cubicBezTo>
                        <a:pt x="168009" y="310737"/>
                        <a:pt x="178550" y="311499"/>
                        <a:pt x="189218" y="312071"/>
                      </a:cubicBezTo>
                      <a:cubicBezTo>
                        <a:pt x="157550" y="417906"/>
                        <a:pt x="125908" y="523887"/>
                        <a:pt x="94285" y="630015"/>
                      </a:cubicBezTo>
                      <a:cubicBezTo>
                        <a:pt x="74854" y="629571"/>
                        <a:pt x="55423" y="629126"/>
                        <a:pt x="35992" y="628491"/>
                      </a:cubicBezTo>
                      <a:cubicBezTo>
                        <a:pt x="33960" y="582454"/>
                        <a:pt x="54026" y="539591"/>
                        <a:pt x="76886" y="500920"/>
                      </a:cubicBezTo>
                      <a:close/>
                      <a:moveTo>
                        <a:pt x="356858" y="897604"/>
                      </a:moveTo>
                      <a:cubicBezTo>
                        <a:pt x="221222" y="951325"/>
                        <a:pt x="58725" y="859504"/>
                        <a:pt x="34024" y="716248"/>
                      </a:cubicBezTo>
                      <a:cubicBezTo>
                        <a:pt x="191294" y="742912"/>
                        <a:pt x="352178" y="739813"/>
                        <a:pt x="508305" y="707104"/>
                      </a:cubicBezTo>
                      <a:lnTo>
                        <a:pt x="509194" y="707549"/>
                      </a:lnTo>
                      <a:cubicBezTo>
                        <a:pt x="496145" y="793623"/>
                        <a:pt x="438030" y="866134"/>
                        <a:pt x="356858" y="897604"/>
                      </a:cubicBezTo>
                      <a:close/>
                      <a:moveTo>
                        <a:pt x="512560" y="681704"/>
                      </a:moveTo>
                      <a:cubicBezTo>
                        <a:pt x="511855" y="684092"/>
                        <a:pt x="510985" y="686422"/>
                        <a:pt x="509956" y="688689"/>
                      </a:cubicBezTo>
                      <a:cubicBezTo>
                        <a:pt x="348952" y="722706"/>
                        <a:pt x="182842" y="724865"/>
                        <a:pt x="21006" y="695039"/>
                      </a:cubicBezTo>
                      <a:cubicBezTo>
                        <a:pt x="14332" y="679355"/>
                        <a:pt x="14961" y="661511"/>
                        <a:pt x="22721" y="646335"/>
                      </a:cubicBezTo>
                      <a:cubicBezTo>
                        <a:pt x="183897" y="651967"/>
                        <a:pt x="345263" y="649148"/>
                        <a:pt x="506146" y="637889"/>
                      </a:cubicBezTo>
                      <a:cubicBezTo>
                        <a:pt x="514351" y="650945"/>
                        <a:pt x="516681" y="666845"/>
                        <a:pt x="512560" y="68170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48" name="Google Shape;1548;p12"/>
              <p:cNvSpPr/>
              <p:nvPr/>
            </p:nvSpPr>
            <p:spPr>
              <a:xfrm>
                <a:off x="786930" y="-312241"/>
                <a:ext cx="17700" cy="3290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49" name="Google Shape;1549;p12"/>
          <p:cNvGrpSpPr/>
          <p:nvPr/>
        </p:nvGrpSpPr>
        <p:grpSpPr>
          <a:xfrm>
            <a:off x="9746753" y="2409622"/>
            <a:ext cx="198068" cy="226828"/>
            <a:chOff x="3462796" y="2555878"/>
            <a:chExt cx="157798" cy="180711"/>
          </a:xfrm>
        </p:grpSpPr>
        <p:sp>
          <p:nvSpPr>
            <p:cNvPr id="1550" name="Google Shape;1550;p12"/>
            <p:cNvSpPr/>
            <p:nvPr/>
          </p:nvSpPr>
          <p:spPr>
            <a:xfrm>
              <a:off x="3528860" y="2555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1" name="Google Shape;1551;p12"/>
            <p:cNvSpPr/>
            <p:nvPr/>
          </p:nvSpPr>
          <p:spPr>
            <a:xfrm>
              <a:off x="3528860" y="2682878"/>
              <a:ext cx="20839" cy="53711"/>
            </a:xfrm>
            <a:custGeom>
              <a:avLst/>
              <a:gdLst/>
              <a:ahLst/>
              <a:cxnLst/>
              <a:rect l="l" t="t" r="r" b="b"/>
              <a:pathLst>
                <a:path w="20839" h="53711" extrusionOk="0">
                  <a:moveTo>
                    <a:pt x="9741" y="60"/>
                  </a:moveTo>
                  <a:cubicBezTo>
                    <a:pt x="-2451" y="2600"/>
                    <a:pt x="-4483" y="55686"/>
                    <a:pt x="11074" y="53654"/>
                  </a:cubicBezTo>
                  <a:cubicBezTo>
                    <a:pt x="23266" y="51114"/>
                    <a:pt x="25362" y="-2035"/>
                    <a:pt x="9741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2" name="Google Shape;1552;p12"/>
            <p:cNvSpPr/>
            <p:nvPr/>
          </p:nvSpPr>
          <p:spPr>
            <a:xfrm>
              <a:off x="3571315" y="2597137"/>
              <a:ext cx="47570" cy="33554"/>
            </a:xfrm>
            <a:custGeom>
              <a:avLst/>
              <a:gdLst/>
              <a:ahLst/>
              <a:cxnLst/>
              <a:rect l="l" t="t" r="r" b="b"/>
              <a:pathLst>
                <a:path w="47570" h="33554" extrusionOk="0">
                  <a:moveTo>
                    <a:pt x="47423" y="3886"/>
                  </a:moveTo>
                  <a:cubicBezTo>
                    <a:pt x="36183" y="-9449"/>
                    <a:pt x="10910" y="15189"/>
                    <a:pt x="306" y="22936"/>
                  </a:cubicBezTo>
                  <a:cubicBezTo>
                    <a:pt x="-4584" y="50305"/>
                    <a:pt x="50788" y="17729"/>
                    <a:pt x="47423" y="3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3" name="Google Shape;1553;p12"/>
            <p:cNvSpPr/>
            <p:nvPr/>
          </p:nvSpPr>
          <p:spPr>
            <a:xfrm>
              <a:off x="3572203" y="2660050"/>
              <a:ext cx="48391" cy="35006"/>
            </a:xfrm>
            <a:custGeom>
              <a:avLst/>
              <a:gdLst/>
              <a:ahLst/>
              <a:cxnLst/>
              <a:rect l="l" t="t" r="r" b="b"/>
              <a:pathLst>
                <a:path w="48391" h="35006" extrusionOk="0">
                  <a:moveTo>
                    <a:pt x="45900" y="20221"/>
                  </a:moveTo>
                  <a:cubicBezTo>
                    <a:pt x="32120" y="15713"/>
                    <a:pt x="14849" y="-8608"/>
                    <a:pt x="1450" y="3203"/>
                  </a:cubicBezTo>
                  <a:cubicBezTo>
                    <a:pt x="-11123" y="21047"/>
                    <a:pt x="62664" y="54384"/>
                    <a:pt x="45900" y="202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4" name="Google Shape;1554;p12"/>
            <p:cNvSpPr/>
            <p:nvPr/>
          </p:nvSpPr>
          <p:spPr>
            <a:xfrm>
              <a:off x="3466564" y="2662661"/>
              <a:ext cx="42019" cy="33548"/>
            </a:xfrm>
            <a:custGeom>
              <a:avLst/>
              <a:gdLst/>
              <a:ahLst/>
              <a:cxnLst/>
              <a:rect l="l" t="t" r="r" b="b"/>
              <a:pathLst>
                <a:path w="42019" h="33548" extrusionOk="0">
                  <a:moveTo>
                    <a:pt x="41239" y="1798"/>
                  </a:moveTo>
                  <a:cubicBezTo>
                    <a:pt x="31397" y="-7981"/>
                    <a:pt x="-17625" y="24912"/>
                    <a:pt x="6695" y="33548"/>
                  </a:cubicBezTo>
                  <a:cubicBezTo>
                    <a:pt x="17935" y="27452"/>
                    <a:pt x="47145" y="17991"/>
                    <a:pt x="41239" y="17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5" name="Google Shape;1555;p12"/>
            <p:cNvSpPr/>
            <p:nvPr/>
          </p:nvSpPr>
          <p:spPr>
            <a:xfrm>
              <a:off x="3462796" y="2597064"/>
              <a:ext cx="40843" cy="33781"/>
            </a:xfrm>
            <a:custGeom>
              <a:avLst/>
              <a:gdLst/>
              <a:ahLst/>
              <a:cxnLst/>
              <a:rect l="l" t="t" r="r" b="b"/>
              <a:pathLst>
                <a:path w="40843" h="33781" extrusionOk="0">
                  <a:moveTo>
                    <a:pt x="38339" y="18755"/>
                  </a:moveTo>
                  <a:cubicBezTo>
                    <a:pt x="27163" y="13865"/>
                    <a:pt x="13447" y="-8614"/>
                    <a:pt x="1509" y="3578"/>
                  </a:cubicBezTo>
                  <a:cubicBezTo>
                    <a:pt x="-10556" y="21676"/>
                    <a:pt x="54151" y="52346"/>
                    <a:pt x="38339" y="187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56" name="Google Shape;1556;p12"/>
          <p:cNvGrpSpPr/>
          <p:nvPr/>
        </p:nvGrpSpPr>
        <p:grpSpPr>
          <a:xfrm>
            <a:off x="8567374" y="0"/>
            <a:ext cx="1313817" cy="4014256"/>
            <a:chOff x="6010934" y="-404723"/>
            <a:chExt cx="1046700" cy="3198101"/>
          </a:xfrm>
        </p:grpSpPr>
        <p:grpSp>
          <p:nvGrpSpPr>
            <p:cNvPr id="1557" name="Google Shape;1557;p12"/>
            <p:cNvGrpSpPr/>
            <p:nvPr/>
          </p:nvGrpSpPr>
          <p:grpSpPr>
            <a:xfrm>
              <a:off x="6010934" y="1746678"/>
              <a:ext cx="1046700" cy="1046700"/>
              <a:chOff x="764100" y="3623300"/>
              <a:chExt cx="1046700" cy="1046700"/>
            </a:xfrm>
          </p:grpSpPr>
          <p:sp>
            <p:nvSpPr>
              <p:cNvPr id="1558" name="Google Shape;1558;p12"/>
              <p:cNvSpPr/>
              <p:nvPr/>
            </p:nvSpPr>
            <p:spPr>
              <a:xfrm>
                <a:off x="764100" y="3623300"/>
                <a:ext cx="1046700" cy="10467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2"/>
              <p:cNvSpPr/>
              <p:nvPr/>
            </p:nvSpPr>
            <p:spPr>
              <a:xfrm>
                <a:off x="922769" y="3781968"/>
                <a:ext cx="729300" cy="729300"/>
              </a:xfrm>
              <a:prstGeom prst="ellipse">
                <a:avLst/>
              </a:prstGeom>
              <a:solidFill>
                <a:srgbClr val="FFFFFF">
                  <a:alpha val="13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2"/>
            <p:cNvGrpSpPr/>
            <p:nvPr/>
          </p:nvGrpSpPr>
          <p:grpSpPr>
            <a:xfrm>
              <a:off x="6308747" y="-404723"/>
              <a:ext cx="441786" cy="2976610"/>
              <a:chOff x="1121941" y="1239413"/>
              <a:chExt cx="404159" cy="2723090"/>
            </a:xfrm>
          </p:grpSpPr>
          <p:sp>
            <p:nvSpPr>
              <p:cNvPr id="1561" name="Google Shape;1561;p12"/>
              <p:cNvSpPr/>
              <p:nvPr/>
            </p:nvSpPr>
            <p:spPr>
              <a:xfrm>
                <a:off x="1308652" y="1239413"/>
                <a:ext cx="17700" cy="17385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62" name="Google Shape;1562;p12"/>
              <p:cNvGrpSpPr/>
              <p:nvPr/>
            </p:nvGrpSpPr>
            <p:grpSpPr>
              <a:xfrm>
                <a:off x="1121941" y="2971595"/>
                <a:ext cx="404159" cy="990908"/>
                <a:chOff x="1121941" y="2969319"/>
                <a:chExt cx="404159" cy="990908"/>
              </a:xfrm>
            </p:grpSpPr>
            <p:sp>
              <p:nvSpPr>
                <p:cNvPr id="1563" name="Google Shape;1563;p12"/>
                <p:cNvSpPr/>
                <p:nvPr/>
              </p:nvSpPr>
              <p:spPr>
                <a:xfrm>
                  <a:off x="1210876" y="2975878"/>
                  <a:ext cx="215728" cy="222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728" h="222824" extrusionOk="0">
                      <a:moveTo>
                        <a:pt x="14190" y="222824"/>
                      </a:moveTo>
                      <a:cubicBezTo>
                        <a:pt x="13301" y="174692"/>
                        <a:pt x="-21687" y="79251"/>
                        <a:pt x="21620" y="60582"/>
                      </a:cubicBezTo>
                      <a:cubicBezTo>
                        <a:pt x="36987" y="27244"/>
                        <a:pt x="55021" y="2797"/>
                        <a:pt x="105440" y="321"/>
                      </a:cubicBezTo>
                      <a:cubicBezTo>
                        <a:pt x="154017" y="-2156"/>
                        <a:pt x="177385" y="9655"/>
                        <a:pt x="182021" y="37976"/>
                      </a:cubicBezTo>
                      <a:cubicBezTo>
                        <a:pt x="233265" y="47692"/>
                        <a:pt x="210405" y="171326"/>
                        <a:pt x="211993" y="215776"/>
                      </a:cubicBezTo>
                      <a:cubicBezTo>
                        <a:pt x="143159" y="198060"/>
                        <a:pt x="79024" y="196790"/>
                        <a:pt x="14190" y="222824"/>
                      </a:cubicBezTo>
                      <a:close/>
                    </a:path>
                  </a:pathLst>
                </a:custGeom>
                <a:solidFill>
                  <a:srgbClr val="FFFFFF">
                    <a:alpha val="1341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4" name="Google Shape;1564;p12"/>
                <p:cNvSpPr/>
                <p:nvPr/>
              </p:nvSpPr>
              <p:spPr>
                <a:xfrm>
                  <a:off x="1128931" y="3411844"/>
                  <a:ext cx="389306" cy="5406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306" h="540604" extrusionOk="0">
                      <a:moveTo>
                        <a:pt x="192718" y="540604"/>
                      </a:moveTo>
                      <a:cubicBezTo>
                        <a:pt x="42795" y="527142"/>
                        <a:pt x="232596" y="425161"/>
                        <a:pt x="116836" y="455260"/>
                      </a:cubicBezTo>
                      <a:cubicBezTo>
                        <a:pt x="83054" y="460150"/>
                        <a:pt x="19744" y="479835"/>
                        <a:pt x="7679" y="435512"/>
                      </a:cubicBezTo>
                      <a:cubicBezTo>
                        <a:pt x="-6227" y="397920"/>
                        <a:pt x="57844" y="371440"/>
                        <a:pt x="34857" y="364582"/>
                      </a:cubicBezTo>
                      <a:cubicBezTo>
                        <a:pt x="15807" y="363122"/>
                        <a:pt x="3107" y="353533"/>
                        <a:pt x="1393" y="338801"/>
                      </a:cubicBezTo>
                      <a:cubicBezTo>
                        <a:pt x="-3560" y="319434"/>
                        <a:pt x="17585" y="304638"/>
                        <a:pt x="35175" y="291748"/>
                      </a:cubicBezTo>
                      <a:cubicBezTo>
                        <a:pt x="33651" y="285398"/>
                        <a:pt x="30158" y="276762"/>
                        <a:pt x="28380" y="270412"/>
                      </a:cubicBezTo>
                      <a:cubicBezTo>
                        <a:pt x="-19689" y="256061"/>
                        <a:pt x="-258" y="192307"/>
                        <a:pt x="38985" y="180877"/>
                      </a:cubicBezTo>
                      <a:cubicBezTo>
                        <a:pt x="42490" y="180629"/>
                        <a:pt x="45138" y="177588"/>
                        <a:pt x="44890" y="174082"/>
                      </a:cubicBezTo>
                      <a:cubicBezTo>
                        <a:pt x="44643" y="170577"/>
                        <a:pt x="41601" y="167929"/>
                        <a:pt x="38096" y="168177"/>
                      </a:cubicBezTo>
                      <a:cubicBezTo>
                        <a:pt x="3044" y="163224"/>
                        <a:pt x="21776" y="119663"/>
                        <a:pt x="43303" y="106836"/>
                      </a:cubicBezTo>
                      <a:cubicBezTo>
                        <a:pt x="74418" y="82706"/>
                        <a:pt x="71370" y="31969"/>
                        <a:pt x="69020" y="5680"/>
                      </a:cubicBezTo>
                      <a:cubicBezTo>
                        <a:pt x="85911" y="5045"/>
                        <a:pt x="131758" y="4664"/>
                        <a:pt x="151570" y="4601"/>
                      </a:cubicBezTo>
                      <a:cubicBezTo>
                        <a:pt x="174303" y="59274"/>
                        <a:pt x="87499" y="134903"/>
                        <a:pt x="126170" y="158652"/>
                      </a:cubicBezTo>
                      <a:cubicBezTo>
                        <a:pt x="332545" y="108296"/>
                        <a:pt x="234120" y="166526"/>
                        <a:pt x="237422" y="1362"/>
                      </a:cubicBezTo>
                      <a:cubicBezTo>
                        <a:pt x="249741" y="-2130"/>
                        <a:pt x="299271" y="2378"/>
                        <a:pt x="325624" y="854"/>
                      </a:cubicBezTo>
                      <a:cubicBezTo>
                        <a:pt x="266823" y="105439"/>
                        <a:pt x="408174" y="108804"/>
                        <a:pt x="387155" y="185449"/>
                      </a:cubicBezTo>
                      <a:cubicBezTo>
                        <a:pt x="375090" y="210849"/>
                        <a:pt x="334958" y="200752"/>
                        <a:pt x="326830" y="215802"/>
                      </a:cubicBezTo>
                      <a:cubicBezTo>
                        <a:pt x="326830" y="221707"/>
                        <a:pt x="332101" y="222152"/>
                        <a:pt x="337054" y="222152"/>
                      </a:cubicBezTo>
                      <a:cubicBezTo>
                        <a:pt x="407539" y="236439"/>
                        <a:pt x="379472" y="299177"/>
                        <a:pt x="313876" y="302733"/>
                      </a:cubicBezTo>
                      <a:cubicBezTo>
                        <a:pt x="286508" y="321783"/>
                        <a:pt x="354897" y="305337"/>
                        <a:pt x="360866" y="348326"/>
                      </a:cubicBezTo>
                      <a:cubicBezTo>
                        <a:pt x="367661" y="376711"/>
                        <a:pt x="350135" y="382108"/>
                        <a:pt x="333307" y="403444"/>
                      </a:cubicBezTo>
                      <a:cubicBezTo>
                        <a:pt x="365565" y="417414"/>
                        <a:pt x="387663" y="440084"/>
                        <a:pt x="362200" y="476469"/>
                      </a:cubicBezTo>
                      <a:cubicBezTo>
                        <a:pt x="318321" y="516411"/>
                        <a:pt x="249868" y="528857"/>
                        <a:pt x="192718" y="540604"/>
                      </a:cubicBezTo>
                      <a:close/>
                    </a:path>
                  </a:pathLst>
                </a:custGeom>
                <a:solidFill>
                  <a:srgbClr val="FFFFFF">
                    <a:alpha val="1341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5" name="Google Shape;1565;p12"/>
                <p:cNvSpPr/>
                <p:nvPr/>
              </p:nvSpPr>
              <p:spPr>
                <a:xfrm>
                  <a:off x="1121941" y="2969319"/>
                  <a:ext cx="404159" cy="990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159" h="990908" extrusionOk="0">
                      <a:moveTo>
                        <a:pt x="396558" y="583905"/>
                      </a:moveTo>
                      <a:cubicBezTo>
                        <a:pt x="363665" y="545170"/>
                        <a:pt x="299149" y="524850"/>
                        <a:pt x="338075" y="447063"/>
                      </a:cubicBezTo>
                      <a:cubicBezTo>
                        <a:pt x="339535" y="444205"/>
                        <a:pt x="370904" y="448269"/>
                        <a:pt x="367920" y="426933"/>
                      </a:cubicBezTo>
                      <a:cubicBezTo>
                        <a:pt x="376619" y="356321"/>
                        <a:pt x="377762" y="266786"/>
                        <a:pt x="312865" y="222019"/>
                      </a:cubicBezTo>
                      <a:cubicBezTo>
                        <a:pt x="314326" y="182014"/>
                        <a:pt x="328359" y="29931"/>
                        <a:pt x="274257" y="35328"/>
                      </a:cubicBezTo>
                      <a:cubicBezTo>
                        <a:pt x="255207" y="-16234"/>
                        <a:pt x="119635" y="-11789"/>
                        <a:pt x="115888" y="51521"/>
                      </a:cubicBezTo>
                      <a:cubicBezTo>
                        <a:pt x="66358" y="56474"/>
                        <a:pt x="92711" y="194840"/>
                        <a:pt x="93600" y="232242"/>
                      </a:cubicBezTo>
                      <a:cubicBezTo>
                        <a:pt x="31814" y="278470"/>
                        <a:pt x="26607" y="363941"/>
                        <a:pt x="28766" y="435442"/>
                      </a:cubicBezTo>
                      <a:cubicBezTo>
                        <a:pt x="29211" y="460842"/>
                        <a:pt x="57849" y="448840"/>
                        <a:pt x="70740" y="450746"/>
                      </a:cubicBezTo>
                      <a:cubicBezTo>
                        <a:pt x="73851" y="483511"/>
                        <a:pt x="74994" y="521611"/>
                        <a:pt x="46991" y="544408"/>
                      </a:cubicBezTo>
                      <a:cubicBezTo>
                        <a:pt x="20829" y="559775"/>
                        <a:pt x="1906" y="611464"/>
                        <a:pt x="44133" y="617497"/>
                      </a:cubicBezTo>
                      <a:cubicBezTo>
                        <a:pt x="890" y="630197"/>
                        <a:pt x="-22097" y="700682"/>
                        <a:pt x="29973" y="716557"/>
                      </a:cubicBezTo>
                      <a:cubicBezTo>
                        <a:pt x="31179" y="718461"/>
                        <a:pt x="32132" y="730336"/>
                        <a:pt x="35878" y="733384"/>
                      </a:cubicBezTo>
                      <a:cubicBezTo>
                        <a:pt x="-9588" y="750021"/>
                        <a:pt x="-11620" y="809584"/>
                        <a:pt x="41276" y="813584"/>
                      </a:cubicBezTo>
                      <a:cubicBezTo>
                        <a:pt x="-3746" y="839747"/>
                        <a:pt x="-8318" y="908200"/>
                        <a:pt x="53150" y="912772"/>
                      </a:cubicBezTo>
                      <a:cubicBezTo>
                        <a:pt x="88837" y="913153"/>
                        <a:pt x="124016" y="903310"/>
                        <a:pt x="159259" y="898421"/>
                      </a:cubicBezTo>
                      <a:cubicBezTo>
                        <a:pt x="137224" y="913788"/>
                        <a:pt x="124270" y="946998"/>
                        <a:pt x="142368" y="970176"/>
                      </a:cubicBezTo>
                      <a:cubicBezTo>
                        <a:pt x="170879" y="1006688"/>
                        <a:pt x="222568" y="986051"/>
                        <a:pt x="258319" y="975319"/>
                      </a:cubicBezTo>
                      <a:cubicBezTo>
                        <a:pt x="297562" y="961285"/>
                        <a:pt x="346012" y="957857"/>
                        <a:pt x="374079" y="923821"/>
                      </a:cubicBezTo>
                      <a:cubicBezTo>
                        <a:pt x="397638" y="896008"/>
                        <a:pt x="385382" y="849653"/>
                        <a:pt x="346647" y="845652"/>
                      </a:cubicBezTo>
                      <a:cubicBezTo>
                        <a:pt x="371279" y="834501"/>
                        <a:pt x="382207" y="805495"/>
                        <a:pt x="371057" y="780857"/>
                      </a:cubicBezTo>
                      <a:cubicBezTo>
                        <a:pt x="362344" y="761610"/>
                        <a:pt x="342259" y="750123"/>
                        <a:pt x="321247" y="752371"/>
                      </a:cubicBezTo>
                      <a:cubicBezTo>
                        <a:pt x="385382" y="748434"/>
                        <a:pt x="427991" y="685505"/>
                        <a:pt x="350584" y="659597"/>
                      </a:cubicBezTo>
                      <a:cubicBezTo>
                        <a:pt x="302515" y="655787"/>
                        <a:pt x="436690" y="669821"/>
                        <a:pt x="396558" y="583905"/>
                      </a:cubicBezTo>
                      <a:close/>
                      <a:moveTo>
                        <a:pt x="291339" y="83525"/>
                      </a:moveTo>
                      <a:cubicBezTo>
                        <a:pt x="291847" y="98828"/>
                        <a:pt x="292418" y="114132"/>
                        <a:pt x="292926" y="129435"/>
                      </a:cubicBezTo>
                      <a:lnTo>
                        <a:pt x="105792" y="175981"/>
                      </a:lnTo>
                      <a:cubicBezTo>
                        <a:pt x="105030" y="163916"/>
                        <a:pt x="104776" y="151851"/>
                        <a:pt x="104776" y="139786"/>
                      </a:cubicBezTo>
                      <a:cubicBezTo>
                        <a:pt x="166307" y="129753"/>
                        <a:pt x="229172" y="100162"/>
                        <a:pt x="291085" y="83525"/>
                      </a:cubicBezTo>
                      <a:close/>
                      <a:moveTo>
                        <a:pt x="293561" y="147533"/>
                      </a:moveTo>
                      <a:lnTo>
                        <a:pt x="295847" y="212049"/>
                      </a:lnTo>
                      <a:cubicBezTo>
                        <a:pt x="235459" y="188897"/>
                        <a:pt x="168117" y="192212"/>
                        <a:pt x="110300" y="221193"/>
                      </a:cubicBezTo>
                      <a:cubicBezTo>
                        <a:pt x="109094" y="212113"/>
                        <a:pt x="108141" y="202969"/>
                        <a:pt x="107379" y="193824"/>
                      </a:cubicBezTo>
                      <a:close/>
                      <a:moveTo>
                        <a:pt x="194057" y="16152"/>
                      </a:moveTo>
                      <a:cubicBezTo>
                        <a:pt x="213869" y="14056"/>
                        <a:pt x="248984" y="13548"/>
                        <a:pt x="256096" y="36979"/>
                      </a:cubicBezTo>
                      <a:cubicBezTo>
                        <a:pt x="215139" y="41107"/>
                        <a:pt x="174181" y="45615"/>
                        <a:pt x="133224" y="49679"/>
                      </a:cubicBezTo>
                      <a:cubicBezTo>
                        <a:pt x="136208" y="21613"/>
                        <a:pt x="171768" y="18438"/>
                        <a:pt x="193803" y="16152"/>
                      </a:cubicBezTo>
                      <a:close/>
                      <a:moveTo>
                        <a:pt x="111507" y="70444"/>
                      </a:moveTo>
                      <a:cubicBezTo>
                        <a:pt x="137605" y="72095"/>
                        <a:pt x="295276" y="37170"/>
                        <a:pt x="290323" y="65554"/>
                      </a:cubicBezTo>
                      <a:cubicBezTo>
                        <a:pt x="228918" y="86446"/>
                        <a:pt x="165355" y="103083"/>
                        <a:pt x="105093" y="126197"/>
                      </a:cubicBezTo>
                      <a:cubicBezTo>
                        <a:pt x="106681" y="108417"/>
                        <a:pt x="102680" y="86065"/>
                        <a:pt x="111189" y="70444"/>
                      </a:cubicBezTo>
                      <a:close/>
                      <a:moveTo>
                        <a:pt x="46419" y="432902"/>
                      </a:moveTo>
                      <a:cubicBezTo>
                        <a:pt x="42609" y="356067"/>
                        <a:pt x="52769" y="256499"/>
                        <a:pt x="137034" y="227416"/>
                      </a:cubicBezTo>
                      <a:cubicBezTo>
                        <a:pt x="293561" y="176616"/>
                        <a:pt x="379921" y="271866"/>
                        <a:pt x="350521" y="426870"/>
                      </a:cubicBezTo>
                      <a:close/>
                      <a:moveTo>
                        <a:pt x="262319" y="567204"/>
                      </a:moveTo>
                      <a:lnTo>
                        <a:pt x="131636" y="595081"/>
                      </a:lnTo>
                      <a:cubicBezTo>
                        <a:pt x="113348" y="568538"/>
                        <a:pt x="184595" y="524850"/>
                        <a:pt x="164974" y="448459"/>
                      </a:cubicBezTo>
                      <a:lnTo>
                        <a:pt x="238443" y="446999"/>
                      </a:lnTo>
                      <a:cubicBezTo>
                        <a:pt x="232189" y="488604"/>
                        <a:pt x="240558" y="531086"/>
                        <a:pt x="262129" y="567204"/>
                      </a:cubicBezTo>
                      <a:close/>
                      <a:moveTo>
                        <a:pt x="36069" y="586890"/>
                      </a:moveTo>
                      <a:cubicBezTo>
                        <a:pt x="68771" y="527644"/>
                        <a:pt x="97854" y="542440"/>
                        <a:pt x="88456" y="450238"/>
                      </a:cubicBezTo>
                      <a:lnTo>
                        <a:pt x="147194" y="449031"/>
                      </a:lnTo>
                      <a:cubicBezTo>
                        <a:pt x="167514" y="524469"/>
                        <a:pt x="99442" y="554759"/>
                        <a:pt x="112269" y="599272"/>
                      </a:cubicBezTo>
                      <a:cubicBezTo>
                        <a:pt x="91758" y="603272"/>
                        <a:pt x="37466" y="620926"/>
                        <a:pt x="35878" y="586890"/>
                      </a:cubicBezTo>
                      <a:close/>
                      <a:moveTo>
                        <a:pt x="354521" y="867496"/>
                      </a:moveTo>
                      <a:cubicBezTo>
                        <a:pt x="402781" y="909914"/>
                        <a:pt x="318771" y="944458"/>
                        <a:pt x="283211" y="949347"/>
                      </a:cubicBezTo>
                      <a:cubicBezTo>
                        <a:pt x="248095" y="957158"/>
                        <a:pt x="212154" y="978875"/>
                        <a:pt x="175642" y="970239"/>
                      </a:cubicBezTo>
                      <a:cubicBezTo>
                        <a:pt x="158497" y="964588"/>
                        <a:pt x="146178" y="949094"/>
                        <a:pt x="153544" y="930805"/>
                      </a:cubicBezTo>
                      <a:cubicBezTo>
                        <a:pt x="160021" y="906612"/>
                        <a:pt x="304483" y="850160"/>
                        <a:pt x="354331" y="867496"/>
                      </a:cubicBezTo>
                      <a:close/>
                      <a:moveTo>
                        <a:pt x="354204" y="786153"/>
                      </a:moveTo>
                      <a:cubicBezTo>
                        <a:pt x="394399" y="853463"/>
                        <a:pt x="147765" y="877339"/>
                        <a:pt x="105157" y="889086"/>
                      </a:cubicBezTo>
                      <a:cubicBezTo>
                        <a:pt x="51372" y="908136"/>
                        <a:pt x="-12699" y="873592"/>
                        <a:pt x="53912" y="821966"/>
                      </a:cubicBezTo>
                      <a:cubicBezTo>
                        <a:pt x="113793" y="817648"/>
                        <a:pt x="325502" y="741766"/>
                        <a:pt x="354013" y="786153"/>
                      </a:cubicBezTo>
                      <a:close/>
                      <a:moveTo>
                        <a:pt x="293053" y="674392"/>
                      </a:moveTo>
                      <a:cubicBezTo>
                        <a:pt x="319977" y="665884"/>
                        <a:pt x="378143" y="666963"/>
                        <a:pt x="373000" y="710841"/>
                      </a:cubicBezTo>
                      <a:cubicBezTo>
                        <a:pt x="350838" y="738020"/>
                        <a:pt x="307214" y="742210"/>
                        <a:pt x="275972" y="753831"/>
                      </a:cubicBezTo>
                      <a:cubicBezTo>
                        <a:pt x="232030" y="758022"/>
                        <a:pt x="61977" y="815490"/>
                        <a:pt x="26988" y="789454"/>
                      </a:cubicBezTo>
                      <a:cubicBezTo>
                        <a:pt x="-10032" y="761896"/>
                        <a:pt x="65088" y="743608"/>
                        <a:pt x="53912" y="723859"/>
                      </a:cubicBezTo>
                      <a:cubicBezTo>
                        <a:pt x="132462" y="707666"/>
                        <a:pt x="214059" y="690648"/>
                        <a:pt x="292863" y="674392"/>
                      </a:cubicBezTo>
                      <a:close/>
                      <a:moveTo>
                        <a:pt x="354648" y="639531"/>
                      </a:moveTo>
                      <a:cubicBezTo>
                        <a:pt x="294323" y="652993"/>
                        <a:pt x="239840" y="662772"/>
                        <a:pt x="179515" y="676044"/>
                      </a:cubicBezTo>
                      <a:lnTo>
                        <a:pt x="47308" y="704555"/>
                      </a:lnTo>
                      <a:cubicBezTo>
                        <a:pt x="37021" y="705889"/>
                        <a:pt x="23750" y="694522"/>
                        <a:pt x="19241" y="685505"/>
                      </a:cubicBezTo>
                      <a:cubicBezTo>
                        <a:pt x="-15620" y="609813"/>
                        <a:pt x="264224" y="596160"/>
                        <a:pt x="316294" y="573745"/>
                      </a:cubicBezTo>
                      <a:cubicBezTo>
                        <a:pt x="326899" y="571459"/>
                        <a:pt x="326835" y="553298"/>
                        <a:pt x="314961" y="555838"/>
                      </a:cubicBezTo>
                      <a:lnTo>
                        <a:pt x="281687" y="563331"/>
                      </a:lnTo>
                      <a:cubicBezTo>
                        <a:pt x="258871" y="529206"/>
                        <a:pt x="249695" y="487760"/>
                        <a:pt x="255969" y="447190"/>
                      </a:cubicBezTo>
                      <a:lnTo>
                        <a:pt x="321946" y="445856"/>
                      </a:lnTo>
                      <a:cubicBezTo>
                        <a:pt x="294831" y="486433"/>
                        <a:pt x="311722" y="544154"/>
                        <a:pt x="352870" y="568347"/>
                      </a:cubicBezTo>
                      <a:cubicBezTo>
                        <a:pt x="382398" y="583334"/>
                        <a:pt x="401575" y="632483"/>
                        <a:pt x="354458" y="63953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6" name="Google Shape;1566;p12"/>
                <p:cNvSpPr/>
                <p:nvPr/>
              </p:nvSpPr>
              <p:spPr>
                <a:xfrm>
                  <a:off x="1160257" y="3179981"/>
                  <a:ext cx="324636" cy="2294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636" h="229478" extrusionOk="0">
                      <a:moveTo>
                        <a:pt x="1626" y="229478"/>
                      </a:moveTo>
                      <a:cubicBezTo>
                        <a:pt x="-8216" y="108447"/>
                        <a:pt x="24042" y="-8456"/>
                        <a:pt x="169393" y="878"/>
                      </a:cubicBezTo>
                      <a:cubicBezTo>
                        <a:pt x="307379" y="-10678"/>
                        <a:pt x="337541" y="93334"/>
                        <a:pt x="320206" y="222176"/>
                      </a:cubicBezTo>
                      <a:cubicBezTo>
                        <a:pt x="210923" y="232019"/>
                        <a:pt x="109767" y="228018"/>
                        <a:pt x="1626" y="229478"/>
                      </a:cubicBezTo>
                      <a:close/>
                    </a:path>
                  </a:pathLst>
                </a:custGeom>
                <a:solidFill>
                  <a:srgbClr val="FFFFFF">
                    <a:alpha val="1341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23552014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3" name="Google Shape;383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84" name="Google Shape;384;p4"/>
          <p:cNvPicPr preferRelativeResize="0"/>
          <p:nvPr/>
        </p:nvPicPr>
        <p:blipFill>
          <a:blip r:embed="rId3">
            <a:alphaModFix amt="80000"/>
          </a:blip>
          <a:stretch>
            <a:fillRect/>
          </a:stretch>
        </p:blipFill>
        <p:spPr>
          <a:xfrm>
            <a:off x="9494369" y="865426"/>
            <a:ext cx="3493332" cy="620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385" name="Google Shape;385;p4"/>
          <p:cNvPicPr preferRelativeResize="0"/>
          <p:nvPr/>
        </p:nvPicPr>
        <p:blipFill>
          <a:blip r:embed="rId4">
            <a:alphaModFix amt="85000"/>
          </a:blip>
          <a:stretch>
            <a:fillRect/>
          </a:stretch>
        </p:blipFill>
        <p:spPr>
          <a:xfrm>
            <a:off x="-1391565" y="6044193"/>
            <a:ext cx="3493332" cy="620567"/>
          </a:xfrm>
          <a:prstGeom prst="rect">
            <a:avLst/>
          </a:prstGeom>
          <a:noFill/>
          <a:ln>
            <a:noFill/>
          </a:ln>
        </p:spPr>
      </p:pic>
      <p:sp>
        <p:nvSpPr>
          <p:cNvPr id="386" name="Google Shape;386;p4"/>
          <p:cNvSpPr txBox="1">
            <a:spLocks noGrp="1"/>
          </p:cNvSpPr>
          <p:nvPr>
            <p:ph type="body" idx="1"/>
          </p:nvPr>
        </p:nvSpPr>
        <p:spPr>
          <a:xfrm>
            <a:off x="951588" y="1790836"/>
            <a:ext cx="10281200" cy="459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317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AutoNum type="arabicPeriod"/>
              <a:defRPr sz="1600"/>
            </a:lvl1pPr>
            <a:lvl2pPr marL="1219170" lvl="1" indent="-431789" rtl="0">
              <a:spcBef>
                <a:spcPts val="2133"/>
              </a:spcBef>
              <a:spcAft>
                <a:spcPts val="0"/>
              </a:spcAft>
              <a:buSzPts val="1500"/>
              <a:buAutoNum type="alphaLcPeriod"/>
              <a:defRPr/>
            </a:lvl2pPr>
            <a:lvl3pPr marL="1828754" lvl="2" indent="-431789" rtl="0">
              <a:spcBef>
                <a:spcPts val="2133"/>
              </a:spcBef>
              <a:spcAft>
                <a:spcPts val="0"/>
              </a:spcAft>
              <a:buSzPts val="1500"/>
              <a:buAutoNum type="romanLcPeriod"/>
              <a:defRPr/>
            </a:lvl3pPr>
            <a:lvl4pPr marL="2438339" lvl="3" indent="-431789" rtl="0">
              <a:spcBef>
                <a:spcPts val="2133"/>
              </a:spcBef>
              <a:spcAft>
                <a:spcPts val="0"/>
              </a:spcAft>
              <a:buSzPts val="1500"/>
              <a:buAutoNum type="arabicPeriod"/>
              <a:defRPr/>
            </a:lvl4pPr>
            <a:lvl5pPr marL="3047924" lvl="4" indent="-431789" rtl="0">
              <a:spcBef>
                <a:spcPts val="2133"/>
              </a:spcBef>
              <a:spcAft>
                <a:spcPts val="0"/>
              </a:spcAft>
              <a:buSzPts val="1500"/>
              <a:buAutoNum type="alphaLcPeriod"/>
              <a:defRPr/>
            </a:lvl5pPr>
            <a:lvl6pPr marL="3657509" lvl="5" indent="-431789" rtl="0">
              <a:spcBef>
                <a:spcPts val="2133"/>
              </a:spcBef>
              <a:spcAft>
                <a:spcPts val="0"/>
              </a:spcAft>
              <a:buSzPts val="1500"/>
              <a:buAutoNum type="romanLcPeriod"/>
              <a:defRPr/>
            </a:lvl6pPr>
            <a:lvl7pPr marL="4267093" lvl="6" indent="-431789" rtl="0">
              <a:spcBef>
                <a:spcPts val="2133"/>
              </a:spcBef>
              <a:spcAft>
                <a:spcPts val="0"/>
              </a:spcAft>
              <a:buSzPts val="1500"/>
              <a:buAutoNum type="arabicPeriod"/>
              <a:defRPr/>
            </a:lvl7pPr>
            <a:lvl8pPr marL="4876678" lvl="7" indent="-431789" rtl="0">
              <a:spcBef>
                <a:spcPts val="2133"/>
              </a:spcBef>
              <a:spcAft>
                <a:spcPts val="0"/>
              </a:spcAft>
              <a:buSzPts val="1500"/>
              <a:buAutoNum type="alphaLcPeriod"/>
              <a:defRPr/>
            </a:lvl8pPr>
            <a:lvl9pPr marL="5486263" lvl="8" indent="-431789" rtl="0">
              <a:spcBef>
                <a:spcPts val="2133"/>
              </a:spcBef>
              <a:spcAft>
                <a:spcPts val="2133"/>
              </a:spcAft>
              <a:buSzPts val="1500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387" name="Google Shape;387;p4"/>
          <p:cNvGrpSpPr/>
          <p:nvPr/>
        </p:nvGrpSpPr>
        <p:grpSpPr>
          <a:xfrm>
            <a:off x="10694033" y="5956152"/>
            <a:ext cx="2808667" cy="796633"/>
            <a:chOff x="-2810250" y="3572525"/>
            <a:chExt cx="2106500" cy="597475"/>
          </a:xfrm>
        </p:grpSpPr>
        <p:sp>
          <p:nvSpPr>
            <p:cNvPr id="388" name="Google Shape;388;p4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389;p4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392;p4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393;p4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396;p4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397;p4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398;p4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399;p4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00;p4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98" name="Google Shape;498;p4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1129061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0" name="Google Shape;500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501" name="Google Shape;501;p5"/>
          <p:cNvSpPr txBox="1">
            <a:spLocks noGrp="1"/>
          </p:cNvSpPr>
          <p:nvPr>
            <p:ph type="subTitle" idx="1"/>
          </p:nvPr>
        </p:nvSpPr>
        <p:spPr>
          <a:xfrm>
            <a:off x="6716511" y="5293668"/>
            <a:ext cx="3921600" cy="48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502" name="Google Shape;502;p5"/>
          <p:cNvSpPr txBox="1">
            <a:spLocks noGrp="1"/>
          </p:cNvSpPr>
          <p:nvPr>
            <p:ph type="subTitle" idx="2"/>
          </p:nvPr>
        </p:nvSpPr>
        <p:spPr>
          <a:xfrm>
            <a:off x="1598667" y="5293657"/>
            <a:ext cx="3876800" cy="48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2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500"/>
              <a:buNone/>
              <a:defRPr sz="2000"/>
            </a:lvl9pPr>
          </a:lstStyle>
          <a:p>
            <a:endParaRPr/>
          </a:p>
        </p:txBody>
      </p:sp>
      <p:sp>
        <p:nvSpPr>
          <p:cNvPr id="503" name="Google Shape;503;p5"/>
          <p:cNvSpPr txBox="1">
            <a:spLocks noGrp="1"/>
          </p:cNvSpPr>
          <p:nvPr>
            <p:ph type="subTitle" idx="3"/>
          </p:nvPr>
        </p:nvSpPr>
        <p:spPr>
          <a:xfrm>
            <a:off x="1546681" y="4104337"/>
            <a:ext cx="3970800" cy="13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2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500"/>
              <a:buNone/>
              <a:defRPr sz="2000"/>
            </a:lvl9pPr>
          </a:lstStyle>
          <a:p>
            <a:endParaRPr/>
          </a:p>
        </p:txBody>
      </p:sp>
      <p:grpSp>
        <p:nvGrpSpPr>
          <p:cNvPr id="504" name="Google Shape;504;p5"/>
          <p:cNvGrpSpPr/>
          <p:nvPr/>
        </p:nvGrpSpPr>
        <p:grpSpPr>
          <a:xfrm>
            <a:off x="-1048434" y="1121234"/>
            <a:ext cx="2808667" cy="796633"/>
            <a:chOff x="-2810250" y="3572525"/>
            <a:chExt cx="2106500" cy="597475"/>
          </a:xfrm>
        </p:grpSpPr>
        <p:sp>
          <p:nvSpPr>
            <p:cNvPr id="505" name="Google Shape;505;p5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5" name="Google Shape;615;p5"/>
          <p:cNvGrpSpPr/>
          <p:nvPr/>
        </p:nvGrpSpPr>
        <p:grpSpPr>
          <a:xfrm>
            <a:off x="10850400" y="5984334"/>
            <a:ext cx="2182667" cy="695300"/>
            <a:chOff x="-4380075" y="3780200"/>
            <a:chExt cx="1637000" cy="521475"/>
          </a:xfrm>
        </p:grpSpPr>
        <p:sp>
          <p:nvSpPr>
            <p:cNvPr id="616" name="Google Shape;616;p5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684" name="Google Shape;684;p5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>
            <a:off x="9579533" y="750167"/>
            <a:ext cx="4724400" cy="977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85" name="Google Shape;685;p5"/>
          <p:cNvPicPr preferRelativeResize="0"/>
          <p:nvPr/>
        </p:nvPicPr>
        <p:blipFill>
          <a:blip r:embed="rId4">
            <a:alphaModFix amt="66000"/>
          </a:blip>
          <a:stretch>
            <a:fillRect/>
          </a:stretch>
        </p:blipFill>
        <p:spPr>
          <a:xfrm>
            <a:off x="-443684" y="6009383"/>
            <a:ext cx="5057368" cy="898400"/>
          </a:xfrm>
          <a:prstGeom prst="rect">
            <a:avLst/>
          </a:prstGeom>
          <a:noFill/>
          <a:ln>
            <a:noFill/>
          </a:ln>
        </p:spPr>
      </p:pic>
      <p:sp>
        <p:nvSpPr>
          <p:cNvPr id="686" name="Google Shape;686;p5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687" name="Google Shape;687;p5"/>
          <p:cNvSpPr txBox="1">
            <a:spLocks noGrp="1"/>
          </p:cNvSpPr>
          <p:nvPr>
            <p:ph type="subTitle" idx="4"/>
          </p:nvPr>
        </p:nvSpPr>
        <p:spPr>
          <a:xfrm>
            <a:off x="6689884" y="4104337"/>
            <a:ext cx="3970800" cy="13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2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■"/>
              <a:defRPr sz="2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●"/>
              <a:defRPr sz="2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○"/>
              <a:defRPr sz="2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■"/>
              <a:defRPr sz="2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●"/>
              <a:defRPr sz="2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○"/>
              <a:defRPr sz="2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500"/>
              <a:buChar char="■"/>
              <a:defRPr sz="2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5623030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9" name="Google Shape;689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0" name="Google Shape;690;p6"/>
          <p:cNvGrpSpPr/>
          <p:nvPr/>
        </p:nvGrpSpPr>
        <p:grpSpPr>
          <a:xfrm>
            <a:off x="-1580183" y="1121234"/>
            <a:ext cx="2808667" cy="796633"/>
            <a:chOff x="-2810250" y="3572525"/>
            <a:chExt cx="2106500" cy="597475"/>
          </a:xfrm>
        </p:grpSpPr>
        <p:sp>
          <p:nvSpPr>
            <p:cNvPr id="691" name="Google Shape;691;p6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" name="Google Shape;692;p6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" name="Google Shape;693;p6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" name="Google Shape;694;p6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" name="Google Shape;695;p6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" name="Google Shape;696;p6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" name="Google Shape;697;p6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" name="Google Shape;698;p6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" name="Google Shape;699;p6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" name="Google Shape;700;p6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" name="Google Shape;701;p6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" name="Google Shape;702;p6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" name="Google Shape;703;p6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" name="Google Shape;704;p6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" name="Google Shape;705;p6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" name="Google Shape;706;p6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" name="Google Shape;707;p6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" name="Google Shape;708;p6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" name="Google Shape;709;p6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" name="Google Shape;711;p6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" name="Google Shape;712;p6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" name="Google Shape;713;p6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4" name="Google Shape;714;p6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5" name="Google Shape;715;p6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6" name="Google Shape;716;p6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7" name="Google Shape;717;p6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8" name="Google Shape;718;p6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9" name="Google Shape;719;p6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" name="Google Shape;720;p6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1" name="Google Shape;721;p6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2" name="Google Shape;722;p6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" name="Google Shape;723;p6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4" name="Google Shape;724;p6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5" name="Google Shape;725;p6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" name="Google Shape;726;p6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7" name="Google Shape;727;p6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8" name="Google Shape;728;p6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9" name="Google Shape;729;p6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0" name="Google Shape;730;p6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1" name="Google Shape;731;p6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2" name="Google Shape;732;p6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3" name="Google Shape;733;p6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4" name="Google Shape;734;p6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5" name="Google Shape;735;p6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" name="Google Shape;736;p6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" name="Google Shape;737;p6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" name="Google Shape;738;p6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" name="Google Shape;739;p6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" name="Google Shape;740;p6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" name="Google Shape;741;p6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" name="Google Shape;742;p6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" name="Google Shape;743;p6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" name="Google Shape;744;p6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" name="Google Shape;745;p6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" name="Google Shape;746;p6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" name="Google Shape;747;p6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" name="Google Shape;748;p6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9" name="Google Shape;749;p6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0" name="Google Shape;750;p6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" name="Google Shape;751;p6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2" name="Google Shape;752;p6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3" name="Google Shape;753;p6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4" name="Google Shape;754;p6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5" name="Google Shape;755;p6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6" name="Google Shape;756;p6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7" name="Google Shape;757;p6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" name="Google Shape;758;p6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" name="Google Shape;759;p6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" name="Google Shape;761;p6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" name="Google Shape;762;p6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" name="Google Shape;763;p6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" name="Google Shape;764;p6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" name="Google Shape;765;p6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" name="Google Shape;766;p6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" name="Google Shape;767;p6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" name="Google Shape;768;p6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" name="Google Shape;769;p6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" name="Google Shape;770;p6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" name="Google Shape;772;p6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" name="Google Shape;773;p6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" name="Google Shape;774;p6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" name="Google Shape;775;p6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" name="Google Shape;776;p6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" name="Google Shape;777;p6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" name="Google Shape;778;p6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" name="Google Shape;779;p6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" name="Google Shape;780;p6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" name="Google Shape;782;p6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" name="Google Shape;783;p6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" name="Google Shape;785;p6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" name="Google Shape;786;p6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" name="Google Shape;787;p6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01" name="Google Shape;801;p6"/>
          <p:cNvGrpSpPr/>
          <p:nvPr/>
        </p:nvGrpSpPr>
        <p:grpSpPr>
          <a:xfrm>
            <a:off x="10318651" y="5984334"/>
            <a:ext cx="2182667" cy="695300"/>
            <a:chOff x="-4380075" y="3780200"/>
            <a:chExt cx="1637000" cy="521475"/>
          </a:xfrm>
        </p:grpSpPr>
        <p:sp>
          <p:nvSpPr>
            <p:cNvPr id="802" name="Google Shape;802;p6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" name="Google Shape;803;p6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" name="Google Shape;804;p6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" name="Google Shape;805;p6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6" name="Google Shape;806;p6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" name="Google Shape;807;p6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" name="Google Shape;810;p6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" name="Google Shape;811;p6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" name="Google Shape;812;p6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3" name="Google Shape;813;p6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4" name="Google Shape;814;p6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" name="Google Shape;815;p6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6" name="Google Shape;816;p6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" name="Google Shape;817;p6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8" name="Google Shape;818;p6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9" name="Google Shape;819;p6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0" name="Google Shape;820;p6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1" name="Google Shape;821;p6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2" name="Google Shape;822;p6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3" name="Google Shape;823;p6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4" name="Google Shape;824;p6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5" name="Google Shape;825;p6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6" name="Google Shape;826;p6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7" name="Google Shape;827;p6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8" name="Google Shape;828;p6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9" name="Google Shape;829;p6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830;p6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831;p6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832;p6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833;p6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834;p6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835;p6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836;p6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837;p6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838;p6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839;p6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840;p6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841;p6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842;p6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843;p6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844;p6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845;p6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846;p6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847;p6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848;p6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849;p6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850;p6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851;p6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852;p6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853;p6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854;p6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855;p6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856;p6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857;p6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858;p6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859;p6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860;p6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861;p6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862;p6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863;p6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864;p6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865;p6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866;p6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867;p6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868;p6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869;p6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870" name="Google Shape;870;p6"/>
          <p:cNvPicPr preferRelativeResize="0"/>
          <p:nvPr/>
        </p:nvPicPr>
        <p:blipFill>
          <a:blip r:embed="rId3">
            <a:alphaModFix amt="52000"/>
          </a:blip>
          <a:stretch>
            <a:fillRect/>
          </a:stretch>
        </p:blipFill>
        <p:spPr>
          <a:xfrm>
            <a:off x="9827548" y="442385"/>
            <a:ext cx="4724400" cy="977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71" name="Google Shape;871;p6"/>
          <p:cNvPicPr preferRelativeResize="0"/>
          <p:nvPr/>
        </p:nvPicPr>
        <p:blipFill rotWithShape="1">
          <a:blip r:embed="rId4">
            <a:alphaModFix amt="58000"/>
          </a:blip>
          <a:srcRect l="6060" r="-6059"/>
          <a:stretch/>
        </p:blipFill>
        <p:spPr>
          <a:xfrm>
            <a:off x="-1396500" y="6182149"/>
            <a:ext cx="5057368" cy="898400"/>
          </a:xfrm>
          <a:prstGeom prst="rect">
            <a:avLst/>
          </a:prstGeom>
          <a:noFill/>
          <a:ln>
            <a:noFill/>
          </a:ln>
        </p:spPr>
      </p:pic>
      <p:sp>
        <p:nvSpPr>
          <p:cNvPr id="872" name="Google Shape;872;p6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742383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4" name="Google Shape;874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75" name="Google Shape;875;p7"/>
          <p:cNvSpPr txBox="1">
            <a:spLocks noGrp="1"/>
          </p:cNvSpPr>
          <p:nvPr>
            <p:ph type="subTitle" idx="1"/>
          </p:nvPr>
        </p:nvSpPr>
        <p:spPr>
          <a:xfrm>
            <a:off x="1456839" y="3238867"/>
            <a:ext cx="4437600" cy="21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76" name="Google Shape;876;p7"/>
          <p:cNvSpPr txBox="1">
            <a:spLocks noGrp="1"/>
          </p:cNvSpPr>
          <p:nvPr>
            <p:ph type="title"/>
          </p:nvPr>
        </p:nvSpPr>
        <p:spPr>
          <a:xfrm>
            <a:off x="1159412" y="2342667"/>
            <a:ext cx="4735200" cy="13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877" name="Google Shape;877;p7"/>
          <p:cNvGrpSpPr/>
          <p:nvPr/>
        </p:nvGrpSpPr>
        <p:grpSpPr>
          <a:xfrm>
            <a:off x="-1048434" y="1121234"/>
            <a:ext cx="2808667" cy="796633"/>
            <a:chOff x="-2810250" y="3572525"/>
            <a:chExt cx="2106500" cy="597475"/>
          </a:xfrm>
        </p:grpSpPr>
        <p:sp>
          <p:nvSpPr>
            <p:cNvPr id="878" name="Google Shape;878;p7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904;p7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905;p7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916;p7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917;p7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918;p7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919;p7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920;p7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921;p7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922;p7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923;p7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924;p7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925;p7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926;p7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927;p7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928;p7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929;p7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930;p7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931;p7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932;p7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933;p7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934;p7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935;p7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936;p7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937;p7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938;p7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939;p7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940;p7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941;p7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942;p7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943;p7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944;p7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945;p7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946;p7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947;p7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948;p7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949;p7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950;p7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951;p7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952;p7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953;p7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954;p7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955;p7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956;p7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957;p7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958;p7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959;p7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8" name="Google Shape;988;p7"/>
          <p:cNvGrpSpPr/>
          <p:nvPr/>
        </p:nvGrpSpPr>
        <p:grpSpPr>
          <a:xfrm>
            <a:off x="10850400" y="5984334"/>
            <a:ext cx="2182667" cy="695300"/>
            <a:chOff x="-4380075" y="3780200"/>
            <a:chExt cx="1637000" cy="521475"/>
          </a:xfrm>
        </p:grpSpPr>
        <p:sp>
          <p:nvSpPr>
            <p:cNvPr id="989" name="Google Shape;989;p7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057" name="Google Shape;1057;p7"/>
          <p:cNvPicPr preferRelativeResize="0"/>
          <p:nvPr/>
        </p:nvPicPr>
        <p:blipFill>
          <a:blip r:embed="rId3">
            <a:alphaModFix amt="85000"/>
          </a:blip>
          <a:stretch>
            <a:fillRect/>
          </a:stretch>
        </p:blipFill>
        <p:spPr>
          <a:xfrm rot="2861804">
            <a:off x="-723551" y="4465777"/>
            <a:ext cx="3685203" cy="295398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8" name="Google Shape;1058;p7"/>
          <p:cNvPicPr preferRelativeResize="0"/>
          <p:nvPr/>
        </p:nvPicPr>
        <p:blipFill>
          <a:blip r:embed="rId4">
            <a:alphaModFix amt="72000"/>
          </a:blip>
          <a:stretch>
            <a:fillRect/>
          </a:stretch>
        </p:blipFill>
        <p:spPr>
          <a:xfrm rot="-10338121">
            <a:off x="9832832" y="-759257"/>
            <a:ext cx="3685203" cy="295398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2119476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0" name="Google Shape;1060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061" name="Google Shape;1061;p8"/>
          <p:cNvSpPr txBox="1">
            <a:spLocks noGrp="1"/>
          </p:cNvSpPr>
          <p:nvPr>
            <p:ph type="title"/>
          </p:nvPr>
        </p:nvSpPr>
        <p:spPr>
          <a:xfrm>
            <a:off x="1209400" y="2021895"/>
            <a:ext cx="9773200" cy="22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9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062" name="Google Shape;1062;p8"/>
          <p:cNvGrpSpPr/>
          <p:nvPr/>
        </p:nvGrpSpPr>
        <p:grpSpPr>
          <a:xfrm>
            <a:off x="9383317" y="5547268"/>
            <a:ext cx="2808667" cy="796633"/>
            <a:chOff x="-2810250" y="3572525"/>
            <a:chExt cx="2106500" cy="597475"/>
          </a:xfrm>
        </p:grpSpPr>
        <p:sp>
          <p:nvSpPr>
            <p:cNvPr id="1063" name="Google Shape;1063;p8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120;p8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121;p8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73" name="Google Shape;1173;p8"/>
          <p:cNvGrpSpPr/>
          <p:nvPr/>
        </p:nvGrpSpPr>
        <p:grpSpPr>
          <a:xfrm flipH="1">
            <a:off x="-16" y="1009513"/>
            <a:ext cx="2808667" cy="796633"/>
            <a:chOff x="-2810250" y="3572525"/>
            <a:chExt cx="2106500" cy="597475"/>
          </a:xfrm>
        </p:grpSpPr>
        <p:sp>
          <p:nvSpPr>
            <p:cNvPr id="1174" name="Google Shape;1174;p8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4" name="Google Shape;1264;p8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5" name="Google Shape;1265;p8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6" name="Google Shape;1276;p8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7" name="Google Shape;1277;p8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8" name="Google Shape;1278;p8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9" name="Google Shape;1279;p8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0" name="Google Shape;1280;p8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1" name="Google Shape;1281;p8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3053917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5" name="Google Shape;1285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86" name="Google Shape;1286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87" name="Google Shape;1287;p9"/>
          <p:cNvSpPr txBox="1">
            <a:spLocks noGrp="1"/>
          </p:cNvSpPr>
          <p:nvPr>
            <p:ph type="title"/>
          </p:nvPr>
        </p:nvSpPr>
        <p:spPr>
          <a:xfrm>
            <a:off x="2607000" y="2028561"/>
            <a:ext cx="6978000" cy="1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9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88" name="Google Shape;1288;p9"/>
          <p:cNvSpPr txBox="1">
            <a:spLocks noGrp="1"/>
          </p:cNvSpPr>
          <p:nvPr>
            <p:ph type="body" idx="1"/>
          </p:nvPr>
        </p:nvSpPr>
        <p:spPr>
          <a:xfrm>
            <a:off x="2574752" y="4016787"/>
            <a:ext cx="7056400" cy="113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4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289" name="Google Shape;1289;p9"/>
          <p:cNvSpPr/>
          <p:nvPr/>
        </p:nvSpPr>
        <p:spPr>
          <a:xfrm>
            <a:off x="-375662" y="-215349"/>
            <a:ext cx="2021371" cy="1155660"/>
          </a:xfrm>
          <a:custGeom>
            <a:avLst/>
            <a:gdLst/>
            <a:ahLst/>
            <a:cxnLst/>
            <a:rect l="l" t="t" r="r" b="b"/>
            <a:pathLst>
              <a:path w="16599" h="9794" extrusionOk="0">
                <a:moveTo>
                  <a:pt x="1" y="5801"/>
                </a:moveTo>
                <a:lnTo>
                  <a:pt x="15086" y="1"/>
                </a:lnTo>
                <a:cubicBezTo>
                  <a:pt x="15086" y="1"/>
                  <a:pt x="14756" y="544"/>
                  <a:pt x="14874" y="828"/>
                </a:cubicBezTo>
                <a:cubicBezTo>
                  <a:pt x="14992" y="1123"/>
                  <a:pt x="15618" y="1288"/>
                  <a:pt x="15618" y="1288"/>
                </a:cubicBezTo>
                <a:cubicBezTo>
                  <a:pt x="15618" y="1288"/>
                  <a:pt x="15287" y="1891"/>
                  <a:pt x="15464" y="2174"/>
                </a:cubicBezTo>
                <a:cubicBezTo>
                  <a:pt x="15630" y="2375"/>
                  <a:pt x="15831" y="2564"/>
                  <a:pt x="16055" y="2706"/>
                </a:cubicBezTo>
                <a:cubicBezTo>
                  <a:pt x="16055" y="2706"/>
                  <a:pt x="15642" y="3698"/>
                  <a:pt x="16598" y="4029"/>
                </a:cubicBezTo>
                <a:lnTo>
                  <a:pt x="1643" y="9794"/>
                </a:lnTo>
                <a:cubicBezTo>
                  <a:pt x="1643" y="9794"/>
                  <a:pt x="1879" y="9144"/>
                  <a:pt x="1785" y="8908"/>
                </a:cubicBezTo>
                <a:cubicBezTo>
                  <a:pt x="1690" y="8660"/>
                  <a:pt x="1100" y="8459"/>
                  <a:pt x="1100" y="8459"/>
                </a:cubicBezTo>
                <a:cubicBezTo>
                  <a:pt x="1100" y="8459"/>
                  <a:pt x="1430" y="7821"/>
                  <a:pt x="1289" y="7478"/>
                </a:cubicBezTo>
                <a:cubicBezTo>
                  <a:pt x="1147" y="7124"/>
                  <a:pt x="592" y="6982"/>
                  <a:pt x="592" y="6982"/>
                </a:cubicBezTo>
                <a:cubicBezTo>
                  <a:pt x="592" y="6982"/>
                  <a:pt x="851" y="6604"/>
                  <a:pt x="722" y="6274"/>
                </a:cubicBezTo>
                <a:cubicBezTo>
                  <a:pt x="580" y="5943"/>
                  <a:pt x="1" y="5801"/>
                  <a:pt x="1" y="580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0" name="Google Shape;1290;p9"/>
          <p:cNvSpPr/>
          <p:nvPr/>
        </p:nvSpPr>
        <p:spPr>
          <a:xfrm flipH="1">
            <a:off x="10565688" y="-215349"/>
            <a:ext cx="2021371" cy="1155660"/>
          </a:xfrm>
          <a:custGeom>
            <a:avLst/>
            <a:gdLst/>
            <a:ahLst/>
            <a:cxnLst/>
            <a:rect l="l" t="t" r="r" b="b"/>
            <a:pathLst>
              <a:path w="16599" h="9794" extrusionOk="0">
                <a:moveTo>
                  <a:pt x="1" y="5801"/>
                </a:moveTo>
                <a:lnTo>
                  <a:pt x="15086" y="1"/>
                </a:lnTo>
                <a:cubicBezTo>
                  <a:pt x="15086" y="1"/>
                  <a:pt x="14756" y="544"/>
                  <a:pt x="14874" y="828"/>
                </a:cubicBezTo>
                <a:cubicBezTo>
                  <a:pt x="14992" y="1123"/>
                  <a:pt x="15618" y="1288"/>
                  <a:pt x="15618" y="1288"/>
                </a:cubicBezTo>
                <a:cubicBezTo>
                  <a:pt x="15618" y="1288"/>
                  <a:pt x="15287" y="1891"/>
                  <a:pt x="15464" y="2174"/>
                </a:cubicBezTo>
                <a:cubicBezTo>
                  <a:pt x="15630" y="2375"/>
                  <a:pt x="15831" y="2564"/>
                  <a:pt x="16055" y="2706"/>
                </a:cubicBezTo>
                <a:cubicBezTo>
                  <a:pt x="16055" y="2706"/>
                  <a:pt x="15642" y="3698"/>
                  <a:pt x="16598" y="4029"/>
                </a:cubicBezTo>
                <a:lnTo>
                  <a:pt x="1643" y="9794"/>
                </a:lnTo>
                <a:cubicBezTo>
                  <a:pt x="1643" y="9794"/>
                  <a:pt x="1879" y="9144"/>
                  <a:pt x="1785" y="8908"/>
                </a:cubicBezTo>
                <a:cubicBezTo>
                  <a:pt x="1690" y="8660"/>
                  <a:pt x="1100" y="8459"/>
                  <a:pt x="1100" y="8459"/>
                </a:cubicBezTo>
                <a:cubicBezTo>
                  <a:pt x="1100" y="8459"/>
                  <a:pt x="1430" y="7821"/>
                  <a:pt x="1289" y="7478"/>
                </a:cubicBezTo>
                <a:cubicBezTo>
                  <a:pt x="1147" y="7124"/>
                  <a:pt x="592" y="6982"/>
                  <a:pt x="592" y="6982"/>
                </a:cubicBezTo>
                <a:cubicBezTo>
                  <a:pt x="592" y="6982"/>
                  <a:pt x="851" y="6604"/>
                  <a:pt x="722" y="6274"/>
                </a:cubicBezTo>
                <a:cubicBezTo>
                  <a:pt x="580" y="5943"/>
                  <a:pt x="1" y="5801"/>
                  <a:pt x="1" y="580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91" name="Google Shape;1291;p9"/>
          <p:cNvGrpSpPr/>
          <p:nvPr/>
        </p:nvGrpSpPr>
        <p:grpSpPr>
          <a:xfrm>
            <a:off x="-1048434" y="1121234"/>
            <a:ext cx="2808667" cy="796633"/>
            <a:chOff x="-2810250" y="3572525"/>
            <a:chExt cx="2106500" cy="597475"/>
          </a:xfrm>
        </p:grpSpPr>
        <p:sp>
          <p:nvSpPr>
            <p:cNvPr id="1292" name="Google Shape;1292;p9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3" name="Google Shape;1293;p9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4" name="Google Shape;1294;p9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5" name="Google Shape;1295;p9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6" name="Google Shape;1296;p9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7" name="Google Shape;1297;p9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8" name="Google Shape;1298;p9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9" name="Google Shape;1299;p9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0" name="Google Shape;1300;p9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1" name="Google Shape;1301;p9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2" name="Google Shape;1302;p9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3" name="Google Shape;1303;p9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4" name="Google Shape;1304;p9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5" name="Google Shape;1305;p9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6" name="Google Shape;1306;p9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7" name="Google Shape;1307;p9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8" name="Google Shape;1308;p9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9" name="Google Shape;1309;p9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0" name="Google Shape;1310;p9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1" name="Google Shape;1311;p9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2" name="Google Shape;1312;p9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3" name="Google Shape;1313;p9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4" name="Google Shape;1314;p9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5" name="Google Shape;1315;p9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6" name="Google Shape;1316;p9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7" name="Google Shape;1317;p9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8" name="Google Shape;1318;p9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9" name="Google Shape;1319;p9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0" name="Google Shape;1320;p9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1" name="Google Shape;1321;p9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2" name="Google Shape;1322;p9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3" name="Google Shape;1323;p9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4" name="Google Shape;1324;p9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5" name="Google Shape;1325;p9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6" name="Google Shape;1326;p9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7" name="Google Shape;1327;p9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8" name="Google Shape;1328;p9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9" name="Google Shape;1329;p9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0" name="Google Shape;1330;p9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1" name="Google Shape;1331;p9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2" name="Google Shape;1332;p9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3" name="Google Shape;1333;p9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8" name="Google Shape;1338;p9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9" name="Google Shape;1339;p9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0" name="Google Shape;1340;p9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1" name="Google Shape;1341;p9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2" name="Google Shape;1342;p9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3" name="Google Shape;1343;p9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4" name="Google Shape;1344;p9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5" name="Google Shape;1345;p9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6" name="Google Shape;1346;p9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7" name="Google Shape;1347;p9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8" name="Google Shape;1348;p9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9" name="Google Shape;1349;p9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0" name="Google Shape;1350;p9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1" name="Google Shape;1351;p9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2" name="Google Shape;1352;p9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3" name="Google Shape;1353;p9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4" name="Google Shape;1354;p9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5" name="Google Shape;1355;p9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6" name="Google Shape;1356;p9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7" name="Google Shape;1357;p9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8" name="Google Shape;1358;p9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9" name="Google Shape;1359;p9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0" name="Google Shape;1360;p9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1" name="Google Shape;1361;p9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2" name="Google Shape;1362;p9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3" name="Google Shape;1363;p9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4" name="Google Shape;1364;p9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5" name="Google Shape;1365;p9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6" name="Google Shape;1366;p9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7" name="Google Shape;1367;p9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8" name="Google Shape;1368;p9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9" name="Google Shape;1369;p9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0" name="Google Shape;1370;p9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1" name="Google Shape;1371;p9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2" name="Google Shape;1372;p9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3" name="Google Shape;1373;p9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4" name="Google Shape;1374;p9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5" name="Google Shape;1375;p9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6" name="Google Shape;1376;p9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7" name="Google Shape;1377;p9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8" name="Google Shape;1378;p9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9" name="Google Shape;1379;p9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0" name="Google Shape;1380;p9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1" name="Google Shape;1381;p9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2" name="Google Shape;1382;p9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3" name="Google Shape;1383;p9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4" name="Google Shape;1384;p9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5" name="Google Shape;1385;p9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6" name="Google Shape;1386;p9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7" name="Google Shape;1387;p9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8" name="Google Shape;1388;p9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9" name="Google Shape;1389;p9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0" name="Google Shape;1390;p9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1" name="Google Shape;1391;p9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2" name="Google Shape;1392;p9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3" name="Google Shape;1393;p9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4" name="Google Shape;1394;p9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5" name="Google Shape;1395;p9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6" name="Google Shape;1396;p9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7" name="Google Shape;1397;p9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8" name="Google Shape;1398;p9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9" name="Google Shape;1399;p9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0" name="Google Shape;1400;p9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1" name="Google Shape;1401;p9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402" name="Google Shape;1402;p9"/>
          <p:cNvGrpSpPr/>
          <p:nvPr/>
        </p:nvGrpSpPr>
        <p:grpSpPr>
          <a:xfrm>
            <a:off x="10850400" y="5984334"/>
            <a:ext cx="2182667" cy="695300"/>
            <a:chOff x="-4380075" y="3780200"/>
            <a:chExt cx="1637000" cy="521475"/>
          </a:xfrm>
        </p:grpSpPr>
        <p:sp>
          <p:nvSpPr>
            <p:cNvPr id="1403" name="Google Shape;1403;p9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4" name="Google Shape;1404;p9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5" name="Google Shape;1405;p9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6" name="Google Shape;1406;p9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7" name="Google Shape;1407;p9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8" name="Google Shape;1408;p9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9" name="Google Shape;1409;p9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0" name="Google Shape;1410;p9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1" name="Google Shape;1411;p9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2" name="Google Shape;1412;p9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3" name="Google Shape;1413;p9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4" name="Google Shape;1414;p9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5" name="Google Shape;1415;p9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6" name="Google Shape;1416;p9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7" name="Google Shape;1417;p9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8" name="Google Shape;1418;p9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9" name="Google Shape;1419;p9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0" name="Google Shape;1420;p9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1" name="Google Shape;1421;p9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2" name="Google Shape;1422;p9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3" name="Google Shape;1423;p9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4" name="Google Shape;1424;p9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5" name="Google Shape;1425;p9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6" name="Google Shape;1426;p9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7" name="Google Shape;1427;p9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8" name="Google Shape;1428;p9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9" name="Google Shape;1429;p9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0" name="Google Shape;1430;p9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1" name="Google Shape;1431;p9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2" name="Google Shape;1432;p9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3" name="Google Shape;1433;p9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4" name="Google Shape;1434;p9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5" name="Google Shape;1435;p9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6" name="Google Shape;1436;p9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7" name="Google Shape;1437;p9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8" name="Google Shape;1438;p9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9" name="Google Shape;1439;p9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0" name="Google Shape;1440;p9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1" name="Google Shape;1441;p9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2" name="Google Shape;1442;p9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3" name="Google Shape;1443;p9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4" name="Google Shape;1444;p9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5" name="Google Shape;1445;p9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6" name="Google Shape;1446;p9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7" name="Google Shape;1447;p9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8" name="Google Shape;1448;p9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9" name="Google Shape;1449;p9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0" name="Google Shape;1450;p9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1" name="Google Shape;1451;p9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2" name="Google Shape;1452;p9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3" name="Google Shape;1453;p9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4" name="Google Shape;1454;p9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5" name="Google Shape;1455;p9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6" name="Google Shape;1456;p9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7" name="Google Shape;1457;p9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8" name="Google Shape;1458;p9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9" name="Google Shape;1459;p9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0" name="Google Shape;1460;p9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1" name="Google Shape;1461;p9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2" name="Google Shape;1462;p9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3" name="Google Shape;1463;p9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4" name="Google Shape;1464;p9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5" name="Google Shape;1465;p9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6" name="Google Shape;1466;p9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7" name="Google Shape;1467;p9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8" name="Google Shape;1468;p9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9" name="Google Shape;1469;p9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0" name="Google Shape;1470;p9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3836575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2" name="Google Shape;1472;p10"/>
          <p:cNvSpPr txBox="1">
            <a:spLocks noGrp="1"/>
          </p:cNvSpPr>
          <p:nvPr>
            <p:ph type="title"/>
          </p:nvPr>
        </p:nvSpPr>
        <p:spPr>
          <a:xfrm>
            <a:off x="6441933" y="814881"/>
            <a:ext cx="5145200" cy="336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40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40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40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40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40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40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40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4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8706658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" name="Google Shape;1474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75" name="Google Shape;1475;p11"/>
          <p:cNvSpPr txBox="1">
            <a:spLocks noGrp="1"/>
          </p:cNvSpPr>
          <p:nvPr>
            <p:ph type="title" hasCustomPrompt="1"/>
          </p:nvPr>
        </p:nvSpPr>
        <p:spPr>
          <a:xfrm>
            <a:off x="1307000" y="2172333"/>
            <a:ext cx="9578000" cy="18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476" name="Google Shape;1476;p11"/>
          <p:cNvSpPr txBox="1">
            <a:spLocks noGrp="1"/>
          </p:cNvSpPr>
          <p:nvPr>
            <p:ph type="body" idx="1"/>
          </p:nvPr>
        </p:nvSpPr>
        <p:spPr>
          <a:xfrm>
            <a:off x="2501900" y="4448967"/>
            <a:ext cx="7188400" cy="10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31789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 sz="2267"/>
            </a:lvl1pPr>
            <a:lvl2pPr marL="1219170" lvl="1" indent="-431789" algn="ctr">
              <a:spcBef>
                <a:spcPts val="0"/>
              </a:spcBef>
              <a:spcAft>
                <a:spcPts val="0"/>
              </a:spcAft>
              <a:buSzPts val="1500"/>
              <a:buChar char="○"/>
              <a:defRPr/>
            </a:lvl2pPr>
            <a:lvl3pPr marL="1828754" lvl="2" indent="-431789" algn="ctr">
              <a:spcBef>
                <a:spcPts val="2133"/>
              </a:spcBef>
              <a:spcAft>
                <a:spcPts val="0"/>
              </a:spcAft>
              <a:buSzPts val="1500"/>
              <a:buChar char="■"/>
              <a:defRPr/>
            </a:lvl3pPr>
            <a:lvl4pPr marL="2438339" lvl="3" indent="-431789" algn="ctr">
              <a:spcBef>
                <a:spcPts val="2133"/>
              </a:spcBef>
              <a:spcAft>
                <a:spcPts val="0"/>
              </a:spcAft>
              <a:buSzPts val="1500"/>
              <a:buChar char="●"/>
              <a:defRPr/>
            </a:lvl4pPr>
            <a:lvl5pPr marL="3047924" lvl="4" indent="-431789" algn="ctr">
              <a:spcBef>
                <a:spcPts val="2133"/>
              </a:spcBef>
              <a:spcAft>
                <a:spcPts val="0"/>
              </a:spcAft>
              <a:buSzPts val="1500"/>
              <a:buChar char="○"/>
              <a:defRPr/>
            </a:lvl5pPr>
            <a:lvl6pPr marL="3657509" lvl="5" indent="-431789" algn="ctr">
              <a:spcBef>
                <a:spcPts val="2133"/>
              </a:spcBef>
              <a:spcAft>
                <a:spcPts val="0"/>
              </a:spcAft>
              <a:buSzPts val="1500"/>
              <a:buChar char="■"/>
              <a:defRPr/>
            </a:lvl6pPr>
            <a:lvl7pPr marL="4267093" lvl="6" indent="-431789" algn="ctr">
              <a:spcBef>
                <a:spcPts val="2133"/>
              </a:spcBef>
              <a:spcAft>
                <a:spcPts val="0"/>
              </a:spcAft>
              <a:buSzPts val="1500"/>
              <a:buChar char="●"/>
              <a:defRPr/>
            </a:lvl7pPr>
            <a:lvl8pPr marL="4876678" lvl="7" indent="-431789" algn="ctr">
              <a:spcBef>
                <a:spcPts val="2133"/>
              </a:spcBef>
              <a:spcAft>
                <a:spcPts val="0"/>
              </a:spcAft>
              <a:buSzPts val="1500"/>
              <a:buChar char="○"/>
              <a:defRPr/>
            </a:lvl8pPr>
            <a:lvl9pPr marL="5486263" lvl="8" indent="-431789" algn="ctr">
              <a:spcBef>
                <a:spcPts val="2133"/>
              </a:spcBef>
              <a:spcAft>
                <a:spcPts val="2133"/>
              </a:spcAft>
              <a:buSzPts val="1500"/>
              <a:buChar char="■"/>
              <a:defRPr/>
            </a:lvl9pPr>
          </a:lstStyle>
          <a:p>
            <a:endParaRPr/>
          </a:p>
        </p:txBody>
      </p:sp>
      <p:grpSp>
        <p:nvGrpSpPr>
          <p:cNvPr id="1477" name="Google Shape;1477;p11"/>
          <p:cNvGrpSpPr/>
          <p:nvPr/>
        </p:nvGrpSpPr>
        <p:grpSpPr>
          <a:xfrm>
            <a:off x="10339717" y="4850501"/>
            <a:ext cx="2808667" cy="796633"/>
            <a:chOff x="-2810250" y="3572525"/>
            <a:chExt cx="2106500" cy="597475"/>
          </a:xfrm>
        </p:grpSpPr>
        <p:sp>
          <p:nvSpPr>
            <p:cNvPr id="1478" name="Google Shape;1478;p11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9" name="Google Shape;1479;p11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0" name="Google Shape;1480;p11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1" name="Google Shape;1481;p11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2" name="Google Shape;1482;p11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3" name="Google Shape;1483;p11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4" name="Google Shape;1484;p11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5" name="Google Shape;1485;p11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6" name="Google Shape;1486;p11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7" name="Google Shape;1487;p11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8" name="Google Shape;1488;p11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9" name="Google Shape;1489;p11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0" name="Google Shape;1490;p11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1" name="Google Shape;1491;p11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2" name="Google Shape;1492;p11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3" name="Google Shape;1493;p11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4" name="Google Shape;1494;p11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5" name="Google Shape;1495;p11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6" name="Google Shape;1496;p11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7" name="Google Shape;1497;p11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8" name="Google Shape;1498;p11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9" name="Google Shape;1499;p11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0" name="Google Shape;1500;p11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1" name="Google Shape;1501;p11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2" name="Google Shape;1502;p11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3" name="Google Shape;1503;p11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4" name="Google Shape;1504;p11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5" name="Google Shape;1505;p11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6" name="Google Shape;1506;p11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7" name="Google Shape;1507;p11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8" name="Google Shape;1508;p11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9" name="Google Shape;1509;p11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0" name="Google Shape;1510;p11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1" name="Google Shape;1511;p11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2" name="Google Shape;1512;p11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3" name="Google Shape;1513;p11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4" name="Google Shape;1514;p11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5" name="Google Shape;1515;p11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6" name="Google Shape;1516;p11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7" name="Google Shape;1517;p11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8" name="Google Shape;1518;p11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9" name="Google Shape;1519;p11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0" name="Google Shape;1520;p11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1" name="Google Shape;1521;p11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2" name="Google Shape;1522;p11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3" name="Google Shape;1523;p11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4" name="Google Shape;1524;p11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5" name="Google Shape;1525;p11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6" name="Google Shape;1526;p11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7" name="Google Shape;1527;p11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8" name="Google Shape;1528;p11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9" name="Google Shape;1529;p11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0" name="Google Shape;1530;p11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1" name="Google Shape;1531;p11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2" name="Google Shape;1532;p11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3" name="Google Shape;1533;p11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4" name="Google Shape;1534;p11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5" name="Google Shape;1535;p11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6" name="Google Shape;1536;p11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7" name="Google Shape;1537;p11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1538;p11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1539;p11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1540;p11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1" name="Google Shape;1541;p11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2" name="Google Shape;1542;p11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3" name="Google Shape;1543;p11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4" name="Google Shape;1544;p11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5" name="Google Shape;1545;p11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6" name="Google Shape;1546;p11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7" name="Google Shape;1547;p11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8" name="Google Shape;1548;p11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9" name="Google Shape;1549;p11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0" name="Google Shape;1550;p11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1" name="Google Shape;1551;p11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2" name="Google Shape;1552;p11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3" name="Google Shape;1553;p11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4" name="Google Shape;1554;p11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5" name="Google Shape;1555;p11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6" name="Google Shape;1556;p11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7" name="Google Shape;1557;p11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8" name="Google Shape;1558;p11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9" name="Google Shape;1559;p11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0" name="Google Shape;1560;p11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1" name="Google Shape;1561;p11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2" name="Google Shape;1562;p11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3" name="Google Shape;1563;p11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4" name="Google Shape;1564;p11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5" name="Google Shape;1565;p11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6" name="Google Shape;1566;p11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7" name="Google Shape;1567;p11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8" name="Google Shape;1568;p11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9" name="Google Shape;1569;p11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0" name="Google Shape;1570;p11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1" name="Google Shape;1571;p11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2" name="Google Shape;1572;p11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3" name="Google Shape;1573;p11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4" name="Google Shape;1574;p11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5" name="Google Shape;1575;p11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6" name="Google Shape;1576;p11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7" name="Google Shape;1577;p11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8" name="Google Shape;1578;p11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9" name="Google Shape;1579;p11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0" name="Google Shape;1580;p11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1" name="Google Shape;1581;p11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2" name="Google Shape;1582;p11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3" name="Google Shape;1583;p11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4" name="Google Shape;1584;p11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5" name="Google Shape;1585;p11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6" name="Google Shape;1586;p11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7" name="Google Shape;1587;p11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588" name="Google Shape;1588;p11"/>
          <p:cNvGrpSpPr/>
          <p:nvPr/>
        </p:nvGrpSpPr>
        <p:grpSpPr>
          <a:xfrm flipH="1">
            <a:off x="-16" y="812680"/>
            <a:ext cx="2808667" cy="796633"/>
            <a:chOff x="-2810250" y="3572525"/>
            <a:chExt cx="2106500" cy="597475"/>
          </a:xfrm>
        </p:grpSpPr>
        <p:sp>
          <p:nvSpPr>
            <p:cNvPr id="1589" name="Google Shape;1589;p11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0" name="Google Shape;1590;p11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1" name="Google Shape;1591;p11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2" name="Google Shape;1592;p11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3" name="Google Shape;1593;p11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4" name="Google Shape;1594;p11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5" name="Google Shape;1595;p11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6" name="Google Shape;1596;p11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7" name="Google Shape;1597;p11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8" name="Google Shape;1598;p11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9" name="Google Shape;1599;p11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0" name="Google Shape;1600;p11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1" name="Google Shape;1601;p11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2" name="Google Shape;1602;p11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3" name="Google Shape;1603;p11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4" name="Google Shape;1604;p11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5" name="Google Shape;1605;p11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6" name="Google Shape;1606;p11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7" name="Google Shape;1607;p11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8" name="Google Shape;1608;p11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9" name="Google Shape;1609;p11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0" name="Google Shape;1610;p11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1" name="Google Shape;1611;p11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2" name="Google Shape;1612;p11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3" name="Google Shape;1613;p11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4" name="Google Shape;1614;p11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5" name="Google Shape;1615;p11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6" name="Google Shape;1616;p11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7" name="Google Shape;1617;p11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8" name="Google Shape;1618;p11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9" name="Google Shape;1619;p11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0" name="Google Shape;1620;p11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1" name="Google Shape;1621;p11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2" name="Google Shape;1622;p11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3" name="Google Shape;1623;p11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4" name="Google Shape;1624;p11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5" name="Google Shape;1625;p11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6" name="Google Shape;1626;p11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7" name="Google Shape;1627;p11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8" name="Google Shape;1628;p11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9" name="Google Shape;1629;p11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0" name="Google Shape;1630;p11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1" name="Google Shape;1631;p11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2" name="Google Shape;1632;p11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3" name="Google Shape;1633;p11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4" name="Google Shape;1634;p11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5" name="Google Shape;1635;p11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6" name="Google Shape;1636;p11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7" name="Google Shape;1637;p11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8" name="Google Shape;1638;p11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9" name="Google Shape;1639;p11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0" name="Google Shape;1640;p11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5" name="Google Shape;1655;p11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6" name="Google Shape;1656;p11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7" name="Google Shape;1657;p11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8" name="Google Shape;1658;p11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9" name="Google Shape;1659;p11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1" name="Google Shape;1661;p11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2" name="Google Shape;1662;p11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3" name="Google Shape;1663;p11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4" name="Google Shape;1664;p11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5" name="Google Shape;1665;p11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6" name="Google Shape;1666;p11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7" name="Google Shape;1667;p11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8" name="Google Shape;1668;p11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9" name="Google Shape;1669;p11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0" name="Google Shape;1670;p11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1" name="Google Shape;1671;p11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2" name="Google Shape;1672;p11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3" name="Google Shape;1673;p11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4" name="Google Shape;1674;p11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5" name="Google Shape;1675;p11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6" name="Google Shape;1676;p11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7" name="Google Shape;1677;p11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8" name="Google Shape;1678;p11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9" name="Google Shape;1679;p11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0" name="Google Shape;1680;p11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1" name="Google Shape;1681;p11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2" name="Google Shape;1682;p11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3" name="Google Shape;1683;p11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4" name="Google Shape;1684;p11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5" name="Google Shape;1685;p11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6" name="Google Shape;1686;p11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7" name="Google Shape;1687;p11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8" name="Google Shape;1688;p11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9" name="Google Shape;1689;p11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0" name="Google Shape;1690;p11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1" name="Google Shape;1691;p11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2" name="Google Shape;1692;p11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3" name="Google Shape;1693;p11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4" name="Google Shape;1694;p11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5" name="Google Shape;1695;p11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6" name="Google Shape;1696;p11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7" name="Google Shape;1697;p11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8" name="Google Shape;1698;p11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699" name="Google Shape;1699;p11"/>
          <p:cNvPicPr preferRelativeResize="0"/>
          <p:nvPr/>
        </p:nvPicPr>
        <p:blipFill>
          <a:blip r:embed="rId3">
            <a:alphaModFix amt="85000"/>
          </a:blip>
          <a:stretch>
            <a:fillRect/>
          </a:stretch>
        </p:blipFill>
        <p:spPr>
          <a:xfrm rot="7768424">
            <a:off x="10332952" y="-1511458"/>
            <a:ext cx="3685201" cy="295398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00" name="Google Shape;1700;p11"/>
          <p:cNvPicPr preferRelativeResize="0"/>
          <p:nvPr/>
        </p:nvPicPr>
        <p:blipFill>
          <a:blip r:embed="rId4">
            <a:alphaModFix amt="72000"/>
          </a:blip>
          <a:stretch>
            <a:fillRect/>
          </a:stretch>
        </p:blipFill>
        <p:spPr>
          <a:xfrm rot="8100024">
            <a:off x="-2195433" y="4938910"/>
            <a:ext cx="3685201" cy="295398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243555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81CBD5-ABC3-455C-B12F-799E6A434D96}" type="datetimeFigureOut">
              <a:rPr lang="en-US" smtClean="0"/>
              <a:t>10/10/2023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24AAB8-47E6-4013-A535-B94583CD36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6831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665167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03" name="Google Shape;1703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704" name="Google Shape;1704;p13"/>
          <p:cNvSpPr txBox="1">
            <a:spLocks noGrp="1"/>
          </p:cNvSpPr>
          <p:nvPr>
            <p:ph type="subTitle" idx="1"/>
          </p:nvPr>
        </p:nvSpPr>
        <p:spPr>
          <a:xfrm>
            <a:off x="4187088" y="4546967"/>
            <a:ext cx="3818800" cy="9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705" name="Google Shape;1705;p13"/>
          <p:cNvSpPr txBox="1">
            <a:spLocks noGrp="1"/>
          </p:cNvSpPr>
          <p:nvPr>
            <p:ph type="title"/>
          </p:nvPr>
        </p:nvSpPr>
        <p:spPr>
          <a:xfrm>
            <a:off x="3524600" y="2929367"/>
            <a:ext cx="5142800" cy="19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706" name="Google Shape;1706;p13"/>
          <p:cNvSpPr txBox="1">
            <a:spLocks noGrp="1"/>
          </p:cNvSpPr>
          <p:nvPr>
            <p:ph type="title" idx="2" hasCustomPrompt="1"/>
          </p:nvPr>
        </p:nvSpPr>
        <p:spPr>
          <a:xfrm>
            <a:off x="5125488" y="1900864"/>
            <a:ext cx="1942000" cy="13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grpSp>
        <p:nvGrpSpPr>
          <p:cNvPr id="1707" name="Google Shape;1707;p13"/>
          <p:cNvGrpSpPr/>
          <p:nvPr/>
        </p:nvGrpSpPr>
        <p:grpSpPr>
          <a:xfrm>
            <a:off x="-589516" y="915718"/>
            <a:ext cx="2808667" cy="796633"/>
            <a:chOff x="-2810250" y="3572525"/>
            <a:chExt cx="2106500" cy="597475"/>
          </a:xfrm>
        </p:grpSpPr>
        <p:sp>
          <p:nvSpPr>
            <p:cNvPr id="1708" name="Google Shape;1708;p13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9" name="Google Shape;1709;p13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0" name="Google Shape;1710;p13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1" name="Google Shape;1711;p13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2" name="Google Shape;1712;p13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3" name="Google Shape;1713;p13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7" name="Google Shape;1717;p13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8" name="Google Shape;1718;p13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9" name="Google Shape;1719;p13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0" name="Google Shape;1720;p13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2" name="Google Shape;1732;p13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3" name="Google Shape;1733;p13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4" name="Google Shape;1734;p13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8" name="Google Shape;1748;p13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9" name="Google Shape;1749;p13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3" name="Google Shape;1763;p13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4" name="Google Shape;1764;p13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8" name="Google Shape;1778;p13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9" name="Google Shape;1779;p13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0" name="Google Shape;1780;p13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1" name="Google Shape;1781;p13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2" name="Google Shape;1782;p13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3" name="Google Shape;1783;p13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4" name="Google Shape;1784;p13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5" name="Google Shape;1785;p13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6" name="Google Shape;1786;p13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7" name="Google Shape;1787;p13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4" name="Google Shape;1794;p13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5" name="Google Shape;1795;p13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7" name="Google Shape;1797;p13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8" name="Google Shape;1798;p13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9" name="Google Shape;1799;p13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0" name="Google Shape;1800;p13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1" name="Google Shape;1801;p13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2" name="Google Shape;1802;p13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3" name="Google Shape;1803;p13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4" name="Google Shape;1804;p13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5" name="Google Shape;1805;p13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6" name="Google Shape;1806;p13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7" name="Google Shape;1807;p13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8" name="Google Shape;1808;p13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9" name="Google Shape;1809;p13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0" name="Google Shape;1810;p13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1" name="Google Shape;1811;p13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2" name="Google Shape;1812;p13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3" name="Google Shape;1813;p13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4" name="Google Shape;1814;p13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5" name="Google Shape;1815;p13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6" name="Google Shape;1816;p13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7" name="Google Shape;1817;p13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818" name="Google Shape;1818;p1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-540984" y="-118467"/>
            <a:ext cx="5057368" cy="898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819" name="Google Shape;1819;p13"/>
          <p:cNvPicPr preferRelativeResize="0"/>
          <p:nvPr/>
        </p:nvPicPr>
        <p:blipFill>
          <a:blip r:embed="rId4">
            <a:alphaModFix amt="55000"/>
          </a:blip>
          <a:stretch>
            <a:fillRect/>
          </a:stretch>
        </p:blipFill>
        <p:spPr>
          <a:xfrm>
            <a:off x="7848167" y="6167967"/>
            <a:ext cx="5057368" cy="8984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20" name="Google Shape;1820;p13"/>
          <p:cNvGrpSpPr/>
          <p:nvPr/>
        </p:nvGrpSpPr>
        <p:grpSpPr>
          <a:xfrm>
            <a:off x="9910264" y="5456568"/>
            <a:ext cx="2820224" cy="898397"/>
            <a:chOff x="-4380075" y="3780200"/>
            <a:chExt cx="1637000" cy="521475"/>
          </a:xfrm>
        </p:grpSpPr>
        <p:sp>
          <p:nvSpPr>
            <p:cNvPr id="1821" name="Google Shape;1821;p13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2" name="Google Shape;1822;p13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3" name="Google Shape;1823;p13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4" name="Google Shape;1824;p13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5" name="Google Shape;1825;p13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6" name="Google Shape;1826;p13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7" name="Google Shape;1827;p13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8" name="Google Shape;1828;p13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9" name="Google Shape;1829;p13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0" name="Google Shape;1830;p13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1" name="Google Shape;1831;p13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2" name="Google Shape;1832;p13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3" name="Google Shape;1833;p13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4" name="Google Shape;1834;p13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5" name="Google Shape;1835;p13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6" name="Google Shape;1836;p13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7" name="Google Shape;1837;p13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8" name="Google Shape;1838;p13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9" name="Google Shape;1839;p13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0" name="Google Shape;1840;p13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1" name="Google Shape;1841;p13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2" name="Google Shape;1842;p13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3" name="Google Shape;1843;p13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4" name="Google Shape;1844;p13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5" name="Google Shape;1845;p13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6" name="Google Shape;1846;p13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7" name="Google Shape;1847;p13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8" name="Google Shape;1848;p13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9" name="Google Shape;1849;p13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0" name="Google Shape;1850;p13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1" name="Google Shape;1851;p13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2" name="Google Shape;1852;p13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3" name="Google Shape;1853;p13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4" name="Google Shape;1854;p13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5" name="Google Shape;1855;p13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6" name="Google Shape;1856;p13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7" name="Google Shape;1857;p13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8" name="Google Shape;1858;p13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9" name="Google Shape;1859;p13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0" name="Google Shape;1860;p13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1" name="Google Shape;1861;p13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2" name="Google Shape;1862;p13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3" name="Google Shape;1863;p13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4" name="Google Shape;1864;p13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5" name="Google Shape;1865;p13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6" name="Google Shape;1866;p13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7" name="Google Shape;1867;p13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8" name="Google Shape;1868;p13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9" name="Google Shape;1869;p13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0" name="Google Shape;1870;p13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1" name="Google Shape;1871;p13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2" name="Google Shape;1872;p13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3" name="Google Shape;1873;p13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4" name="Google Shape;1874;p13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5" name="Google Shape;1875;p13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6" name="Google Shape;1876;p13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7" name="Google Shape;1877;p13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8" name="Google Shape;1878;p13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9" name="Google Shape;1879;p13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0" name="Google Shape;1880;p13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1" name="Google Shape;1881;p13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2" name="Google Shape;1882;p13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3" name="Google Shape;1883;p13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4" name="Google Shape;1884;p13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5" name="Google Shape;1885;p13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6" name="Google Shape;1886;p13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7" name="Google Shape;1887;p13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8" name="Google Shape;1888;p13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776207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90" name="Google Shape;1890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891" name="Google Shape;1891;p14"/>
          <p:cNvSpPr txBox="1">
            <a:spLocks noGrp="1"/>
          </p:cNvSpPr>
          <p:nvPr>
            <p:ph type="subTitle" idx="1"/>
          </p:nvPr>
        </p:nvSpPr>
        <p:spPr>
          <a:xfrm>
            <a:off x="2453217" y="4572933"/>
            <a:ext cx="30300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333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92" name="Google Shape;1892;p14"/>
          <p:cNvSpPr txBox="1">
            <a:spLocks noGrp="1"/>
          </p:cNvSpPr>
          <p:nvPr>
            <p:ph type="subTitle" idx="2"/>
          </p:nvPr>
        </p:nvSpPr>
        <p:spPr>
          <a:xfrm>
            <a:off x="7417168" y="4616964"/>
            <a:ext cx="29928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333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93" name="Google Shape;1893;p14"/>
          <p:cNvSpPr txBox="1">
            <a:spLocks noGrp="1"/>
          </p:cNvSpPr>
          <p:nvPr>
            <p:ph type="subTitle" idx="3"/>
          </p:nvPr>
        </p:nvSpPr>
        <p:spPr>
          <a:xfrm>
            <a:off x="2453201" y="2721697"/>
            <a:ext cx="30300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333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94" name="Google Shape;1894;p14"/>
          <p:cNvSpPr txBox="1">
            <a:spLocks noGrp="1"/>
          </p:cNvSpPr>
          <p:nvPr>
            <p:ph type="subTitle" idx="4"/>
          </p:nvPr>
        </p:nvSpPr>
        <p:spPr>
          <a:xfrm>
            <a:off x="7417168" y="2721697"/>
            <a:ext cx="29928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333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95" name="Google Shape;1895;p14"/>
          <p:cNvSpPr txBox="1">
            <a:spLocks noGrp="1"/>
          </p:cNvSpPr>
          <p:nvPr>
            <p:ph type="subTitle" idx="5"/>
          </p:nvPr>
        </p:nvSpPr>
        <p:spPr>
          <a:xfrm>
            <a:off x="2453201" y="3474903"/>
            <a:ext cx="3341600" cy="7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>
                <a:solidFill>
                  <a:schemeClr val="accent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96" name="Google Shape;1896;p14"/>
          <p:cNvSpPr txBox="1">
            <a:spLocks noGrp="1"/>
          </p:cNvSpPr>
          <p:nvPr>
            <p:ph type="subTitle" idx="6"/>
          </p:nvPr>
        </p:nvSpPr>
        <p:spPr>
          <a:xfrm>
            <a:off x="7417168" y="3475623"/>
            <a:ext cx="3341600" cy="7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>
                <a:solidFill>
                  <a:schemeClr val="accent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97" name="Google Shape;1897;p14"/>
          <p:cNvSpPr txBox="1">
            <a:spLocks noGrp="1"/>
          </p:cNvSpPr>
          <p:nvPr>
            <p:ph type="subTitle" idx="7"/>
          </p:nvPr>
        </p:nvSpPr>
        <p:spPr>
          <a:xfrm>
            <a:off x="2453201" y="5325139"/>
            <a:ext cx="3341600" cy="7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>
                <a:solidFill>
                  <a:schemeClr val="accent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98" name="Google Shape;1898;p14"/>
          <p:cNvSpPr txBox="1">
            <a:spLocks noGrp="1"/>
          </p:cNvSpPr>
          <p:nvPr>
            <p:ph type="subTitle" idx="8"/>
          </p:nvPr>
        </p:nvSpPr>
        <p:spPr>
          <a:xfrm>
            <a:off x="7417168" y="5325139"/>
            <a:ext cx="3341600" cy="7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>
                <a:solidFill>
                  <a:schemeClr val="accent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99" name="Google Shape;1899;p14"/>
          <p:cNvSpPr txBox="1">
            <a:spLocks noGrp="1"/>
          </p:cNvSpPr>
          <p:nvPr>
            <p:ph type="title" hasCustomPrompt="1"/>
          </p:nvPr>
        </p:nvSpPr>
        <p:spPr>
          <a:xfrm>
            <a:off x="6383467" y="4572949"/>
            <a:ext cx="9900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1900" name="Google Shape;1900;p14"/>
          <p:cNvSpPr txBox="1">
            <a:spLocks noGrp="1"/>
          </p:cNvSpPr>
          <p:nvPr>
            <p:ph type="title" idx="9" hasCustomPrompt="1"/>
          </p:nvPr>
        </p:nvSpPr>
        <p:spPr>
          <a:xfrm>
            <a:off x="6383467" y="2721697"/>
            <a:ext cx="9900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1901" name="Google Shape;1901;p14"/>
          <p:cNvSpPr txBox="1">
            <a:spLocks noGrp="1"/>
          </p:cNvSpPr>
          <p:nvPr>
            <p:ph type="title" idx="13" hasCustomPrompt="1"/>
          </p:nvPr>
        </p:nvSpPr>
        <p:spPr>
          <a:xfrm>
            <a:off x="1433232" y="4572949"/>
            <a:ext cx="9900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1902" name="Google Shape;1902;p14"/>
          <p:cNvSpPr txBox="1">
            <a:spLocks noGrp="1"/>
          </p:cNvSpPr>
          <p:nvPr>
            <p:ph type="title" idx="14" hasCustomPrompt="1"/>
          </p:nvPr>
        </p:nvSpPr>
        <p:spPr>
          <a:xfrm>
            <a:off x="1433232" y="2721697"/>
            <a:ext cx="9900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1903" name="Google Shape;1903;p14"/>
          <p:cNvSpPr txBox="1">
            <a:spLocks noGrp="1"/>
          </p:cNvSpPr>
          <p:nvPr>
            <p:ph type="title" idx="15"/>
          </p:nvPr>
        </p:nvSpPr>
        <p:spPr>
          <a:xfrm>
            <a:off x="960000" y="7200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grpSp>
        <p:nvGrpSpPr>
          <p:cNvPr id="1904" name="Google Shape;1904;p14"/>
          <p:cNvGrpSpPr/>
          <p:nvPr/>
        </p:nvGrpSpPr>
        <p:grpSpPr>
          <a:xfrm>
            <a:off x="9383317" y="720001"/>
            <a:ext cx="2808667" cy="796633"/>
            <a:chOff x="-2810250" y="3572525"/>
            <a:chExt cx="2106500" cy="597475"/>
          </a:xfrm>
        </p:grpSpPr>
        <p:sp>
          <p:nvSpPr>
            <p:cNvPr id="1905" name="Google Shape;1905;p14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6" name="Google Shape;1906;p14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7" name="Google Shape;1907;p14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8" name="Google Shape;1908;p14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9" name="Google Shape;1909;p14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0" name="Google Shape;1910;p14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1" name="Google Shape;1911;p14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2" name="Google Shape;1912;p14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3" name="Google Shape;1913;p14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4" name="Google Shape;1914;p14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5" name="Google Shape;1915;p14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6" name="Google Shape;1916;p14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7" name="Google Shape;1917;p14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8" name="Google Shape;1918;p14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9" name="Google Shape;1919;p14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0" name="Google Shape;1920;p14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1" name="Google Shape;1921;p14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2" name="Google Shape;1922;p14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3" name="Google Shape;1923;p14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4" name="Google Shape;1924;p14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5" name="Google Shape;1925;p14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6" name="Google Shape;1926;p14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7" name="Google Shape;1927;p14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8" name="Google Shape;1928;p14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9" name="Google Shape;1929;p14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0" name="Google Shape;1930;p14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1" name="Google Shape;1931;p14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2" name="Google Shape;1932;p14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3" name="Google Shape;1933;p14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4" name="Google Shape;1934;p14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5" name="Google Shape;1935;p14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6" name="Google Shape;1936;p14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7" name="Google Shape;1937;p14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8" name="Google Shape;1938;p14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9" name="Google Shape;1939;p14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0" name="Google Shape;1940;p14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1" name="Google Shape;1941;p14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2" name="Google Shape;1942;p14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3" name="Google Shape;1943;p14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4" name="Google Shape;1944;p14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5" name="Google Shape;1945;p14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6" name="Google Shape;1946;p14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7" name="Google Shape;1947;p14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8" name="Google Shape;1948;p14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9" name="Google Shape;1949;p14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0" name="Google Shape;1950;p14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1" name="Google Shape;1951;p14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2" name="Google Shape;1952;p14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3" name="Google Shape;1953;p14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4" name="Google Shape;1954;p14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5" name="Google Shape;1955;p14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6" name="Google Shape;1956;p14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7" name="Google Shape;1957;p14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8" name="Google Shape;1958;p14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9" name="Google Shape;1959;p14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0" name="Google Shape;1960;p14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1" name="Google Shape;1961;p14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2" name="Google Shape;1962;p14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3" name="Google Shape;1963;p14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4" name="Google Shape;1964;p14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5" name="Google Shape;1965;p14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6" name="Google Shape;1966;p14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7" name="Google Shape;1967;p14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8" name="Google Shape;1968;p14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9" name="Google Shape;1969;p14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0" name="Google Shape;1970;p14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1" name="Google Shape;1971;p14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2" name="Google Shape;1972;p14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3" name="Google Shape;1973;p14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4" name="Google Shape;1974;p14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5" name="Google Shape;1975;p14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6" name="Google Shape;1976;p14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7" name="Google Shape;1977;p14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8" name="Google Shape;1978;p14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9" name="Google Shape;1979;p14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0" name="Google Shape;1980;p14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1" name="Google Shape;1981;p14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2" name="Google Shape;1982;p14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3" name="Google Shape;1983;p14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4" name="Google Shape;1984;p14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5" name="Google Shape;1985;p14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6" name="Google Shape;1986;p14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7" name="Google Shape;1987;p14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8" name="Google Shape;1988;p14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9" name="Google Shape;1989;p14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0" name="Google Shape;1990;p14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1" name="Google Shape;1991;p14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2" name="Google Shape;1992;p14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3" name="Google Shape;1993;p14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4" name="Google Shape;1994;p14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5" name="Google Shape;1995;p14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6" name="Google Shape;1996;p14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7" name="Google Shape;1997;p14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8" name="Google Shape;1998;p14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9" name="Google Shape;1999;p14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0" name="Google Shape;2000;p14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1" name="Google Shape;2001;p14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2" name="Google Shape;2002;p14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3" name="Google Shape;2003;p14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4" name="Google Shape;2004;p14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5" name="Google Shape;2005;p14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6" name="Google Shape;2006;p14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7" name="Google Shape;2007;p14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8" name="Google Shape;2008;p14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9" name="Google Shape;2009;p14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0" name="Google Shape;2010;p14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1" name="Google Shape;2011;p14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2" name="Google Shape;2012;p14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3" name="Google Shape;2013;p14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4" name="Google Shape;2014;p14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14"/>
          <p:cNvGrpSpPr/>
          <p:nvPr/>
        </p:nvGrpSpPr>
        <p:grpSpPr>
          <a:xfrm flipH="1">
            <a:off x="-574283" y="6049580"/>
            <a:ext cx="2808667" cy="796633"/>
            <a:chOff x="-2810250" y="3572525"/>
            <a:chExt cx="2106500" cy="597475"/>
          </a:xfrm>
        </p:grpSpPr>
        <p:sp>
          <p:nvSpPr>
            <p:cNvPr id="2016" name="Google Shape;2016;p14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7" name="Google Shape;2017;p14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8" name="Google Shape;2018;p14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9" name="Google Shape;2019;p14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0" name="Google Shape;2020;p14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1" name="Google Shape;2021;p14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2" name="Google Shape;2022;p14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3" name="Google Shape;2023;p14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4" name="Google Shape;2024;p14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5" name="Google Shape;2025;p14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6" name="Google Shape;2026;p14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7" name="Google Shape;2027;p14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8" name="Google Shape;2028;p14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9" name="Google Shape;2029;p14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0" name="Google Shape;2030;p14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1" name="Google Shape;2031;p14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2" name="Google Shape;2032;p14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3" name="Google Shape;2033;p14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4" name="Google Shape;2034;p14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5" name="Google Shape;2035;p14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6" name="Google Shape;2036;p14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7" name="Google Shape;2037;p14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8" name="Google Shape;2038;p14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9" name="Google Shape;2039;p14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0" name="Google Shape;2040;p14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1" name="Google Shape;2041;p14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2" name="Google Shape;2042;p14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3" name="Google Shape;2043;p14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4" name="Google Shape;2044;p14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5" name="Google Shape;2045;p14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6" name="Google Shape;2046;p14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7" name="Google Shape;2047;p14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8" name="Google Shape;2048;p14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9" name="Google Shape;2049;p14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0" name="Google Shape;2050;p14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1" name="Google Shape;2051;p14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2" name="Google Shape;2052;p14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3" name="Google Shape;2053;p14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4" name="Google Shape;2054;p14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5" name="Google Shape;2055;p14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6" name="Google Shape;2056;p14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7" name="Google Shape;2057;p14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8" name="Google Shape;2058;p14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9" name="Google Shape;2059;p14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0" name="Google Shape;2060;p14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1" name="Google Shape;2061;p14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2" name="Google Shape;2062;p14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3" name="Google Shape;2063;p14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4" name="Google Shape;2064;p14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5" name="Google Shape;2065;p14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6" name="Google Shape;2066;p14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7" name="Google Shape;2067;p14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8" name="Google Shape;2068;p14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9" name="Google Shape;2069;p14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0" name="Google Shape;2070;p14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1" name="Google Shape;2071;p14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2" name="Google Shape;2072;p14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14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14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14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14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14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14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9" name="Google Shape;2079;p14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0" name="Google Shape;2080;p14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14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14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14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14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14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14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7" name="Google Shape;2087;p14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8" name="Google Shape;2088;p14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14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14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14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14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14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14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14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14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14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14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14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14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14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14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14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14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2201527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 1">
  <p:cSld name="Section title and description 1">
    <p:spTree>
      <p:nvGrpSpPr>
        <p:cNvPr id="1" name="Shape 2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7" name="Google Shape;2127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128" name="Google Shape;2128;p15"/>
          <p:cNvSpPr txBox="1">
            <a:spLocks noGrp="1"/>
          </p:cNvSpPr>
          <p:nvPr>
            <p:ph type="title"/>
          </p:nvPr>
        </p:nvSpPr>
        <p:spPr>
          <a:xfrm>
            <a:off x="774552" y="1674017"/>
            <a:ext cx="5864400" cy="23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129" name="Google Shape;2129;p15"/>
          <p:cNvSpPr txBox="1">
            <a:spLocks noGrp="1"/>
          </p:cNvSpPr>
          <p:nvPr>
            <p:ph type="body" idx="1"/>
          </p:nvPr>
        </p:nvSpPr>
        <p:spPr>
          <a:xfrm>
            <a:off x="1239552" y="4264784"/>
            <a:ext cx="4934400" cy="12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133"/>
            </a:lvl1pPr>
            <a:lvl2pPr marL="1219170" lvl="1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grpSp>
        <p:nvGrpSpPr>
          <p:cNvPr id="2130" name="Google Shape;2130;p15"/>
          <p:cNvGrpSpPr/>
          <p:nvPr/>
        </p:nvGrpSpPr>
        <p:grpSpPr>
          <a:xfrm>
            <a:off x="-1037800" y="802101"/>
            <a:ext cx="2808667" cy="796633"/>
            <a:chOff x="-2810250" y="3572525"/>
            <a:chExt cx="2106500" cy="597475"/>
          </a:xfrm>
        </p:grpSpPr>
        <p:sp>
          <p:nvSpPr>
            <p:cNvPr id="2131" name="Google Shape;2131;p15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15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15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15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15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15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15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15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15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15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15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15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15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15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15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15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15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15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15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15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15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15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41" name="Google Shape;2241;p15"/>
          <p:cNvGrpSpPr/>
          <p:nvPr/>
        </p:nvGrpSpPr>
        <p:grpSpPr>
          <a:xfrm>
            <a:off x="10009333" y="6162701"/>
            <a:ext cx="2182667" cy="695300"/>
            <a:chOff x="-4380075" y="3780200"/>
            <a:chExt cx="1637000" cy="521475"/>
          </a:xfrm>
        </p:grpSpPr>
        <p:sp>
          <p:nvSpPr>
            <p:cNvPr id="2242" name="Google Shape;2242;p15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15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15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15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15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15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15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15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15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15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15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15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15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15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15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15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15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15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15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15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15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15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15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15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15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15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15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15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15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15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15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15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15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15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15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15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15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15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15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1" name="Google Shape;2281;p15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2" name="Google Shape;2282;p15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3" name="Google Shape;2283;p15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4" name="Google Shape;2284;p15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5" name="Google Shape;2285;p15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6" name="Google Shape;2286;p15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7" name="Google Shape;2287;p15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8" name="Google Shape;2288;p15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9" name="Google Shape;2289;p15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0" name="Google Shape;2290;p15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1" name="Google Shape;2291;p15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2" name="Google Shape;2292;p15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3" name="Google Shape;2293;p15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4" name="Google Shape;2294;p15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5" name="Google Shape;2295;p15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6" name="Google Shape;2296;p15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7" name="Google Shape;2297;p15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8" name="Google Shape;2298;p15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9" name="Google Shape;2299;p15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0" name="Google Shape;2300;p15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1" name="Google Shape;2301;p15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2" name="Google Shape;2302;p15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3" name="Google Shape;2303;p15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4" name="Google Shape;2304;p15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5" name="Google Shape;2305;p15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6" name="Google Shape;2306;p15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7" name="Google Shape;2307;p15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8" name="Google Shape;2308;p15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9" name="Google Shape;2309;p15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552175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1" name="Google Shape;2311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12" name="Google Shape;2312;p16"/>
          <p:cNvSpPr txBox="1">
            <a:spLocks noGrp="1"/>
          </p:cNvSpPr>
          <p:nvPr>
            <p:ph type="subTitle" idx="1"/>
          </p:nvPr>
        </p:nvSpPr>
        <p:spPr>
          <a:xfrm>
            <a:off x="1732348" y="2303849"/>
            <a:ext cx="8715600" cy="166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4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313" name="Google Shape;2313;p16"/>
          <p:cNvSpPr txBox="1">
            <a:spLocks noGrp="1"/>
          </p:cNvSpPr>
          <p:nvPr>
            <p:ph type="ctrTitle"/>
          </p:nvPr>
        </p:nvSpPr>
        <p:spPr>
          <a:xfrm>
            <a:off x="6681233" y="4143116"/>
            <a:ext cx="3766800" cy="61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grpSp>
        <p:nvGrpSpPr>
          <p:cNvPr id="2314" name="Google Shape;2314;p16"/>
          <p:cNvGrpSpPr/>
          <p:nvPr/>
        </p:nvGrpSpPr>
        <p:grpSpPr>
          <a:xfrm>
            <a:off x="0" y="6138001"/>
            <a:ext cx="2808667" cy="796633"/>
            <a:chOff x="-2810250" y="3572525"/>
            <a:chExt cx="2106500" cy="597475"/>
          </a:xfrm>
        </p:grpSpPr>
        <p:sp>
          <p:nvSpPr>
            <p:cNvPr id="2315" name="Google Shape;2315;p16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6" name="Google Shape;2316;p16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7" name="Google Shape;2317;p16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8" name="Google Shape;2318;p16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9" name="Google Shape;2319;p16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0" name="Google Shape;2320;p16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1" name="Google Shape;2321;p16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2" name="Google Shape;2322;p16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3" name="Google Shape;2323;p16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4" name="Google Shape;2324;p16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5" name="Google Shape;2325;p16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6" name="Google Shape;2326;p16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7" name="Google Shape;2327;p16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8" name="Google Shape;2328;p16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9" name="Google Shape;2329;p16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0" name="Google Shape;2330;p16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1" name="Google Shape;2331;p16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2" name="Google Shape;2332;p16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3" name="Google Shape;2333;p16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4" name="Google Shape;2334;p16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5" name="Google Shape;2335;p16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6" name="Google Shape;2336;p16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7" name="Google Shape;2337;p16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8" name="Google Shape;2338;p16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9" name="Google Shape;2339;p16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0" name="Google Shape;2340;p16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1" name="Google Shape;2341;p16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2" name="Google Shape;2342;p16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3" name="Google Shape;2343;p16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4" name="Google Shape;2344;p16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5" name="Google Shape;2345;p16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6" name="Google Shape;2346;p16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7" name="Google Shape;2347;p16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8" name="Google Shape;2348;p16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9" name="Google Shape;2349;p16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0" name="Google Shape;2350;p16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1" name="Google Shape;2351;p16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2" name="Google Shape;2352;p16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3" name="Google Shape;2353;p16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4" name="Google Shape;2354;p16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5" name="Google Shape;2355;p16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16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7" name="Google Shape;2357;p16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8" name="Google Shape;2358;p16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9" name="Google Shape;2359;p16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0" name="Google Shape;2360;p16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1" name="Google Shape;2361;p16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2" name="Google Shape;2362;p16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3" name="Google Shape;2363;p16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4" name="Google Shape;2364;p16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5" name="Google Shape;2365;p16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6" name="Google Shape;2366;p16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7" name="Google Shape;2367;p16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8" name="Google Shape;2368;p16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9" name="Google Shape;2369;p16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0" name="Google Shape;2370;p16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1" name="Google Shape;2371;p16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2" name="Google Shape;2372;p16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3" name="Google Shape;2373;p16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4" name="Google Shape;2374;p16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5" name="Google Shape;2375;p16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6" name="Google Shape;2376;p16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7" name="Google Shape;2377;p16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8" name="Google Shape;2378;p16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9" name="Google Shape;2379;p16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0" name="Google Shape;2380;p16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1" name="Google Shape;2381;p16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2" name="Google Shape;2382;p16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3" name="Google Shape;2383;p16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4" name="Google Shape;2384;p16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5" name="Google Shape;2385;p16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6" name="Google Shape;2386;p16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7" name="Google Shape;2387;p16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8" name="Google Shape;2388;p16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9" name="Google Shape;2389;p16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0" name="Google Shape;2390;p16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1" name="Google Shape;2391;p16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2" name="Google Shape;2392;p16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3" name="Google Shape;2393;p16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4" name="Google Shape;2394;p16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5" name="Google Shape;2395;p16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6" name="Google Shape;2396;p16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7" name="Google Shape;2397;p16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8" name="Google Shape;2398;p16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9" name="Google Shape;2399;p16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0" name="Google Shape;2400;p16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1" name="Google Shape;2401;p16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2" name="Google Shape;2402;p16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3" name="Google Shape;2403;p16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4" name="Google Shape;2404;p16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5" name="Google Shape;2405;p16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6" name="Google Shape;2406;p16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7" name="Google Shape;2407;p16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8" name="Google Shape;2408;p16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9" name="Google Shape;2409;p16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0" name="Google Shape;2410;p16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1" name="Google Shape;2411;p16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2" name="Google Shape;2412;p16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3" name="Google Shape;2413;p16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4" name="Google Shape;2414;p16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5" name="Google Shape;2415;p16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6" name="Google Shape;2416;p16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7" name="Google Shape;2417;p16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8" name="Google Shape;2418;p16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9" name="Google Shape;2419;p16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0" name="Google Shape;2420;p16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1" name="Google Shape;2421;p16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2" name="Google Shape;2422;p16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3" name="Google Shape;2423;p16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4" name="Google Shape;2424;p16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425" name="Google Shape;2425;p16"/>
          <p:cNvGrpSpPr/>
          <p:nvPr/>
        </p:nvGrpSpPr>
        <p:grpSpPr>
          <a:xfrm flipH="1">
            <a:off x="10261600" y="734134"/>
            <a:ext cx="2808667" cy="796633"/>
            <a:chOff x="-2810250" y="3572525"/>
            <a:chExt cx="2106500" cy="597475"/>
          </a:xfrm>
        </p:grpSpPr>
        <p:sp>
          <p:nvSpPr>
            <p:cNvPr id="2426" name="Google Shape;2426;p16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7" name="Google Shape;2427;p16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8" name="Google Shape;2428;p16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9" name="Google Shape;2429;p16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0" name="Google Shape;2430;p16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1" name="Google Shape;2431;p16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2" name="Google Shape;2432;p16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3" name="Google Shape;2433;p16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4" name="Google Shape;2434;p16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5" name="Google Shape;2435;p16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6" name="Google Shape;2436;p16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7" name="Google Shape;2437;p16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8" name="Google Shape;2438;p16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9" name="Google Shape;2439;p16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0" name="Google Shape;2440;p16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1" name="Google Shape;2441;p16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2" name="Google Shape;2442;p16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3" name="Google Shape;2443;p16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4" name="Google Shape;2444;p16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5" name="Google Shape;2445;p16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6" name="Google Shape;2446;p16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7" name="Google Shape;2447;p16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8" name="Google Shape;2448;p16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9" name="Google Shape;2449;p16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0" name="Google Shape;2450;p16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1" name="Google Shape;2451;p16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2" name="Google Shape;2452;p16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3" name="Google Shape;2453;p16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4" name="Google Shape;2454;p16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5" name="Google Shape;2455;p16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6" name="Google Shape;2456;p16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7" name="Google Shape;2457;p16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8" name="Google Shape;2458;p16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9" name="Google Shape;2459;p16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0" name="Google Shape;2460;p16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1" name="Google Shape;2461;p16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2" name="Google Shape;2462;p16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3" name="Google Shape;2463;p16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4" name="Google Shape;2464;p16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5" name="Google Shape;2465;p16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6" name="Google Shape;2466;p16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7" name="Google Shape;2467;p16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8" name="Google Shape;2468;p16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9" name="Google Shape;2469;p16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0" name="Google Shape;2470;p16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1" name="Google Shape;2471;p16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2" name="Google Shape;2472;p16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3" name="Google Shape;2473;p16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4" name="Google Shape;2474;p16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5" name="Google Shape;2475;p16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6" name="Google Shape;2476;p16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7" name="Google Shape;2477;p16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8" name="Google Shape;2478;p16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9" name="Google Shape;2479;p16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0" name="Google Shape;2480;p16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1" name="Google Shape;2481;p16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2" name="Google Shape;2482;p16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3" name="Google Shape;2483;p16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4" name="Google Shape;2484;p16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5" name="Google Shape;2485;p16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6" name="Google Shape;2486;p16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7" name="Google Shape;2487;p16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8" name="Google Shape;2488;p16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9" name="Google Shape;2489;p16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0" name="Google Shape;2490;p16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1" name="Google Shape;2491;p16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2" name="Google Shape;2492;p16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3" name="Google Shape;2493;p16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4" name="Google Shape;2494;p16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5" name="Google Shape;2495;p16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6" name="Google Shape;2496;p16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7" name="Google Shape;2497;p16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8" name="Google Shape;2498;p16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9" name="Google Shape;2499;p16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0" name="Google Shape;2500;p16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1" name="Google Shape;2501;p16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2" name="Google Shape;2502;p16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3" name="Google Shape;2503;p16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4" name="Google Shape;2504;p16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5" name="Google Shape;2505;p16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6" name="Google Shape;2506;p16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7" name="Google Shape;2507;p16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8" name="Google Shape;2508;p16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9" name="Google Shape;2509;p16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0" name="Google Shape;2510;p16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1" name="Google Shape;2511;p16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2" name="Google Shape;2512;p16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3" name="Google Shape;2513;p16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4" name="Google Shape;2514;p16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5" name="Google Shape;2515;p16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6" name="Google Shape;2516;p16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7" name="Google Shape;2517;p16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8" name="Google Shape;2518;p16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9" name="Google Shape;2519;p16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0" name="Google Shape;2520;p16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1" name="Google Shape;2521;p16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2" name="Google Shape;2522;p16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3" name="Google Shape;2523;p16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4" name="Google Shape;2524;p16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5" name="Google Shape;2525;p16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6" name="Google Shape;2526;p16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7" name="Google Shape;2527;p16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8" name="Google Shape;2528;p16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9" name="Google Shape;2529;p16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0" name="Google Shape;2530;p16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1" name="Google Shape;2531;p16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2" name="Google Shape;2532;p16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3" name="Google Shape;2533;p16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4" name="Google Shape;2534;p16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5" name="Google Shape;2535;p16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536" name="Google Shape;2536;p16"/>
          <p:cNvPicPr preferRelativeResize="0"/>
          <p:nvPr/>
        </p:nvPicPr>
        <p:blipFill>
          <a:blip r:embed="rId3">
            <a:alphaModFix amt="85000"/>
          </a:blip>
          <a:stretch>
            <a:fillRect/>
          </a:stretch>
        </p:blipFill>
        <p:spPr>
          <a:xfrm rot="-2976215">
            <a:off x="9178495" y="5085120"/>
            <a:ext cx="3685200" cy="2416123"/>
          </a:xfrm>
          <a:prstGeom prst="rect">
            <a:avLst/>
          </a:prstGeom>
          <a:noFill/>
          <a:ln>
            <a:noFill/>
          </a:ln>
        </p:spPr>
      </p:pic>
      <p:pic>
        <p:nvPicPr>
          <p:cNvPr id="2537" name="Google Shape;2537;p16"/>
          <p:cNvPicPr preferRelativeResize="0"/>
          <p:nvPr/>
        </p:nvPicPr>
        <p:blipFill>
          <a:blip r:embed="rId4">
            <a:alphaModFix amt="66000"/>
          </a:blip>
          <a:stretch>
            <a:fillRect/>
          </a:stretch>
        </p:blipFill>
        <p:spPr>
          <a:xfrm rot="3667399">
            <a:off x="-215424" y="-1933705"/>
            <a:ext cx="2616717" cy="49585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85122483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39" name="Google Shape;2539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540" name="Google Shape;2540;p17"/>
          <p:cNvSpPr txBox="1">
            <a:spLocks noGrp="1"/>
          </p:cNvSpPr>
          <p:nvPr>
            <p:ph type="subTitle" idx="1"/>
          </p:nvPr>
        </p:nvSpPr>
        <p:spPr>
          <a:xfrm>
            <a:off x="4259467" y="2958445"/>
            <a:ext cx="3679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541" name="Google Shape;2541;p17"/>
          <p:cNvSpPr txBox="1">
            <a:spLocks noGrp="1"/>
          </p:cNvSpPr>
          <p:nvPr>
            <p:ph type="subTitle" idx="2"/>
          </p:nvPr>
        </p:nvSpPr>
        <p:spPr>
          <a:xfrm>
            <a:off x="7554675" y="2958445"/>
            <a:ext cx="3679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542" name="Google Shape;2542;p17"/>
          <p:cNvSpPr txBox="1">
            <a:spLocks noGrp="1"/>
          </p:cNvSpPr>
          <p:nvPr>
            <p:ph type="subTitle" idx="3"/>
          </p:nvPr>
        </p:nvSpPr>
        <p:spPr>
          <a:xfrm>
            <a:off x="953167" y="2958445"/>
            <a:ext cx="3679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543" name="Google Shape;2543;p17"/>
          <p:cNvSpPr txBox="1">
            <a:spLocks noGrp="1"/>
          </p:cNvSpPr>
          <p:nvPr>
            <p:ph type="subTitle" idx="4"/>
          </p:nvPr>
        </p:nvSpPr>
        <p:spPr>
          <a:xfrm>
            <a:off x="4428267" y="3553891"/>
            <a:ext cx="3341600" cy="14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544" name="Google Shape;2544;p17"/>
          <p:cNvSpPr txBox="1">
            <a:spLocks noGrp="1"/>
          </p:cNvSpPr>
          <p:nvPr>
            <p:ph type="subTitle" idx="5"/>
          </p:nvPr>
        </p:nvSpPr>
        <p:spPr>
          <a:xfrm>
            <a:off x="7723475" y="3553891"/>
            <a:ext cx="3341600" cy="14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545" name="Google Shape;2545;p17"/>
          <p:cNvSpPr txBox="1">
            <a:spLocks noGrp="1"/>
          </p:cNvSpPr>
          <p:nvPr>
            <p:ph type="subTitle" idx="6"/>
          </p:nvPr>
        </p:nvSpPr>
        <p:spPr>
          <a:xfrm>
            <a:off x="1121967" y="3553891"/>
            <a:ext cx="3341600" cy="14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2546" name="Google Shape;2546;p17"/>
          <p:cNvGrpSpPr/>
          <p:nvPr/>
        </p:nvGrpSpPr>
        <p:grpSpPr>
          <a:xfrm>
            <a:off x="10694033" y="5956152"/>
            <a:ext cx="2808667" cy="796633"/>
            <a:chOff x="-2810250" y="3572525"/>
            <a:chExt cx="2106500" cy="597475"/>
          </a:xfrm>
        </p:grpSpPr>
        <p:sp>
          <p:nvSpPr>
            <p:cNvPr id="2547" name="Google Shape;2547;p17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8" name="Google Shape;2548;p17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9" name="Google Shape;2549;p17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0" name="Google Shape;2550;p17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1" name="Google Shape;2551;p17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2" name="Google Shape;2552;p17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3" name="Google Shape;2553;p17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4" name="Google Shape;2554;p17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5" name="Google Shape;2555;p17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6" name="Google Shape;2556;p17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7" name="Google Shape;2557;p17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8" name="Google Shape;2558;p17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9" name="Google Shape;2559;p17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0" name="Google Shape;2560;p17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1" name="Google Shape;2561;p17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2" name="Google Shape;2562;p17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3" name="Google Shape;2563;p17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4" name="Google Shape;2564;p17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5" name="Google Shape;2565;p17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6" name="Google Shape;2566;p17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7" name="Google Shape;2567;p17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8" name="Google Shape;2568;p17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9" name="Google Shape;2569;p17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0" name="Google Shape;2570;p17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1" name="Google Shape;2571;p17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2" name="Google Shape;2572;p17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3" name="Google Shape;2573;p17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4" name="Google Shape;2574;p17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5" name="Google Shape;2575;p17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6" name="Google Shape;2576;p17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7" name="Google Shape;2577;p17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8" name="Google Shape;2578;p17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9" name="Google Shape;2579;p17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0" name="Google Shape;2580;p17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1" name="Google Shape;2581;p17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2" name="Google Shape;2582;p17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3" name="Google Shape;2583;p17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4" name="Google Shape;2584;p17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5" name="Google Shape;2585;p17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6" name="Google Shape;2586;p17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7" name="Google Shape;2587;p17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8" name="Google Shape;2588;p17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9" name="Google Shape;2589;p17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0" name="Google Shape;2590;p17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1" name="Google Shape;2591;p17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2" name="Google Shape;2592;p17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3" name="Google Shape;2593;p17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4" name="Google Shape;2594;p17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5" name="Google Shape;2595;p17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6" name="Google Shape;2596;p17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7" name="Google Shape;2597;p17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8" name="Google Shape;2598;p17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9" name="Google Shape;2599;p17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0" name="Google Shape;2600;p17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1" name="Google Shape;2601;p17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2" name="Google Shape;2602;p17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3" name="Google Shape;2603;p17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4" name="Google Shape;2604;p17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5" name="Google Shape;2605;p17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6" name="Google Shape;2606;p17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7" name="Google Shape;2607;p17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8" name="Google Shape;2608;p17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9" name="Google Shape;2609;p17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0" name="Google Shape;2610;p17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1" name="Google Shape;2611;p17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2" name="Google Shape;2612;p17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3" name="Google Shape;2613;p17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4" name="Google Shape;2614;p17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5" name="Google Shape;2615;p17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6" name="Google Shape;2616;p17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7" name="Google Shape;2617;p17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8" name="Google Shape;2618;p17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9" name="Google Shape;2619;p17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0" name="Google Shape;2620;p17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1" name="Google Shape;2621;p17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2" name="Google Shape;2622;p17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3" name="Google Shape;2623;p17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4" name="Google Shape;2624;p17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5" name="Google Shape;2625;p17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6" name="Google Shape;2626;p17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7" name="Google Shape;2627;p17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8" name="Google Shape;2628;p17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9" name="Google Shape;2629;p17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0" name="Google Shape;2630;p17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1" name="Google Shape;2631;p17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2" name="Google Shape;2632;p17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3" name="Google Shape;2633;p17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4" name="Google Shape;2634;p17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5" name="Google Shape;2635;p17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6" name="Google Shape;2636;p17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7" name="Google Shape;2637;p17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8" name="Google Shape;2638;p17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9" name="Google Shape;2639;p17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0" name="Google Shape;2640;p17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1" name="Google Shape;2641;p17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2" name="Google Shape;2642;p17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3" name="Google Shape;2643;p17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4" name="Google Shape;2644;p17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5" name="Google Shape;2645;p17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6" name="Google Shape;2646;p17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7" name="Google Shape;2647;p17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8" name="Google Shape;2648;p17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9" name="Google Shape;2649;p17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0" name="Google Shape;2650;p17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1" name="Google Shape;2651;p17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2" name="Google Shape;2652;p17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3" name="Google Shape;2653;p17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4" name="Google Shape;2654;p17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5" name="Google Shape;2655;p17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6" name="Google Shape;2656;p17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657" name="Google Shape;2657;p17"/>
          <p:cNvPicPr preferRelativeResize="0"/>
          <p:nvPr/>
        </p:nvPicPr>
        <p:blipFill>
          <a:blip r:embed="rId3">
            <a:alphaModFix amt="72000"/>
          </a:blip>
          <a:stretch>
            <a:fillRect/>
          </a:stretch>
        </p:blipFill>
        <p:spPr>
          <a:xfrm>
            <a:off x="9494369" y="865426"/>
            <a:ext cx="3493332" cy="620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2658" name="Google Shape;2658;p17"/>
          <p:cNvPicPr preferRelativeResize="0"/>
          <p:nvPr/>
        </p:nvPicPr>
        <p:blipFill>
          <a:blip r:embed="rId4">
            <a:alphaModFix amt="81000"/>
          </a:blip>
          <a:stretch>
            <a:fillRect/>
          </a:stretch>
        </p:blipFill>
        <p:spPr>
          <a:xfrm>
            <a:off x="-1391565" y="6044193"/>
            <a:ext cx="3493332" cy="6205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659" name="Google Shape;2659;p17"/>
          <p:cNvGrpSpPr/>
          <p:nvPr/>
        </p:nvGrpSpPr>
        <p:grpSpPr>
          <a:xfrm>
            <a:off x="-706900" y="717718"/>
            <a:ext cx="2808667" cy="796633"/>
            <a:chOff x="-2810250" y="3572525"/>
            <a:chExt cx="2106500" cy="597475"/>
          </a:xfrm>
        </p:grpSpPr>
        <p:sp>
          <p:nvSpPr>
            <p:cNvPr id="2660" name="Google Shape;2660;p17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1" name="Google Shape;2661;p17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2" name="Google Shape;2662;p17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3" name="Google Shape;2663;p17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4" name="Google Shape;2664;p17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5" name="Google Shape;2665;p17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6" name="Google Shape;2666;p17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7" name="Google Shape;2667;p17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8" name="Google Shape;2668;p17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9" name="Google Shape;2669;p17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0" name="Google Shape;2670;p17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1" name="Google Shape;2671;p17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2" name="Google Shape;2672;p17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3" name="Google Shape;2673;p17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4" name="Google Shape;2674;p17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5" name="Google Shape;2675;p17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6" name="Google Shape;2676;p17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7" name="Google Shape;2677;p17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8" name="Google Shape;2678;p17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9" name="Google Shape;2679;p17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0" name="Google Shape;2680;p17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1" name="Google Shape;2681;p17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2" name="Google Shape;2682;p17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3" name="Google Shape;2683;p17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4" name="Google Shape;2684;p17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5" name="Google Shape;2685;p17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6" name="Google Shape;2686;p17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7" name="Google Shape;2687;p17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8" name="Google Shape;2688;p17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9" name="Google Shape;2689;p17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0" name="Google Shape;2690;p17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1" name="Google Shape;2691;p17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2" name="Google Shape;2692;p17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3" name="Google Shape;2693;p17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4" name="Google Shape;2694;p17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5" name="Google Shape;2695;p17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6" name="Google Shape;2696;p17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7" name="Google Shape;2697;p17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8" name="Google Shape;2698;p17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0" name="Google Shape;2700;p17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1" name="Google Shape;2701;p17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2" name="Google Shape;2702;p17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3" name="Google Shape;2703;p17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4" name="Google Shape;2704;p17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5" name="Google Shape;2705;p17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6" name="Google Shape;2706;p17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7" name="Google Shape;2707;p17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8" name="Google Shape;2708;p17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9" name="Google Shape;2709;p17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0" name="Google Shape;2710;p17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1" name="Google Shape;2711;p17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2" name="Google Shape;2712;p17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3" name="Google Shape;2713;p17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4" name="Google Shape;2714;p17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5" name="Google Shape;2715;p17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6" name="Google Shape;2716;p17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7" name="Google Shape;2717;p17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8" name="Google Shape;2718;p17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9" name="Google Shape;2719;p17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0" name="Google Shape;2720;p17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1" name="Google Shape;2721;p17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2" name="Google Shape;2722;p17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3" name="Google Shape;2723;p17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4" name="Google Shape;2724;p17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5" name="Google Shape;2725;p17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6" name="Google Shape;2726;p17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7" name="Google Shape;2727;p17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8" name="Google Shape;2728;p17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9" name="Google Shape;2729;p17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0" name="Google Shape;2730;p17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1" name="Google Shape;2731;p17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2" name="Google Shape;2732;p17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3" name="Google Shape;2733;p17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4" name="Google Shape;2734;p17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5" name="Google Shape;2735;p17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6" name="Google Shape;2736;p17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7" name="Google Shape;2737;p17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8" name="Google Shape;2738;p17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9" name="Google Shape;2739;p17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0" name="Google Shape;2740;p17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1" name="Google Shape;2741;p17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2" name="Google Shape;2742;p17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3" name="Google Shape;2743;p17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4" name="Google Shape;2744;p17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5" name="Google Shape;2745;p17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6" name="Google Shape;2746;p17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7" name="Google Shape;2747;p17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8" name="Google Shape;2748;p17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9" name="Google Shape;2749;p17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0" name="Google Shape;2750;p17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1" name="Google Shape;2751;p17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2" name="Google Shape;2752;p17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3" name="Google Shape;2753;p17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4" name="Google Shape;2754;p17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5" name="Google Shape;2755;p17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6" name="Google Shape;2756;p17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7" name="Google Shape;2757;p17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8" name="Google Shape;2758;p17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9" name="Google Shape;2759;p17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0" name="Google Shape;2760;p17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1" name="Google Shape;2761;p17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2" name="Google Shape;2762;p17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3" name="Google Shape;2763;p17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4" name="Google Shape;2764;p17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5" name="Google Shape;2765;p17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6" name="Google Shape;2766;p17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7" name="Google Shape;2767;p17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8" name="Google Shape;2768;p17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9" name="Google Shape;2769;p17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770" name="Google Shape;2770;p17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631828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72" name="Google Shape;2772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773" name="Google Shape;2773;p18"/>
          <p:cNvSpPr txBox="1">
            <a:spLocks noGrp="1"/>
          </p:cNvSpPr>
          <p:nvPr>
            <p:ph type="subTitle" idx="1"/>
          </p:nvPr>
        </p:nvSpPr>
        <p:spPr>
          <a:xfrm>
            <a:off x="6105200" y="2384617"/>
            <a:ext cx="5145200" cy="46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2774" name="Google Shape;2774;p18"/>
          <p:cNvSpPr txBox="1">
            <a:spLocks noGrp="1"/>
          </p:cNvSpPr>
          <p:nvPr>
            <p:ph type="subTitle" idx="2"/>
          </p:nvPr>
        </p:nvSpPr>
        <p:spPr>
          <a:xfrm>
            <a:off x="953167" y="2384617"/>
            <a:ext cx="5145200" cy="46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2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500"/>
              <a:buNone/>
              <a:defRPr sz="2000"/>
            </a:lvl9pPr>
          </a:lstStyle>
          <a:p>
            <a:endParaRPr/>
          </a:p>
        </p:txBody>
      </p:sp>
      <p:sp>
        <p:nvSpPr>
          <p:cNvPr id="2775" name="Google Shape;2775;p18"/>
          <p:cNvSpPr txBox="1">
            <a:spLocks noGrp="1"/>
          </p:cNvSpPr>
          <p:nvPr>
            <p:ph type="subTitle" idx="3"/>
          </p:nvPr>
        </p:nvSpPr>
        <p:spPr>
          <a:xfrm>
            <a:off x="953167" y="2897955"/>
            <a:ext cx="5145200" cy="26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2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■"/>
              <a:defRPr sz="2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●"/>
              <a:defRPr sz="2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○"/>
              <a:defRPr sz="2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■"/>
              <a:defRPr sz="2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●"/>
              <a:defRPr sz="2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○"/>
              <a:defRPr sz="2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500"/>
              <a:buChar char="■"/>
              <a:defRPr sz="2000"/>
            </a:lvl9pPr>
          </a:lstStyle>
          <a:p>
            <a:endParaRPr/>
          </a:p>
        </p:txBody>
      </p:sp>
      <p:grpSp>
        <p:nvGrpSpPr>
          <p:cNvPr id="2776" name="Google Shape;2776;p18"/>
          <p:cNvGrpSpPr/>
          <p:nvPr/>
        </p:nvGrpSpPr>
        <p:grpSpPr>
          <a:xfrm>
            <a:off x="-1048434" y="1121234"/>
            <a:ext cx="2808667" cy="796633"/>
            <a:chOff x="-2810250" y="3572525"/>
            <a:chExt cx="2106500" cy="597475"/>
          </a:xfrm>
        </p:grpSpPr>
        <p:sp>
          <p:nvSpPr>
            <p:cNvPr id="2777" name="Google Shape;2777;p18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8" name="Google Shape;2778;p18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9" name="Google Shape;2779;p18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0" name="Google Shape;2780;p18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1" name="Google Shape;2781;p18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2" name="Google Shape;2782;p18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3" name="Google Shape;2783;p18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4" name="Google Shape;2784;p18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5" name="Google Shape;2785;p18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6" name="Google Shape;2786;p18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7" name="Google Shape;2787;p18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8" name="Google Shape;2788;p18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9" name="Google Shape;2789;p18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0" name="Google Shape;2790;p18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1" name="Google Shape;2791;p18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2" name="Google Shape;2792;p18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3" name="Google Shape;2793;p18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4" name="Google Shape;2794;p18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5" name="Google Shape;2795;p18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6" name="Google Shape;2796;p18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7" name="Google Shape;2797;p18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8" name="Google Shape;2798;p18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9" name="Google Shape;2799;p18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0" name="Google Shape;2800;p18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1" name="Google Shape;2801;p18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2" name="Google Shape;2802;p18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3" name="Google Shape;2803;p18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4" name="Google Shape;2804;p18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5" name="Google Shape;2805;p18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6" name="Google Shape;2806;p18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7" name="Google Shape;2807;p18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8" name="Google Shape;2808;p18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9" name="Google Shape;2809;p18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0" name="Google Shape;2810;p18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1" name="Google Shape;2811;p18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2" name="Google Shape;2812;p18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3" name="Google Shape;2813;p18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4" name="Google Shape;2814;p18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5" name="Google Shape;2815;p18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6" name="Google Shape;2816;p18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7" name="Google Shape;2817;p18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8" name="Google Shape;2818;p18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9" name="Google Shape;2819;p18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0" name="Google Shape;2820;p18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1" name="Google Shape;2821;p18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2" name="Google Shape;2822;p18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3" name="Google Shape;2823;p18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4" name="Google Shape;2824;p18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5" name="Google Shape;2825;p18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6" name="Google Shape;2826;p18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7" name="Google Shape;2827;p18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8" name="Google Shape;2828;p18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9" name="Google Shape;2829;p18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0" name="Google Shape;2830;p18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1" name="Google Shape;2831;p18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2" name="Google Shape;2832;p18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3" name="Google Shape;2833;p18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4" name="Google Shape;2834;p18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5" name="Google Shape;2835;p18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6" name="Google Shape;2836;p18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7" name="Google Shape;2837;p18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8" name="Google Shape;2838;p18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9" name="Google Shape;2839;p18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0" name="Google Shape;2840;p18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1" name="Google Shape;2841;p18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2" name="Google Shape;2842;p18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3" name="Google Shape;2843;p18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4" name="Google Shape;2844;p18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5" name="Google Shape;2845;p18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6" name="Google Shape;2846;p18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7" name="Google Shape;2847;p18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8" name="Google Shape;2848;p18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9" name="Google Shape;2849;p18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0" name="Google Shape;2850;p18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1" name="Google Shape;2851;p18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2" name="Google Shape;2852;p18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3" name="Google Shape;2853;p18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4" name="Google Shape;2854;p18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5" name="Google Shape;2855;p18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6" name="Google Shape;2856;p18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7" name="Google Shape;2857;p18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8" name="Google Shape;2858;p18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9" name="Google Shape;2859;p18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0" name="Google Shape;2860;p18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1" name="Google Shape;2861;p18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2" name="Google Shape;2862;p18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3" name="Google Shape;2863;p18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4" name="Google Shape;2864;p18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5" name="Google Shape;2865;p18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6" name="Google Shape;2866;p18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7" name="Google Shape;2867;p18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8" name="Google Shape;2868;p18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9" name="Google Shape;2869;p18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0" name="Google Shape;2870;p18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1" name="Google Shape;2871;p18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2" name="Google Shape;2872;p18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3" name="Google Shape;2873;p18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4" name="Google Shape;2874;p18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5" name="Google Shape;2875;p18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6" name="Google Shape;2876;p18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7" name="Google Shape;2877;p18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8" name="Google Shape;2878;p18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9" name="Google Shape;2879;p18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0" name="Google Shape;2880;p18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1" name="Google Shape;2881;p18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2" name="Google Shape;2882;p18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3" name="Google Shape;2883;p18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4" name="Google Shape;2884;p18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5" name="Google Shape;2885;p18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6" name="Google Shape;2886;p18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87" name="Google Shape;2887;p18"/>
          <p:cNvGrpSpPr/>
          <p:nvPr/>
        </p:nvGrpSpPr>
        <p:grpSpPr>
          <a:xfrm>
            <a:off x="10850400" y="5984334"/>
            <a:ext cx="2182667" cy="695300"/>
            <a:chOff x="-4380075" y="3780200"/>
            <a:chExt cx="1637000" cy="521475"/>
          </a:xfrm>
        </p:grpSpPr>
        <p:sp>
          <p:nvSpPr>
            <p:cNvPr id="2888" name="Google Shape;2888;p18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9" name="Google Shape;2889;p18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0" name="Google Shape;2890;p18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1" name="Google Shape;2891;p18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2" name="Google Shape;2892;p18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3" name="Google Shape;2893;p18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4" name="Google Shape;2894;p18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5" name="Google Shape;2895;p18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6" name="Google Shape;2896;p18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7" name="Google Shape;2897;p18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8" name="Google Shape;2898;p18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9" name="Google Shape;2899;p18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0" name="Google Shape;2900;p18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1" name="Google Shape;2901;p18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2" name="Google Shape;2902;p18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3" name="Google Shape;2903;p18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18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18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18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7" name="Google Shape;2907;p18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8" name="Google Shape;2908;p18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18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18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18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18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18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18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18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18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18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18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18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18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18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18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18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18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18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18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18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18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18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18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18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18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18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18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18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18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18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18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18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18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18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18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18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18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18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18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18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9" name="Google Shape;2949;p18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0" name="Google Shape;2950;p18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18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2" name="Google Shape;2952;p18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3" name="Google Shape;2953;p18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4" name="Google Shape;2954;p18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5" name="Google Shape;2955;p18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956" name="Google Shape;2956;p18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>
            <a:off x="9579533" y="750167"/>
            <a:ext cx="4724400" cy="977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57" name="Google Shape;2957;p18"/>
          <p:cNvPicPr preferRelativeResize="0"/>
          <p:nvPr/>
        </p:nvPicPr>
        <p:blipFill>
          <a:blip r:embed="rId4">
            <a:alphaModFix amt="66000"/>
          </a:blip>
          <a:stretch>
            <a:fillRect/>
          </a:stretch>
        </p:blipFill>
        <p:spPr>
          <a:xfrm>
            <a:off x="-443684" y="6009383"/>
            <a:ext cx="5057368" cy="898400"/>
          </a:xfrm>
          <a:prstGeom prst="rect">
            <a:avLst/>
          </a:prstGeom>
          <a:noFill/>
          <a:ln>
            <a:noFill/>
          </a:ln>
        </p:spPr>
      </p:pic>
      <p:sp>
        <p:nvSpPr>
          <p:cNvPr id="2958" name="Google Shape;2958;p18"/>
          <p:cNvSpPr txBox="1">
            <a:spLocks noGrp="1"/>
          </p:cNvSpPr>
          <p:nvPr>
            <p:ph type="subTitle" idx="4"/>
          </p:nvPr>
        </p:nvSpPr>
        <p:spPr>
          <a:xfrm>
            <a:off x="6105200" y="2897955"/>
            <a:ext cx="5145200" cy="26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2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■"/>
              <a:defRPr sz="2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●"/>
              <a:defRPr sz="2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○"/>
              <a:defRPr sz="2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■"/>
              <a:defRPr sz="2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●"/>
              <a:defRPr sz="2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○"/>
              <a:defRPr sz="2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500"/>
              <a:buChar char="■"/>
              <a:defRPr sz="2000"/>
            </a:lvl9pPr>
          </a:lstStyle>
          <a:p>
            <a:endParaRPr/>
          </a:p>
        </p:txBody>
      </p:sp>
      <p:sp>
        <p:nvSpPr>
          <p:cNvPr id="2959" name="Google Shape;2959;p18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479381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1" name="Google Shape;2961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962" name="Google Shape;2962;p19"/>
          <p:cNvSpPr txBox="1">
            <a:spLocks noGrp="1"/>
          </p:cNvSpPr>
          <p:nvPr>
            <p:ph type="subTitle" idx="1"/>
          </p:nvPr>
        </p:nvSpPr>
        <p:spPr>
          <a:xfrm>
            <a:off x="1978000" y="2279348"/>
            <a:ext cx="5145200" cy="6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3733"/>
            </a:lvl9pPr>
          </a:lstStyle>
          <a:p>
            <a:endParaRPr/>
          </a:p>
        </p:txBody>
      </p:sp>
      <p:grpSp>
        <p:nvGrpSpPr>
          <p:cNvPr id="2963" name="Google Shape;2963;p19"/>
          <p:cNvGrpSpPr/>
          <p:nvPr/>
        </p:nvGrpSpPr>
        <p:grpSpPr>
          <a:xfrm>
            <a:off x="0" y="6138001"/>
            <a:ext cx="2808667" cy="796633"/>
            <a:chOff x="-2810250" y="3572525"/>
            <a:chExt cx="2106500" cy="597475"/>
          </a:xfrm>
        </p:grpSpPr>
        <p:sp>
          <p:nvSpPr>
            <p:cNvPr id="2964" name="Google Shape;2964;p19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5" name="Google Shape;2965;p19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6" name="Google Shape;2966;p19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7" name="Google Shape;2967;p19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8" name="Google Shape;2968;p19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9" name="Google Shape;2969;p19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0" name="Google Shape;2970;p19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1" name="Google Shape;2971;p19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2" name="Google Shape;2972;p19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3" name="Google Shape;2973;p19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4" name="Google Shape;2974;p19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5" name="Google Shape;2975;p19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6" name="Google Shape;2976;p19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7" name="Google Shape;2977;p19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8" name="Google Shape;2978;p19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9" name="Google Shape;2979;p19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0" name="Google Shape;2980;p19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1" name="Google Shape;2981;p19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2" name="Google Shape;2982;p19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3" name="Google Shape;2983;p19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4" name="Google Shape;2984;p19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5" name="Google Shape;2985;p19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6" name="Google Shape;2986;p19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7" name="Google Shape;2987;p19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8" name="Google Shape;2988;p19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9" name="Google Shape;2989;p19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0" name="Google Shape;2990;p19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1" name="Google Shape;2991;p19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2" name="Google Shape;2992;p19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3" name="Google Shape;2993;p19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4" name="Google Shape;2994;p19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5" name="Google Shape;2995;p19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6" name="Google Shape;2996;p19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7" name="Google Shape;2997;p19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8" name="Google Shape;2998;p19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9" name="Google Shape;2999;p19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0" name="Google Shape;3000;p19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1" name="Google Shape;3001;p19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2" name="Google Shape;3002;p19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3" name="Google Shape;3003;p19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4" name="Google Shape;3004;p19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5" name="Google Shape;3005;p19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6" name="Google Shape;3006;p19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7" name="Google Shape;3007;p19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8" name="Google Shape;3008;p19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9" name="Google Shape;3009;p19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0" name="Google Shape;3010;p19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1" name="Google Shape;3011;p19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2" name="Google Shape;3012;p19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3" name="Google Shape;3013;p19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4" name="Google Shape;3014;p19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5" name="Google Shape;3015;p19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6" name="Google Shape;3016;p19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7" name="Google Shape;3017;p19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8" name="Google Shape;3018;p19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9" name="Google Shape;3019;p19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0" name="Google Shape;3020;p19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1" name="Google Shape;3021;p19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2" name="Google Shape;3022;p19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3" name="Google Shape;3023;p19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4" name="Google Shape;3024;p19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5" name="Google Shape;3025;p19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6" name="Google Shape;3026;p19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7" name="Google Shape;3027;p19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8" name="Google Shape;3028;p19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9" name="Google Shape;3029;p19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0" name="Google Shape;3030;p19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1" name="Google Shape;3031;p19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2" name="Google Shape;3032;p19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3" name="Google Shape;3033;p19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4" name="Google Shape;3034;p19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5" name="Google Shape;3035;p19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6" name="Google Shape;3036;p19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7" name="Google Shape;3037;p19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8" name="Google Shape;3038;p19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9" name="Google Shape;3039;p19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0" name="Google Shape;3040;p19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1" name="Google Shape;3041;p19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2" name="Google Shape;3042;p19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3" name="Google Shape;3043;p19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4" name="Google Shape;3044;p19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6" name="Google Shape;3046;p19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7" name="Google Shape;3047;p19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8" name="Google Shape;3048;p19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9" name="Google Shape;3049;p19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4" name="Google Shape;3054;p19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5" name="Google Shape;3055;p19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6" name="Google Shape;3056;p19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7" name="Google Shape;3057;p19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8" name="Google Shape;3058;p19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9" name="Google Shape;3059;p19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0" name="Google Shape;3060;p19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1" name="Google Shape;3061;p19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2" name="Google Shape;3062;p19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3" name="Google Shape;3063;p19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4" name="Google Shape;3064;p19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5" name="Google Shape;3065;p19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6" name="Google Shape;3066;p19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7" name="Google Shape;3067;p19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8" name="Google Shape;3068;p19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9" name="Google Shape;3069;p19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0" name="Google Shape;3070;p19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1" name="Google Shape;3071;p19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2" name="Google Shape;3072;p19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3" name="Google Shape;3073;p19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74" name="Google Shape;3074;p19"/>
          <p:cNvGrpSpPr/>
          <p:nvPr/>
        </p:nvGrpSpPr>
        <p:grpSpPr>
          <a:xfrm flipH="1">
            <a:off x="10261600" y="734134"/>
            <a:ext cx="2808667" cy="796633"/>
            <a:chOff x="-2810250" y="3572525"/>
            <a:chExt cx="2106500" cy="597475"/>
          </a:xfrm>
        </p:grpSpPr>
        <p:sp>
          <p:nvSpPr>
            <p:cNvPr id="3075" name="Google Shape;3075;p19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6" name="Google Shape;3076;p19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7" name="Google Shape;3077;p19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8" name="Google Shape;3078;p19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9" name="Google Shape;3079;p19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0" name="Google Shape;3080;p19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1" name="Google Shape;3081;p19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2" name="Google Shape;3082;p19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3" name="Google Shape;3083;p19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4" name="Google Shape;3084;p19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5" name="Google Shape;3085;p19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6" name="Google Shape;3086;p19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7" name="Google Shape;3087;p19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8" name="Google Shape;3088;p19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9" name="Google Shape;3089;p19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0" name="Google Shape;3090;p19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1" name="Google Shape;3091;p19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2" name="Google Shape;3092;p19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3" name="Google Shape;3093;p19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4" name="Google Shape;3094;p19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5" name="Google Shape;3095;p19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6" name="Google Shape;3096;p19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7" name="Google Shape;3097;p19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8" name="Google Shape;3098;p19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9" name="Google Shape;3099;p19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0" name="Google Shape;3100;p19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1" name="Google Shape;3101;p19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2" name="Google Shape;3102;p19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3" name="Google Shape;3103;p19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4" name="Google Shape;3104;p19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5" name="Google Shape;3105;p19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6" name="Google Shape;3106;p19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7" name="Google Shape;3107;p19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8" name="Google Shape;3108;p19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9" name="Google Shape;3109;p19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0" name="Google Shape;3110;p19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1" name="Google Shape;3111;p19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2" name="Google Shape;3112;p19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3" name="Google Shape;3113;p19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4" name="Google Shape;3114;p19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5" name="Google Shape;3115;p19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6" name="Google Shape;3116;p19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7" name="Google Shape;3117;p19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8" name="Google Shape;3118;p19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9" name="Google Shape;3119;p19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0" name="Google Shape;3120;p19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1" name="Google Shape;3121;p19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2" name="Google Shape;3122;p19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3" name="Google Shape;3123;p19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4" name="Google Shape;3124;p19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5" name="Google Shape;3125;p19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6" name="Google Shape;3126;p19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7" name="Google Shape;3127;p19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8" name="Google Shape;3128;p19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9" name="Google Shape;3129;p19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0" name="Google Shape;3130;p19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1" name="Google Shape;3131;p19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2" name="Google Shape;3132;p19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3" name="Google Shape;3133;p19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4" name="Google Shape;3134;p19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5" name="Google Shape;3135;p19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6" name="Google Shape;3136;p19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7" name="Google Shape;3137;p19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8" name="Google Shape;3138;p19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9" name="Google Shape;3139;p19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0" name="Google Shape;3140;p19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1" name="Google Shape;3141;p19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2" name="Google Shape;3142;p19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3" name="Google Shape;3143;p19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4" name="Google Shape;3144;p19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5" name="Google Shape;3145;p19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6" name="Google Shape;3146;p19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7" name="Google Shape;3147;p19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8" name="Google Shape;3148;p19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9" name="Google Shape;3149;p19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0" name="Google Shape;3150;p19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1" name="Google Shape;3151;p19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2" name="Google Shape;3152;p19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3" name="Google Shape;3153;p19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4" name="Google Shape;3154;p19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5" name="Google Shape;3155;p19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6" name="Google Shape;3156;p19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7" name="Google Shape;3157;p19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8" name="Google Shape;3158;p19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9" name="Google Shape;3159;p19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0" name="Google Shape;3160;p19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1" name="Google Shape;3161;p19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2" name="Google Shape;3162;p19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3" name="Google Shape;3163;p19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4" name="Google Shape;3164;p19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5" name="Google Shape;3165;p19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6" name="Google Shape;3166;p19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7" name="Google Shape;3167;p19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8" name="Google Shape;3168;p19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9" name="Google Shape;3169;p19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0" name="Google Shape;3170;p19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1" name="Google Shape;3171;p19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2" name="Google Shape;3172;p19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3" name="Google Shape;3173;p19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4" name="Google Shape;3174;p19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5" name="Google Shape;3175;p19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6" name="Google Shape;3176;p19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7" name="Google Shape;3177;p19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8" name="Google Shape;3178;p19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9" name="Google Shape;3179;p19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0" name="Google Shape;3180;p19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1" name="Google Shape;3181;p19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2" name="Google Shape;3182;p19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3" name="Google Shape;3183;p19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4" name="Google Shape;3184;p19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185" name="Google Shape;3185;p19"/>
          <p:cNvPicPr preferRelativeResize="0"/>
          <p:nvPr/>
        </p:nvPicPr>
        <p:blipFill>
          <a:blip r:embed="rId3">
            <a:alphaModFix amt="85000"/>
          </a:blip>
          <a:stretch>
            <a:fillRect/>
          </a:stretch>
        </p:blipFill>
        <p:spPr>
          <a:xfrm rot="-2976215">
            <a:off x="9178495" y="5085120"/>
            <a:ext cx="3685200" cy="2416123"/>
          </a:xfrm>
          <a:prstGeom prst="rect">
            <a:avLst/>
          </a:prstGeom>
          <a:noFill/>
          <a:ln>
            <a:noFill/>
          </a:ln>
        </p:spPr>
      </p:pic>
      <p:pic>
        <p:nvPicPr>
          <p:cNvPr id="3186" name="Google Shape;3186;p19"/>
          <p:cNvPicPr preferRelativeResize="0"/>
          <p:nvPr/>
        </p:nvPicPr>
        <p:blipFill>
          <a:blip r:embed="rId4">
            <a:alphaModFix amt="66000"/>
          </a:blip>
          <a:stretch>
            <a:fillRect/>
          </a:stretch>
        </p:blipFill>
        <p:spPr>
          <a:xfrm rot="3667399">
            <a:off x="-215424" y="-1933705"/>
            <a:ext cx="2616717" cy="4958543"/>
          </a:xfrm>
          <a:prstGeom prst="rect">
            <a:avLst/>
          </a:prstGeom>
          <a:noFill/>
          <a:ln>
            <a:noFill/>
          </a:ln>
        </p:spPr>
      </p:pic>
      <p:sp>
        <p:nvSpPr>
          <p:cNvPr id="3187" name="Google Shape;3187;p19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188" name="Google Shape;3188;p19"/>
          <p:cNvSpPr txBox="1">
            <a:spLocks noGrp="1"/>
          </p:cNvSpPr>
          <p:nvPr>
            <p:ph type="subTitle" idx="2"/>
          </p:nvPr>
        </p:nvSpPr>
        <p:spPr>
          <a:xfrm>
            <a:off x="1978000" y="2735493"/>
            <a:ext cx="8236000" cy="20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2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■"/>
              <a:defRPr sz="2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●"/>
              <a:defRPr sz="2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○"/>
              <a:defRPr sz="2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■"/>
              <a:defRPr sz="2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●"/>
              <a:defRPr sz="2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○"/>
              <a:defRPr sz="2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500"/>
              <a:buChar char="■"/>
              <a:defRPr sz="2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9745180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90" name="Google Shape;3190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191" name="Google Shape;3191;p20"/>
          <p:cNvSpPr txBox="1">
            <a:spLocks noGrp="1"/>
          </p:cNvSpPr>
          <p:nvPr>
            <p:ph type="subTitle" idx="1"/>
          </p:nvPr>
        </p:nvSpPr>
        <p:spPr>
          <a:xfrm>
            <a:off x="5023700" y="2568880"/>
            <a:ext cx="2112800" cy="85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667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3192" name="Google Shape;3192;p20"/>
          <p:cNvSpPr txBox="1">
            <a:spLocks noGrp="1"/>
          </p:cNvSpPr>
          <p:nvPr>
            <p:ph type="subTitle" idx="2"/>
          </p:nvPr>
        </p:nvSpPr>
        <p:spPr>
          <a:xfrm>
            <a:off x="8373133" y="3301841"/>
            <a:ext cx="2623600" cy="85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3193" name="Google Shape;3193;p20"/>
          <p:cNvSpPr txBox="1">
            <a:spLocks noGrp="1"/>
          </p:cNvSpPr>
          <p:nvPr>
            <p:ph type="subTitle" idx="3"/>
          </p:nvPr>
        </p:nvSpPr>
        <p:spPr>
          <a:xfrm>
            <a:off x="1200019" y="3301841"/>
            <a:ext cx="2623600" cy="85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667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3194" name="Google Shape;3194;p20"/>
          <p:cNvSpPr txBox="1">
            <a:spLocks noGrp="1"/>
          </p:cNvSpPr>
          <p:nvPr>
            <p:ph type="subTitle" idx="4"/>
          </p:nvPr>
        </p:nvSpPr>
        <p:spPr>
          <a:xfrm>
            <a:off x="4542307" y="3456419"/>
            <a:ext cx="3096800" cy="114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000">
                <a:solidFill>
                  <a:schemeClr val="accent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3195" name="Google Shape;3195;p20"/>
          <p:cNvSpPr txBox="1">
            <a:spLocks noGrp="1"/>
          </p:cNvSpPr>
          <p:nvPr>
            <p:ph type="subTitle" idx="5"/>
          </p:nvPr>
        </p:nvSpPr>
        <p:spPr>
          <a:xfrm>
            <a:off x="8136535" y="4193700"/>
            <a:ext cx="3096800" cy="114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000">
                <a:solidFill>
                  <a:schemeClr val="accent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3196" name="Google Shape;3196;p20"/>
          <p:cNvSpPr txBox="1">
            <a:spLocks noGrp="1"/>
          </p:cNvSpPr>
          <p:nvPr>
            <p:ph type="subTitle" idx="6"/>
          </p:nvPr>
        </p:nvSpPr>
        <p:spPr>
          <a:xfrm>
            <a:off x="963433" y="4189235"/>
            <a:ext cx="3096800" cy="114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000">
                <a:solidFill>
                  <a:schemeClr val="accent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grpSp>
        <p:nvGrpSpPr>
          <p:cNvPr id="3197" name="Google Shape;3197;p20"/>
          <p:cNvGrpSpPr/>
          <p:nvPr/>
        </p:nvGrpSpPr>
        <p:grpSpPr>
          <a:xfrm>
            <a:off x="10694033" y="5956152"/>
            <a:ext cx="2808667" cy="796633"/>
            <a:chOff x="-2810250" y="3572525"/>
            <a:chExt cx="2106500" cy="597475"/>
          </a:xfrm>
        </p:grpSpPr>
        <p:sp>
          <p:nvSpPr>
            <p:cNvPr id="3198" name="Google Shape;3198;p20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9" name="Google Shape;3199;p20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0" name="Google Shape;3200;p20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1" name="Google Shape;3201;p20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2" name="Google Shape;3202;p20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3" name="Google Shape;3203;p20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4" name="Google Shape;3204;p20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5" name="Google Shape;3205;p20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6" name="Google Shape;3206;p20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7" name="Google Shape;3207;p20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8" name="Google Shape;3208;p20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9" name="Google Shape;3209;p20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0" name="Google Shape;3210;p20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1" name="Google Shape;3211;p20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2" name="Google Shape;3212;p20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3" name="Google Shape;3213;p20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4" name="Google Shape;3214;p20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5" name="Google Shape;3215;p20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6" name="Google Shape;3216;p20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7" name="Google Shape;3217;p20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8" name="Google Shape;3218;p20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9" name="Google Shape;3219;p20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0" name="Google Shape;3220;p20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1" name="Google Shape;3221;p20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2" name="Google Shape;3222;p20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3" name="Google Shape;3223;p20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4" name="Google Shape;3224;p20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5" name="Google Shape;3225;p20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6" name="Google Shape;3226;p20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7" name="Google Shape;3227;p20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8" name="Google Shape;3228;p20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9" name="Google Shape;3229;p20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0" name="Google Shape;3230;p20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1" name="Google Shape;3231;p20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2" name="Google Shape;3232;p20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3" name="Google Shape;3233;p20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4" name="Google Shape;3234;p20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5" name="Google Shape;3235;p20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6" name="Google Shape;3236;p20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7" name="Google Shape;3237;p20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8" name="Google Shape;3238;p20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9" name="Google Shape;3239;p20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0" name="Google Shape;3240;p20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1" name="Google Shape;3241;p20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2" name="Google Shape;3242;p20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3" name="Google Shape;3243;p20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4" name="Google Shape;3244;p20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5" name="Google Shape;3245;p20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6" name="Google Shape;3246;p20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7" name="Google Shape;3247;p20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8" name="Google Shape;3248;p20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9" name="Google Shape;3249;p20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0" name="Google Shape;3250;p20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1" name="Google Shape;3251;p20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2" name="Google Shape;3252;p20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3" name="Google Shape;3253;p20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4" name="Google Shape;3254;p20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5" name="Google Shape;3255;p20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6" name="Google Shape;3256;p20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7" name="Google Shape;3257;p20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8" name="Google Shape;3258;p20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9" name="Google Shape;3259;p20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0" name="Google Shape;3260;p20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1" name="Google Shape;3261;p20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2" name="Google Shape;3262;p20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3" name="Google Shape;3263;p20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4" name="Google Shape;3264;p20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5" name="Google Shape;3265;p20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6" name="Google Shape;3266;p20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7" name="Google Shape;3267;p20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8" name="Google Shape;3268;p20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9" name="Google Shape;3269;p20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0" name="Google Shape;3270;p20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1" name="Google Shape;3271;p20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2" name="Google Shape;3272;p20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3" name="Google Shape;3273;p20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4" name="Google Shape;3274;p20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5" name="Google Shape;3275;p20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6" name="Google Shape;3276;p20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7" name="Google Shape;3277;p20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8" name="Google Shape;3278;p20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9" name="Google Shape;3279;p20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0" name="Google Shape;3280;p20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1" name="Google Shape;3281;p20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2" name="Google Shape;3282;p20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3" name="Google Shape;3283;p20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4" name="Google Shape;3284;p20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5" name="Google Shape;3285;p20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6" name="Google Shape;3286;p20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7" name="Google Shape;3287;p20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8" name="Google Shape;3288;p20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9" name="Google Shape;3289;p20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0" name="Google Shape;3290;p20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1" name="Google Shape;3291;p20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2" name="Google Shape;3292;p20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3" name="Google Shape;3293;p20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4" name="Google Shape;3294;p20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5" name="Google Shape;3295;p20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6" name="Google Shape;3296;p20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7" name="Google Shape;3297;p20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8" name="Google Shape;3298;p20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9" name="Google Shape;3299;p20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0" name="Google Shape;3300;p20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1" name="Google Shape;3301;p20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2" name="Google Shape;3302;p20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3" name="Google Shape;3303;p20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4" name="Google Shape;3304;p20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5" name="Google Shape;3305;p20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6" name="Google Shape;3306;p20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7" name="Google Shape;3307;p20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308" name="Google Shape;3308;p20"/>
          <p:cNvPicPr preferRelativeResize="0"/>
          <p:nvPr/>
        </p:nvPicPr>
        <p:blipFill>
          <a:blip r:embed="rId3">
            <a:alphaModFix amt="70000"/>
          </a:blip>
          <a:stretch>
            <a:fillRect/>
          </a:stretch>
        </p:blipFill>
        <p:spPr>
          <a:xfrm>
            <a:off x="10694035" y="805759"/>
            <a:ext cx="3493332" cy="620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3309" name="Google Shape;3309;p20"/>
          <p:cNvPicPr preferRelativeResize="0"/>
          <p:nvPr/>
        </p:nvPicPr>
        <p:blipFill>
          <a:blip r:embed="rId4">
            <a:alphaModFix amt="68000"/>
          </a:blip>
          <a:stretch>
            <a:fillRect/>
          </a:stretch>
        </p:blipFill>
        <p:spPr>
          <a:xfrm>
            <a:off x="-476631" y="6132226"/>
            <a:ext cx="3493332" cy="6205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10" name="Google Shape;3310;p20"/>
          <p:cNvGrpSpPr/>
          <p:nvPr/>
        </p:nvGrpSpPr>
        <p:grpSpPr>
          <a:xfrm>
            <a:off x="-706900" y="717718"/>
            <a:ext cx="2808667" cy="796633"/>
            <a:chOff x="-2810250" y="3572525"/>
            <a:chExt cx="2106500" cy="597475"/>
          </a:xfrm>
        </p:grpSpPr>
        <p:sp>
          <p:nvSpPr>
            <p:cNvPr id="3311" name="Google Shape;3311;p20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2" name="Google Shape;3312;p20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3" name="Google Shape;3313;p20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4" name="Google Shape;3314;p20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5" name="Google Shape;3315;p20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6" name="Google Shape;3316;p20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7" name="Google Shape;3317;p20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8" name="Google Shape;3318;p20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9" name="Google Shape;3319;p20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0" name="Google Shape;3320;p20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1" name="Google Shape;3321;p20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2" name="Google Shape;3322;p20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3" name="Google Shape;3323;p20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4" name="Google Shape;3324;p20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5" name="Google Shape;3325;p20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6" name="Google Shape;3326;p20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7" name="Google Shape;3327;p20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8" name="Google Shape;3328;p20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9" name="Google Shape;3329;p20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0" name="Google Shape;3330;p20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1" name="Google Shape;3331;p20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2" name="Google Shape;3332;p20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3" name="Google Shape;3333;p20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4" name="Google Shape;3334;p20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5" name="Google Shape;3335;p20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6" name="Google Shape;3336;p20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7" name="Google Shape;3337;p20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8" name="Google Shape;3338;p20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9" name="Google Shape;3339;p20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0" name="Google Shape;3340;p20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1" name="Google Shape;3341;p20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2" name="Google Shape;3342;p20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3" name="Google Shape;3343;p20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4" name="Google Shape;3344;p20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5" name="Google Shape;3345;p20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6" name="Google Shape;3346;p20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7" name="Google Shape;3347;p20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8" name="Google Shape;3348;p20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9" name="Google Shape;3349;p20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0" name="Google Shape;3350;p20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1" name="Google Shape;3351;p20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2" name="Google Shape;3352;p20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3" name="Google Shape;3353;p20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4" name="Google Shape;3354;p20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5" name="Google Shape;3355;p20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6" name="Google Shape;3356;p20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7" name="Google Shape;3357;p20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8" name="Google Shape;3358;p20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9" name="Google Shape;3359;p20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0" name="Google Shape;3360;p20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1" name="Google Shape;3361;p20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2" name="Google Shape;3362;p20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3" name="Google Shape;3363;p20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4" name="Google Shape;3364;p20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5" name="Google Shape;3365;p20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6" name="Google Shape;3366;p20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7" name="Google Shape;3367;p20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8" name="Google Shape;3368;p20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9" name="Google Shape;3369;p20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0" name="Google Shape;3370;p20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1" name="Google Shape;3371;p20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2" name="Google Shape;3372;p20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3" name="Google Shape;3373;p20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4" name="Google Shape;3374;p20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5" name="Google Shape;3375;p20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6" name="Google Shape;3376;p20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7" name="Google Shape;3377;p20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8" name="Google Shape;3378;p20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9" name="Google Shape;3379;p20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0" name="Google Shape;3380;p20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1" name="Google Shape;3381;p20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2" name="Google Shape;3382;p20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3" name="Google Shape;3383;p20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4" name="Google Shape;3384;p20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5" name="Google Shape;3385;p20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6" name="Google Shape;3386;p20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7" name="Google Shape;3387;p20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8" name="Google Shape;3388;p20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9" name="Google Shape;3389;p20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0" name="Google Shape;3390;p20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1" name="Google Shape;3391;p20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2" name="Google Shape;3392;p20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3" name="Google Shape;3393;p20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4" name="Google Shape;3394;p20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5" name="Google Shape;3395;p20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6" name="Google Shape;3396;p20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7" name="Google Shape;3397;p20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8" name="Google Shape;3398;p20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9" name="Google Shape;3399;p20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0" name="Google Shape;3400;p20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1" name="Google Shape;3401;p20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2" name="Google Shape;3402;p20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3" name="Google Shape;3403;p20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4" name="Google Shape;3404;p20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5" name="Google Shape;3405;p20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6" name="Google Shape;3406;p20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7" name="Google Shape;3407;p20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8" name="Google Shape;3408;p20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9" name="Google Shape;3409;p20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0" name="Google Shape;3410;p20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1" name="Google Shape;3411;p20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2" name="Google Shape;3412;p20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3" name="Google Shape;3413;p20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4" name="Google Shape;3414;p20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5" name="Google Shape;3415;p20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6" name="Google Shape;3416;p20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7" name="Google Shape;3417;p20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8" name="Google Shape;3418;p20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9" name="Google Shape;3419;p20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0" name="Google Shape;3420;p20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421" name="Google Shape;3421;p20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7252816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3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23" name="Google Shape;3423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424" name="Google Shape;3424;p21"/>
          <p:cNvGrpSpPr/>
          <p:nvPr/>
        </p:nvGrpSpPr>
        <p:grpSpPr>
          <a:xfrm>
            <a:off x="10694033" y="5956152"/>
            <a:ext cx="2808667" cy="796633"/>
            <a:chOff x="-2810250" y="3572525"/>
            <a:chExt cx="2106500" cy="597475"/>
          </a:xfrm>
        </p:grpSpPr>
        <p:sp>
          <p:nvSpPr>
            <p:cNvPr id="3425" name="Google Shape;3425;p21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6" name="Google Shape;3426;p21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7" name="Google Shape;3427;p21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8" name="Google Shape;3428;p21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9" name="Google Shape;3429;p21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0" name="Google Shape;3430;p21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1" name="Google Shape;3431;p21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2" name="Google Shape;3432;p21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4" name="Google Shape;3434;p21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5" name="Google Shape;3435;p21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6" name="Google Shape;3436;p21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7" name="Google Shape;3437;p21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8" name="Google Shape;3438;p21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9" name="Google Shape;3439;p21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0" name="Google Shape;3440;p21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1" name="Google Shape;3441;p21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2" name="Google Shape;3442;p21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3" name="Google Shape;3443;p21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4" name="Google Shape;3444;p21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5" name="Google Shape;3445;p21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6" name="Google Shape;3446;p21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7" name="Google Shape;3447;p21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8" name="Google Shape;3448;p21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9" name="Google Shape;3449;p21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0" name="Google Shape;3450;p21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1" name="Google Shape;3451;p21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2" name="Google Shape;3452;p21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3" name="Google Shape;3453;p21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4" name="Google Shape;3454;p21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5" name="Google Shape;3455;p21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6" name="Google Shape;3456;p21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7" name="Google Shape;3457;p21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8" name="Google Shape;3458;p21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9" name="Google Shape;3459;p21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0" name="Google Shape;3460;p21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1" name="Google Shape;3461;p21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2" name="Google Shape;3462;p21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3" name="Google Shape;3463;p21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4" name="Google Shape;3464;p21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5" name="Google Shape;3465;p21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6" name="Google Shape;3466;p21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7" name="Google Shape;3467;p21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8" name="Google Shape;3468;p21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9" name="Google Shape;3469;p21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0" name="Google Shape;3470;p21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1" name="Google Shape;3471;p21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2" name="Google Shape;3472;p21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3" name="Google Shape;3473;p21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4" name="Google Shape;3474;p21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5" name="Google Shape;3475;p21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6" name="Google Shape;3476;p21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7" name="Google Shape;3477;p21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8" name="Google Shape;3478;p21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9" name="Google Shape;3479;p21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0" name="Google Shape;3480;p21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1" name="Google Shape;3481;p21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2" name="Google Shape;3482;p21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3" name="Google Shape;3483;p21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4" name="Google Shape;3484;p21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5" name="Google Shape;3485;p21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6" name="Google Shape;3486;p21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7" name="Google Shape;3487;p21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8" name="Google Shape;3488;p21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9" name="Google Shape;3489;p21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0" name="Google Shape;3490;p21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1" name="Google Shape;3491;p21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2" name="Google Shape;3492;p21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3" name="Google Shape;3493;p21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4" name="Google Shape;3494;p21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5" name="Google Shape;3495;p21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6" name="Google Shape;3496;p21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7" name="Google Shape;3497;p21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8" name="Google Shape;3498;p21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9" name="Google Shape;3499;p21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0" name="Google Shape;3500;p21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1" name="Google Shape;3501;p21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2" name="Google Shape;3502;p21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3" name="Google Shape;3503;p21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4" name="Google Shape;3504;p21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5" name="Google Shape;3505;p21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6" name="Google Shape;3506;p21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7" name="Google Shape;3507;p21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8" name="Google Shape;3508;p21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9" name="Google Shape;3509;p21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0" name="Google Shape;3510;p21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1" name="Google Shape;3511;p21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2" name="Google Shape;3512;p21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3" name="Google Shape;3513;p21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4" name="Google Shape;3514;p21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5" name="Google Shape;3515;p21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6" name="Google Shape;3516;p21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7" name="Google Shape;3517;p21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8" name="Google Shape;3518;p21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9" name="Google Shape;3519;p21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0" name="Google Shape;3520;p21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1" name="Google Shape;3521;p21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2" name="Google Shape;3522;p21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3" name="Google Shape;3523;p21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4" name="Google Shape;3524;p21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5" name="Google Shape;3525;p21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6" name="Google Shape;3526;p21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7" name="Google Shape;3527;p21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8" name="Google Shape;3528;p21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9" name="Google Shape;3529;p21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0" name="Google Shape;3530;p21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1" name="Google Shape;3531;p21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2" name="Google Shape;3532;p21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3" name="Google Shape;3533;p21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4" name="Google Shape;3534;p21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535" name="Google Shape;3535;p21"/>
          <p:cNvPicPr preferRelativeResize="0"/>
          <p:nvPr/>
        </p:nvPicPr>
        <p:blipFill>
          <a:blip r:embed="rId3">
            <a:alphaModFix amt="73000"/>
          </a:blip>
          <a:stretch>
            <a:fillRect/>
          </a:stretch>
        </p:blipFill>
        <p:spPr>
          <a:xfrm>
            <a:off x="9494369" y="865426"/>
            <a:ext cx="3493332" cy="620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3536" name="Google Shape;3536;p21"/>
          <p:cNvPicPr preferRelativeResize="0"/>
          <p:nvPr/>
        </p:nvPicPr>
        <p:blipFill>
          <a:blip r:embed="rId4">
            <a:alphaModFix amt="73000"/>
          </a:blip>
          <a:stretch>
            <a:fillRect/>
          </a:stretch>
        </p:blipFill>
        <p:spPr>
          <a:xfrm>
            <a:off x="-1391565" y="6044193"/>
            <a:ext cx="3493332" cy="6205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537" name="Google Shape;3537;p21"/>
          <p:cNvGrpSpPr/>
          <p:nvPr/>
        </p:nvGrpSpPr>
        <p:grpSpPr>
          <a:xfrm>
            <a:off x="-706900" y="717718"/>
            <a:ext cx="2808667" cy="796633"/>
            <a:chOff x="-2810250" y="3572525"/>
            <a:chExt cx="2106500" cy="597475"/>
          </a:xfrm>
        </p:grpSpPr>
        <p:sp>
          <p:nvSpPr>
            <p:cNvPr id="3538" name="Google Shape;3538;p21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9" name="Google Shape;3539;p21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0" name="Google Shape;3540;p21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1" name="Google Shape;3541;p21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2" name="Google Shape;3542;p21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3" name="Google Shape;3543;p21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4" name="Google Shape;3544;p21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5" name="Google Shape;3545;p21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6" name="Google Shape;3546;p21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7" name="Google Shape;3547;p21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8" name="Google Shape;3548;p21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9" name="Google Shape;3549;p21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0" name="Google Shape;3550;p21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1" name="Google Shape;3551;p21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2" name="Google Shape;3552;p21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3" name="Google Shape;3553;p21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4" name="Google Shape;3554;p21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5" name="Google Shape;3555;p21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6" name="Google Shape;3556;p21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7" name="Google Shape;3557;p21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8" name="Google Shape;3558;p21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9" name="Google Shape;3559;p21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0" name="Google Shape;3560;p21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1" name="Google Shape;3561;p21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2" name="Google Shape;3562;p21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3" name="Google Shape;3563;p21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4" name="Google Shape;3564;p21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5" name="Google Shape;3565;p21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6" name="Google Shape;3566;p21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7" name="Google Shape;3567;p21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8" name="Google Shape;3568;p21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9" name="Google Shape;3569;p21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0" name="Google Shape;3570;p21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1" name="Google Shape;3571;p21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2" name="Google Shape;3572;p21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3" name="Google Shape;3573;p21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4" name="Google Shape;3574;p21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5" name="Google Shape;3575;p21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6" name="Google Shape;3576;p21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7" name="Google Shape;3577;p21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8" name="Google Shape;3578;p21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9" name="Google Shape;3579;p21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0" name="Google Shape;3580;p21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1" name="Google Shape;3581;p21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2" name="Google Shape;3582;p21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3" name="Google Shape;3583;p21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4" name="Google Shape;3584;p21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5" name="Google Shape;3585;p21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6" name="Google Shape;3586;p21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7" name="Google Shape;3587;p21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8" name="Google Shape;3588;p21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9" name="Google Shape;3589;p21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0" name="Google Shape;3590;p21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1" name="Google Shape;3591;p21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2" name="Google Shape;3592;p21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3" name="Google Shape;3593;p21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4" name="Google Shape;3594;p21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5" name="Google Shape;3595;p21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6" name="Google Shape;3596;p21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7" name="Google Shape;3597;p21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8" name="Google Shape;3598;p21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9" name="Google Shape;3599;p21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0" name="Google Shape;3600;p21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1" name="Google Shape;3601;p21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2" name="Google Shape;3602;p21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3" name="Google Shape;3603;p21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4" name="Google Shape;3604;p21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5" name="Google Shape;3605;p21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6" name="Google Shape;3606;p21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7" name="Google Shape;3607;p21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8" name="Google Shape;3608;p21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9" name="Google Shape;3609;p21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0" name="Google Shape;3610;p21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1" name="Google Shape;3611;p21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2" name="Google Shape;3612;p21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3" name="Google Shape;3613;p21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4" name="Google Shape;3614;p21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5" name="Google Shape;3615;p21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6" name="Google Shape;3616;p21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7" name="Google Shape;3617;p21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8" name="Google Shape;3618;p21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9" name="Google Shape;3619;p21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0" name="Google Shape;3620;p21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1" name="Google Shape;3621;p21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2" name="Google Shape;3622;p21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3" name="Google Shape;3623;p21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4" name="Google Shape;3624;p21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5" name="Google Shape;3625;p21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6" name="Google Shape;3626;p21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7" name="Google Shape;3627;p21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8" name="Google Shape;3628;p21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9" name="Google Shape;3629;p21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0" name="Google Shape;3630;p21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1" name="Google Shape;3631;p21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2" name="Google Shape;3632;p21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3" name="Google Shape;3633;p21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4" name="Google Shape;3634;p21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5" name="Google Shape;3635;p21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6" name="Google Shape;3636;p21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7" name="Google Shape;3637;p21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8" name="Google Shape;3638;p21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9" name="Google Shape;3639;p21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0" name="Google Shape;3640;p21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1" name="Google Shape;3641;p21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2" name="Google Shape;3642;p21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3" name="Google Shape;3643;p21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4" name="Google Shape;3644;p21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5" name="Google Shape;3645;p21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6" name="Google Shape;3646;p21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7" name="Google Shape;3647;p21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648" name="Google Shape;3648;p21"/>
          <p:cNvSpPr txBox="1">
            <a:spLocks noGrp="1"/>
          </p:cNvSpPr>
          <p:nvPr>
            <p:ph type="subTitle" idx="1"/>
          </p:nvPr>
        </p:nvSpPr>
        <p:spPr>
          <a:xfrm>
            <a:off x="1838621" y="4500333"/>
            <a:ext cx="33416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3649" name="Google Shape;3649;p21"/>
          <p:cNvSpPr txBox="1">
            <a:spLocks noGrp="1"/>
          </p:cNvSpPr>
          <p:nvPr>
            <p:ph type="subTitle" idx="2"/>
          </p:nvPr>
        </p:nvSpPr>
        <p:spPr>
          <a:xfrm>
            <a:off x="7015421" y="4500333"/>
            <a:ext cx="33416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3650" name="Google Shape;3650;p21"/>
          <p:cNvSpPr txBox="1">
            <a:spLocks noGrp="1"/>
          </p:cNvSpPr>
          <p:nvPr>
            <p:ph type="subTitle" idx="3"/>
          </p:nvPr>
        </p:nvSpPr>
        <p:spPr>
          <a:xfrm>
            <a:off x="1838621" y="2447733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subTitle" idx="4"/>
          </p:nvPr>
        </p:nvSpPr>
        <p:spPr>
          <a:xfrm>
            <a:off x="7015421" y="2447733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3652" name="Google Shape;3652;p21"/>
          <p:cNvSpPr txBox="1">
            <a:spLocks noGrp="1"/>
          </p:cNvSpPr>
          <p:nvPr>
            <p:ph type="subTitle" idx="5"/>
          </p:nvPr>
        </p:nvSpPr>
        <p:spPr>
          <a:xfrm>
            <a:off x="1838621" y="3136195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653" name="Google Shape;3653;p21"/>
          <p:cNvSpPr txBox="1">
            <a:spLocks noGrp="1"/>
          </p:cNvSpPr>
          <p:nvPr>
            <p:ph type="subTitle" idx="6"/>
          </p:nvPr>
        </p:nvSpPr>
        <p:spPr>
          <a:xfrm>
            <a:off x="6995600" y="3136195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654" name="Google Shape;3654;p21"/>
          <p:cNvSpPr txBox="1">
            <a:spLocks noGrp="1"/>
          </p:cNvSpPr>
          <p:nvPr>
            <p:ph type="subTitle" idx="7"/>
          </p:nvPr>
        </p:nvSpPr>
        <p:spPr>
          <a:xfrm>
            <a:off x="1838621" y="5141777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655" name="Google Shape;3655;p21"/>
          <p:cNvSpPr txBox="1">
            <a:spLocks noGrp="1"/>
          </p:cNvSpPr>
          <p:nvPr>
            <p:ph type="subTitle" idx="8"/>
          </p:nvPr>
        </p:nvSpPr>
        <p:spPr>
          <a:xfrm>
            <a:off x="7015421" y="5141777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656" name="Google Shape;3656;p21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81962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81CBD5-ABC3-455C-B12F-799E6A434D96}" type="datetimeFigureOut">
              <a:rPr lang="en-US" smtClean="0"/>
              <a:t>10/10/2023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24AAB8-47E6-4013-A535-B94583CD36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513611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2">
  <p:cSld name="Title and four columns 2">
    <p:spTree>
      <p:nvGrpSpPr>
        <p:cNvPr id="1" name="Shape 3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58" name="Google Shape;3658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659" name="Google Shape;3659;p22"/>
          <p:cNvSpPr txBox="1">
            <a:spLocks noGrp="1"/>
          </p:cNvSpPr>
          <p:nvPr>
            <p:ph type="subTitle" idx="1"/>
          </p:nvPr>
        </p:nvSpPr>
        <p:spPr>
          <a:xfrm>
            <a:off x="800175" y="4110912"/>
            <a:ext cx="27248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3660" name="Google Shape;3660;p22"/>
          <p:cNvSpPr txBox="1">
            <a:spLocks noGrp="1"/>
          </p:cNvSpPr>
          <p:nvPr>
            <p:ph type="subTitle" idx="2"/>
          </p:nvPr>
        </p:nvSpPr>
        <p:spPr>
          <a:xfrm>
            <a:off x="8666404" y="4110912"/>
            <a:ext cx="27248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3661" name="Google Shape;3661;p22"/>
          <p:cNvSpPr txBox="1">
            <a:spLocks noGrp="1"/>
          </p:cNvSpPr>
          <p:nvPr>
            <p:ph type="subTitle" idx="3"/>
          </p:nvPr>
        </p:nvSpPr>
        <p:spPr>
          <a:xfrm>
            <a:off x="800175" y="2588417"/>
            <a:ext cx="27248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3662" name="Google Shape;3662;p22"/>
          <p:cNvSpPr txBox="1">
            <a:spLocks noGrp="1"/>
          </p:cNvSpPr>
          <p:nvPr>
            <p:ph type="subTitle" idx="4"/>
          </p:nvPr>
        </p:nvSpPr>
        <p:spPr>
          <a:xfrm>
            <a:off x="8666404" y="2588417"/>
            <a:ext cx="27248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3663" name="Google Shape;3663;p22"/>
          <p:cNvSpPr txBox="1">
            <a:spLocks noGrp="1"/>
          </p:cNvSpPr>
          <p:nvPr>
            <p:ph type="subTitle" idx="5"/>
          </p:nvPr>
        </p:nvSpPr>
        <p:spPr>
          <a:xfrm>
            <a:off x="800175" y="2996891"/>
            <a:ext cx="2724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664" name="Google Shape;3664;p22"/>
          <p:cNvSpPr txBox="1">
            <a:spLocks noGrp="1"/>
          </p:cNvSpPr>
          <p:nvPr>
            <p:ph type="subTitle" idx="6"/>
          </p:nvPr>
        </p:nvSpPr>
        <p:spPr>
          <a:xfrm>
            <a:off x="8666404" y="2996891"/>
            <a:ext cx="2724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665" name="Google Shape;3665;p22"/>
          <p:cNvSpPr txBox="1">
            <a:spLocks noGrp="1"/>
          </p:cNvSpPr>
          <p:nvPr>
            <p:ph type="subTitle" idx="7"/>
          </p:nvPr>
        </p:nvSpPr>
        <p:spPr>
          <a:xfrm>
            <a:off x="800175" y="4474824"/>
            <a:ext cx="2724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666" name="Google Shape;3666;p22"/>
          <p:cNvSpPr txBox="1">
            <a:spLocks noGrp="1"/>
          </p:cNvSpPr>
          <p:nvPr>
            <p:ph type="subTitle" idx="8"/>
          </p:nvPr>
        </p:nvSpPr>
        <p:spPr>
          <a:xfrm>
            <a:off x="8666404" y="4474824"/>
            <a:ext cx="2724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667" name="Google Shape;3667;p22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668" name="Google Shape;3668;p22"/>
          <p:cNvSpPr txBox="1">
            <a:spLocks noGrp="1"/>
          </p:cNvSpPr>
          <p:nvPr>
            <p:ph type="title" idx="9" hasCustomPrompt="1"/>
          </p:nvPr>
        </p:nvSpPr>
        <p:spPr>
          <a:xfrm>
            <a:off x="4885345" y="2626381"/>
            <a:ext cx="11516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669" name="Google Shape;3669;p22"/>
          <p:cNvSpPr txBox="1">
            <a:spLocks noGrp="1"/>
          </p:cNvSpPr>
          <p:nvPr>
            <p:ph type="title" idx="13" hasCustomPrompt="1"/>
          </p:nvPr>
        </p:nvSpPr>
        <p:spPr>
          <a:xfrm>
            <a:off x="4885345" y="4115681"/>
            <a:ext cx="11516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670" name="Google Shape;3670;p22"/>
          <p:cNvSpPr txBox="1">
            <a:spLocks noGrp="1"/>
          </p:cNvSpPr>
          <p:nvPr>
            <p:ph type="title" idx="14" hasCustomPrompt="1"/>
          </p:nvPr>
        </p:nvSpPr>
        <p:spPr>
          <a:xfrm>
            <a:off x="6178277" y="2626381"/>
            <a:ext cx="11012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671" name="Google Shape;3671;p22"/>
          <p:cNvSpPr txBox="1">
            <a:spLocks noGrp="1"/>
          </p:cNvSpPr>
          <p:nvPr>
            <p:ph type="title" idx="15" hasCustomPrompt="1"/>
          </p:nvPr>
        </p:nvSpPr>
        <p:spPr>
          <a:xfrm>
            <a:off x="6178277" y="4115681"/>
            <a:ext cx="11012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3672" name="Google Shape;3672;p22"/>
          <p:cNvGrpSpPr/>
          <p:nvPr/>
        </p:nvGrpSpPr>
        <p:grpSpPr>
          <a:xfrm>
            <a:off x="-1580183" y="1121234"/>
            <a:ext cx="2808667" cy="796633"/>
            <a:chOff x="-2810250" y="3572525"/>
            <a:chExt cx="2106500" cy="597475"/>
          </a:xfrm>
        </p:grpSpPr>
        <p:sp>
          <p:nvSpPr>
            <p:cNvPr id="3673" name="Google Shape;3673;p22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4" name="Google Shape;3674;p22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5" name="Google Shape;3675;p22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6" name="Google Shape;3676;p22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7" name="Google Shape;3677;p22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8" name="Google Shape;3678;p22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9" name="Google Shape;3679;p22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0" name="Google Shape;3680;p22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1" name="Google Shape;3681;p22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2" name="Google Shape;3682;p22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3" name="Google Shape;3683;p22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4" name="Google Shape;3684;p22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5" name="Google Shape;3685;p22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6" name="Google Shape;3686;p22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7" name="Google Shape;3687;p22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8" name="Google Shape;3688;p22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9" name="Google Shape;3689;p22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4" name="Google Shape;3694;p22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5" name="Google Shape;3695;p22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6" name="Google Shape;3696;p22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7" name="Google Shape;3697;p22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8" name="Google Shape;3698;p22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9" name="Google Shape;3699;p22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0" name="Google Shape;3700;p22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1" name="Google Shape;3701;p22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2" name="Google Shape;3702;p22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3" name="Google Shape;3703;p22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4" name="Google Shape;3704;p22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5" name="Google Shape;3705;p22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6" name="Google Shape;3706;p22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7" name="Google Shape;3707;p22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8" name="Google Shape;3708;p22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9" name="Google Shape;3709;p22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0" name="Google Shape;3710;p22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1" name="Google Shape;3711;p22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2" name="Google Shape;3712;p22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3" name="Google Shape;3713;p22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4" name="Google Shape;3714;p22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5" name="Google Shape;3715;p22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6" name="Google Shape;3716;p22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7" name="Google Shape;3717;p22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8" name="Google Shape;3718;p22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9" name="Google Shape;3719;p22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0" name="Google Shape;3720;p22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1" name="Google Shape;3721;p22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2" name="Google Shape;3722;p22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3" name="Google Shape;3723;p22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4" name="Google Shape;3724;p22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5" name="Google Shape;3725;p22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6" name="Google Shape;3726;p22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7" name="Google Shape;3727;p22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8" name="Google Shape;3728;p22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9" name="Google Shape;3729;p22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0" name="Google Shape;3730;p22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1" name="Google Shape;3731;p22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2" name="Google Shape;3732;p22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3" name="Google Shape;3733;p22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4" name="Google Shape;3734;p22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5" name="Google Shape;3735;p22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6" name="Google Shape;3736;p22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7" name="Google Shape;3737;p22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8" name="Google Shape;3738;p22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9" name="Google Shape;3739;p22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0" name="Google Shape;3740;p22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1" name="Google Shape;3741;p22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2" name="Google Shape;3742;p22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3" name="Google Shape;3743;p22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4" name="Google Shape;3744;p22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5" name="Google Shape;3745;p22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6" name="Google Shape;3746;p22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7" name="Google Shape;3747;p22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8" name="Google Shape;3748;p22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9" name="Google Shape;3749;p22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0" name="Google Shape;3750;p22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1" name="Google Shape;3751;p22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2" name="Google Shape;3752;p22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3" name="Google Shape;3753;p22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4" name="Google Shape;3754;p22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5" name="Google Shape;3755;p22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6" name="Google Shape;3756;p22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7" name="Google Shape;3757;p22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8" name="Google Shape;3758;p22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9" name="Google Shape;3759;p22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0" name="Google Shape;3760;p22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1" name="Google Shape;3761;p22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2" name="Google Shape;3762;p22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3" name="Google Shape;3763;p22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4" name="Google Shape;3764;p22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5" name="Google Shape;3765;p22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6" name="Google Shape;3766;p22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7" name="Google Shape;3767;p22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8" name="Google Shape;3768;p22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9" name="Google Shape;3769;p22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0" name="Google Shape;3770;p22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1" name="Google Shape;3771;p22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2" name="Google Shape;3772;p22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3" name="Google Shape;3773;p22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4" name="Google Shape;3774;p22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5" name="Google Shape;3775;p22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6" name="Google Shape;3776;p22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7" name="Google Shape;3777;p22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8" name="Google Shape;3778;p22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9" name="Google Shape;3779;p22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0" name="Google Shape;3780;p22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1" name="Google Shape;3781;p22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2" name="Google Shape;3782;p22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83" name="Google Shape;3783;p22"/>
          <p:cNvGrpSpPr/>
          <p:nvPr/>
        </p:nvGrpSpPr>
        <p:grpSpPr>
          <a:xfrm>
            <a:off x="10318651" y="5984334"/>
            <a:ext cx="2182667" cy="695300"/>
            <a:chOff x="-4380075" y="3780200"/>
            <a:chExt cx="1637000" cy="521475"/>
          </a:xfrm>
        </p:grpSpPr>
        <p:sp>
          <p:nvSpPr>
            <p:cNvPr id="3784" name="Google Shape;3784;p22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5" name="Google Shape;3785;p22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6" name="Google Shape;3786;p22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7" name="Google Shape;3787;p22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8" name="Google Shape;3788;p22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9" name="Google Shape;3789;p22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0" name="Google Shape;3790;p22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1" name="Google Shape;3791;p22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2" name="Google Shape;3792;p22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3" name="Google Shape;3793;p22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4" name="Google Shape;3794;p22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5" name="Google Shape;3795;p22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6" name="Google Shape;3796;p22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7" name="Google Shape;3797;p22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8" name="Google Shape;3798;p22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9" name="Google Shape;3799;p22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0" name="Google Shape;3800;p22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1" name="Google Shape;3801;p22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2" name="Google Shape;3802;p22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3" name="Google Shape;3803;p22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4" name="Google Shape;3804;p22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5" name="Google Shape;3805;p22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6" name="Google Shape;3806;p22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7" name="Google Shape;3807;p22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8" name="Google Shape;3808;p22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9" name="Google Shape;3809;p22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0" name="Google Shape;3810;p22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1" name="Google Shape;3811;p22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2" name="Google Shape;3812;p22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3" name="Google Shape;3813;p22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4" name="Google Shape;3814;p22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5" name="Google Shape;3815;p22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6" name="Google Shape;3816;p22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7" name="Google Shape;3817;p22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8" name="Google Shape;3818;p22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9" name="Google Shape;3819;p22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0" name="Google Shape;3820;p22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1" name="Google Shape;3821;p22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2" name="Google Shape;3822;p22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3" name="Google Shape;3823;p22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4" name="Google Shape;3824;p22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5" name="Google Shape;3825;p22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6" name="Google Shape;3826;p22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7" name="Google Shape;3827;p22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8" name="Google Shape;3828;p22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9" name="Google Shape;3829;p22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0" name="Google Shape;3830;p22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1" name="Google Shape;3831;p22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2" name="Google Shape;3832;p22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3" name="Google Shape;3833;p22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4" name="Google Shape;3834;p22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5" name="Google Shape;3835;p22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6" name="Google Shape;3836;p22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7" name="Google Shape;3837;p22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8" name="Google Shape;3838;p22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9" name="Google Shape;3839;p22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0" name="Google Shape;3840;p22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1" name="Google Shape;3841;p22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2" name="Google Shape;3842;p22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3" name="Google Shape;3843;p22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4" name="Google Shape;3844;p22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5" name="Google Shape;3845;p22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6" name="Google Shape;3846;p22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7" name="Google Shape;3847;p22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8" name="Google Shape;3848;p22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9" name="Google Shape;3849;p22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0" name="Google Shape;3850;p22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1" name="Google Shape;3851;p22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852" name="Google Shape;3852;p22"/>
          <p:cNvPicPr preferRelativeResize="0"/>
          <p:nvPr/>
        </p:nvPicPr>
        <p:blipFill>
          <a:blip r:embed="rId3">
            <a:alphaModFix amt="52000"/>
          </a:blip>
          <a:stretch>
            <a:fillRect/>
          </a:stretch>
        </p:blipFill>
        <p:spPr>
          <a:xfrm>
            <a:off x="9827548" y="442385"/>
            <a:ext cx="4724400" cy="977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853" name="Google Shape;3853;p22"/>
          <p:cNvPicPr preferRelativeResize="0"/>
          <p:nvPr/>
        </p:nvPicPr>
        <p:blipFill rotWithShape="1">
          <a:blip r:embed="rId4">
            <a:alphaModFix amt="58000"/>
          </a:blip>
          <a:srcRect l="6060" r="-6059"/>
          <a:stretch/>
        </p:blipFill>
        <p:spPr>
          <a:xfrm>
            <a:off x="-1396500" y="6182149"/>
            <a:ext cx="5057368" cy="8984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4084745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55" name="Google Shape;3855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56" name="Google Shape;3856;p23"/>
          <p:cNvGrpSpPr/>
          <p:nvPr/>
        </p:nvGrpSpPr>
        <p:grpSpPr>
          <a:xfrm>
            <a:off x="10694033" y="5956152"/>
            <a:ext cx="2808667" cy="796633"/>
            <a:chOff x="-2810250" y="3572525"/>
            <a:chExt cx="2106500" cy="597475"/>
          </a:xfrm>
        </p:grpSpPr>
        <p:sp>
          <p:nvSpPr>
            <p:cNvPr id="3857" name="Google Shape;3857;p23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8" name="Google Shape;3858;p23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9" name="Google Shape;3859;p23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0" name="Google Shape;3860;p23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1" name="Google Shape;3861;p23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2" name="Google Shape;3862;p23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3" name="Google Shape;3863;p23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4" name="Google Shape;3864;p23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5" name="Google Shape;3865;p23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6" name="Google Shape;3866;p23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7" name="Google Shape;3867;p23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8" name="Google Shape;3868;p23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9" name="Google Shape;3869;p23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0" name="Google Shape;3870;p23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1" name="Google Shape;3871;p23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2" name="Google Shape;3872;p23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3" name="Google Shape;3873;p23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4" name="Google Shape;3874;p23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5" name="Google Shape;3875;p23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6" name="Google Shape;3876;p23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7" name="Google Shape;3877;p23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8" name="Google Shape;3878;p23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9" name="Google Shape;3879;p23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0" name="Google Shape;3880;p23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1" name="Google Shape;3881;p23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2" name="Google Shape;3882;p23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3" name="Google Shape;3883;p23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4" name="Google Shape;3884;p23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5" name="Google Shape;3885;p23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6" name="Google Shape;3886;p23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7" name="Google Shape;3887;p23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8" name="Google Shape;3888;p23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9" name="Google Shape;3889;p23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0" name="Google Shape;3890;p23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1" name="Google Shape;3891;p23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2" name="Google Shape;3892;p23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3" name="Google Shape;3893;p23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4" name="Google Shape;3894;p23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5" name="Google Shape;3895;p23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6" name="Google Shape;3896;p23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7" name="Google Shape;3897;p23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8" name="Google Shape;3898;p23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9" name="Google Shape;3899;p23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0" name="Google Shape;3900;p23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1" name="Google Shape;3901;p23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2" name="Google Shape;3902;p23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3" name="Google Shape;3903;p23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4" name="Google Shape;3904;p23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5" name="Google Shape;3905;p23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6" name="Google Shape;3906;p23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7" name="Google Shape;3907;p23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8" name="Google Shape;3908;p23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9" name="Google Shape;3909;p23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0" name="Google Shape;3910;p23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1" name="Google Shape;3911;p23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2" name="Google Shape;3912;p23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3" name="Google Shape;3913;p23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4" name="Google Shape;3914;p23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5" name="Google Shape;3915;p23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6" name="Google Shape;3916;p23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7" name="Google Shape;3917;p23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8" name="Google Shape;3918;p23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9" name="Google Shape;3919;p23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0" name="Google Shape;3920;p23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1" name="Google Shape;3921;p23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2" name="Google Shape;3922;p23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3" name="Google Shape;3923;p23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4" name="Google Shape;3924;p23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5" name="Google Shape;3925;p23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6" name="Google Shape;3926;p23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7" name="Google Shape;3927;p23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8" name="Google Shape;3928;p23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9" name="Google Shape;3929;p23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0" name="Google Shape;3930;p23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1" name="Google Shape;3931;p23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2" name="Google Shape;3932;p23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3" name="Google Shape;3933;p23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4" name="Google Shape;3934;p23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5" name="Google Shape;3935;p23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6" name="Google Shape;3936;p23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7" name="Google Shape;3937;p23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8" name="Google Shape;3938;p23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9" name="Google Shape;3939;p23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0" name="Google Shape;3940;p23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1" name="Google Shape;3941;p23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2" name="Google Shape;3942;p23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3" name="Google Shape;3943;p23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4" name="Google Shape;3944;p23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5" name="Google Shape;3945;p23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6" name="Google Shape;3946;p23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7" name="Google Shape;3947;p23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8" name="Google Shape;3948;p23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9" name="Google Shape;3949;p23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0" name="Google Shape;3950;p23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1" name="Google Shape;3951;p23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2" name="Google Shape;3952;p23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3" name="Google Shape;3953;p23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4" name="Google Shape;3954;p23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5" name="Google Shape;3955;p23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6" name="Google Shape;3956;p23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7" name="Google Shape;3957;p23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8" name="Google Shape;3958;p23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9" name="Google Shape;3959;p23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0" name="Google Shape;3960;p23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1" name="Google Shape;3961;p23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2" name="Google Shape;3962;p23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3" name="Google Shape;3963;p23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4" name="Google Shape;3964;p23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5" name="Google Shape;3965;p23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6" name="Google Shape;3966;p23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967" name="Google Shape;3967;p23"/>
          <p:cNvPicPr preferRelativeResize="0"/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9494369" y="865426"/>
            <a:ext cx="3493332" cy="620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3968" name="Google Shape;3968;p23"/>
          <p:cNvPicPr preferRelativeResize="0"/>
          <p:nvPr/>
        </p:nvPicPr>
        <p:blipFill>
          <a:blip r:embed="rId4">
            <a:alphaModFix amt="65000"/>
          </a:blip>
          <a:stretch>
            <a:fillRect/>
          </a:stretch>
        </p:blipFill>
        <p:spPr>
          <a:xfrm>
            <a:off x="-1391565" y="6044193"/>
            <a:ext cx="3493332" cy="6205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969" name="Google Shape;3969;p23"/>
          <p:cNvGrpSpPr/>
          <p:nvPr/>
        </p:nvGrpSpPr>
        <p:grpSpPr>
          <a:xfrm>
            <a:off x="-706900" y="717718"/>
            <a:ext cx="2808667" cy="796633"/>
            <a:chOff x="-2810250" y="3572525"/>
            <a:chExt cx="2106500" cy="597475"/>
          </a:xfrm>
        </p:grpSpPr>
        <p:sp>
          <p:nvSpPr>
            <p:cNvPr id="3970" name="Google Shape;3970;p23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1" name="Google Shape;3971;p23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2" name="Google Shape;3972;p23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3" name="Google Shape;3973;p23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4" name="Google Shape;3974;p23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5" name="Google Shape;3975;p23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6" name="Google Shape;3976;p23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7" name="Google Shape;3977;p23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8" name="Google Shape;3978;p23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9" name="Google Shape;3979;p23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0" name="Google Shape;3980;p23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1" name="Google Shape;3981;p23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2" name="Google Shape;3982;p23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3" name="Google Shape;3983;p23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4" name="Google Shape;3984;p23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5" name="Google Shape;3985;p23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6" name="Google Shape;3986;p23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7" name="Google Shape;3987;p23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8" name="Google Shape;3988;p23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9" name="Google Shape;3989;p23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0" name="Google Shape;3990;p23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1" name="Google Shape;3991;p23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2" name="Google Shape;3992;p23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3" name="Google Shape;3993;p23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4" name="Google Shape;3994;p23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5" name="Google Shape;3995;p23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6" name="Google Shape;3996;p23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23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23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23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23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23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23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23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23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23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23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23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23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23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23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23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2" name="Google Shape;4012;p23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3" name="Google Shape;4013;p23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4" name="Google Shape;4014;p23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5" name="Google Shape;4015;p23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6" name="Google Shape;4016;p23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7" name="Google Shape;4017;p23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8" name="Google Shape;4018;p23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9" name="Google Shape;4019;p23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0" name="Google Shape;4020;p23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1" name="Google Shape;4021;p23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2" name="Google Shape;4022;p23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3" name="Google Shape;4023;p23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4" name="Google Shape;4024;p23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5" name="Google Shape;4025;p23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6" name="Google Shape;4026;p23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7" name="Google Shape;4027;p23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8" name="Google Shape;4028;p23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9" name="Google Shape;4029;p23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0" name="Google Shape;4030;p23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1" name="Google Shape;4031;p23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2" name="Google Shape;4032;p23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3" name="Google Shape;4033;p23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4" name="Google Shape;4034;p23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5" name="Google Shape;4035;p23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6" name="Google Shape;4036;p23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7" name="Google Shape;4037;p23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8" name="Google Shape;4038;p23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9" name="Google Shape;4039;p23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0" name="Google Shape;4040;p23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1" name="Google Shape;4041;p23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2" name="Google Shape;4042;p23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3" name="Google Shape;4043;p23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4" name="Google Shape;4044;p23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5" name="Google Shape;4045;p23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6" name="Google Shape;4046;p23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7" name="Google Shape;4047;p23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8" name="Google Shape;4048;p23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9" name="Google Shape;4049;p23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0" name="Google Shape;4050;p23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1" name="Google Shape;4051;p23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2" name="Google Shape;4052;p23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3" name="Google Shape;4053;p23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4" name="Google Shape;4054;p23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5" name="Google Shape;4055;p23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6" name="Google Shape;4056;p23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7" name="Google Shape;4057;p23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8" name="Google Shape;4058;p23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9" name="Google Shape;4059;p23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0" name="Google Shape;4060;p23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1" name="Google Shape;4061;p23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2" name="Google Shape;4062;p23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3" name="Google Shape;4063;p23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4" name="Google Shape;4064;p23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5" name="Google Shape;4065;p23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6" name="Google Shape;4066;p23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7" name="Google Shape;4067;p23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8" name="Google Shape;4068;p23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9" name="Google Shape;4069;p23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0" name="Google Shape;4070;p23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1" name="Google Shape;4071;p23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2" name="Google Shape;4072;p23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3" name="Google Shape;4073;p23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4" name="Google Shape;4074;p23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5" name="Google Shape;4075;p23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6" name="Google Shape;4076;p23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7" name="Google Shape;4077;p23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8" name="Google Shape;4078;p23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9" name="Google Shape;4079;p23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080" name="Google Shape;4080;p23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148975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82" name="Google Shape;4082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083" name="Google Shape;4083;p24"/>
          <p:cNvGrpSpPr/>
          <p:nvPr/>
        </p:nvGrpSpPr>
        <p:grpSpPr>
          <a:xfrm>
            <a:off x="10327067" y="604552"/>
            <a:ext cx="2808667" cy="796633"/>
            <a:chOff x="-2810250" y="3572525"/>
            <a:chExt cx="2106500" cy="597475"/>
          </a:xfrm>
        </p:grpSpPr>
        <p:sp>
          <p:nvSpPr>
            <p:cNvPr id="4084" name="Google Shape;4084;p24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5" name="Google Shape;4085;p24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6" name="Google Shape;4086;p24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7" name="Google Shape;4087;p24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8" name="Google Shape;4088;p24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9" name="Google Shape;4089;p24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0" name="Google Shape;4090;p24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1" name="Google Shape;4091;p24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2" name="Google Shape;4092;p24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3" name="Google Shape;4093;p24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4" name="Google Shape;4094;p24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5" name="Google Shape;4095;p24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6" name="Google Shape;4096;p24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7" name="Google Shape;4097;p24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8" name="Google Shape;4098;p24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9" name="Google Shape;4099;p24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0" name="Google Shape;4100;p24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1" name="Google Shape;4101;p24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2" name="Google Shape;4102;p24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3" name="Google Shape;4103;p24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4" name="Google Shape;4104;p24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5" name="Google Shape;4105;p24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6" name="Google Shape;4106;p24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7" name="Google Shape;4107;p24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8" name="Google Shape;4108;p24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9" name="Google Shape;4109;p24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0" name="Google Shape;4110;p24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1" name="Google Shape;4111;p24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2" name="Google Shape;4112;p24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3" name="Google Shape;4113;p24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4" name="Google Shape;4114;p24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5" name="Google Shape;4115;p24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6" name="Google Shape;4116;p24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7" name="Google Shape;4117;p24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8" name="Google Shape;4118;p24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9" name="Google Shape;4119;p24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0" name="Google Shape;4120;p24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1" name="Google Shape;4121;p24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2" name="Google Shape;4122;p24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3" name="Google Shape;4123;p24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4" name="Google Shape;4124;p24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5" name="Google Shape;4125;p24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6" name="Google Shape;4126;p24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7" name="Google Shape;4127;p24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8" name="Google Shape;4128;p24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9" name="Google Shape;4129;p24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0" name="Google Shape;4130;p24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1" name="Google Shape;4131;p24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2" name="Google Shape;4132;p24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3" name="Google Shape;4133;p24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4" name="Google Shape;4134;p24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5" name="Google Shape;4135;p24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6" name="Google Shape;4136;p24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7" name="Google Shape;4137;p24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8" name="Google Shape;4138;p24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9" name="Google Shape;4139;p24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0" name="Google Shape;4140;p24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1" name="Google Shape;4141;p24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2" name="Google Shape;4142;p24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3" name="Google Shape;4143;p24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4" name="Google Shape;4144;p24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5" name="Google Shape;4145;p24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6" name="Google Shape;4146;p24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7" name="Google Shape;4147;p24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8" name="Google Shape;4148;p24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9" name="Google Shape;4149;p24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0" name="Google Shape;4150;p24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1" name="Google Shape;4151;p24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2" name="Google Shape;4152;p24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3" name="Google Shape;4153;p24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4" name="Google Shape;4154;p24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5" name="Google Shape;4155;p24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6" name="Google Shape;4156;p24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7" name="Google Shape;4157;p24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8" name="Google Shape;4158;p24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9" name="Google Shape;4159;p24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0" name="Google Shape;4160;p24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1" name="Google Shape;4161;p24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2" name="Google Shape;4162;p24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3" name="Google Shape;4163;p24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4" name="Google Shape;4164;p24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5" name="Google Shape;4165;p24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6" name="Google Shape;4166;p24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7" name="Google Shape;4167;p24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8" name="Google Shape;4168;p24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9" name="Google Shape;4169;p24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0" name="Google Shape;4170;p24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1" name="Google Shape;4171;p24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2" name="Google Shape;4172;p24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3" name="Google Shape;4173;p24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4" name="Google Shape;4174;p24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5" name="Google Shape;4175;p24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6" name="Google Shape;4176;p24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7" name="Google Shape;4177;p24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8" name="Google Shape;4178;p24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9" name="Google Shape;4179;p24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0" name="Google Shape;4180;p24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1" name="Google Shape;4181;p24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2" name="Google Shape;4182;p24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3" name="Google Shape;4183;p24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4" name="Google Shape;4184;p24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5" name="Google Shape;4185;p24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6" name="Google Shape;4186;p24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7" name="Google Shape;4187;p24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8" name="Google Shape;4188;p24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9" name="Google Shape;4189;p24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0" name="Google Shape;4190;p24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1" name="Google Shape;4191;p24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2" name="Google Shape;4192;p24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3" name="Google Shape;4193;p24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4194" name="Google Shape;4194;p24"/>
          <p:cNvPicPr preferRelativeResize="0"/>
          <p:nvPr/>
        </p:nvPicPr>
        <p:blipFill>
          <a:blip r:embed="rId3">
            <a:alphaModFix amt="73000"/>
          </a:blip>
          <a:stretch>
            <a:fillRect/>
          </a:stretch>
        </p:blipFill>
        <p:spPr>
          <a:xfrm>
            <a:off x="10327069" y="6182126"/>
            <a:ext cx="3493332" cy="620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195" name="Google Shape;4195;p24"/>
          <p:cNvPicPr preferRelativeResize="0"/>
          <p:nvPr/>
        </p:nvPicPr>
        <p:blipFill>
          <a:blip r:embed="rId4">
            <a:alphaModFix amt="73000"/>
          </a:blip>
          <a:stretch>
            <a:fillRect/>
          </a:stretch>
        </p:blipFill>
        <p:spPr>
          <a:xfrm>
            <a:off x="-2076231" y="874093"/>
            <a:ext cx="3493332" cy="6205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196" name="Google Shape;4196;p24"/>
          <p:cNvGrpSpPr/>
          <p:nvPr/>
        </p:nvGrpSpPr>
        <p:grpSpPr>
          <a:xfrm>
            <a:off x="-1391567" y="5613452"/>
            <a:ext cx="2808667" cy="796633"/>
            <a:chOff x="-2810250" y="3572525"/>
            <a:chExt cx="2106500" cy="597475"/>
          </a:xfrm>
        </p:grpSpPr>
        <p:sp>
          <p:nvSpPr>
            <p:cNvPr id="4197" name="Google Shape;4197;p24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8" name="Google Shape;4198;p24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9" name="Google Shape;4199;p24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0" name="Google Shape;4200;p24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1" name="Google Shape;4201;p24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2" name="Google Shape;4202;p24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3" name="Google Shape;4203;p24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4" name="Google Shape;4204;p24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5" name="Google Shape;4205;p24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6" name="Google Shape;4206;p24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7" name="Google Shape;4207;p24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8" name="Google Shape;4208;p24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9" name="Google Shape;4209;p24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0" name="Google Shape;4210;p24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1" name="Google Shape;4211;p24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2" name="Google Shape;4212;p24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3" name="Google Shape;4213;p24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4" name="Google Shape;4214;p24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5" name="Google Shape;4215;p24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6" name="Google Shape;4216;p24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7" name="Google Shape;4217;p24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8" name="Google Shape;4218;p24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9" name="Google Shape;4219;p24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0" name="Google Shape;4220;p24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1" name="Google Shape;4221;p24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2" name="Google Shape;4222;p24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3" name="Google Shape;4223;p24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4" name="Google Shape;4224;p24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5" name="Google Shape;4225;p24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6" name="Google Shape;4226;p24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7" name="Google Shape;4227;p24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8" name="Google Shape;4228;p24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9" name="Google Shape;4229;p24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0" name="Google Shape;4230;p24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1" name="Google Shape;4231;p24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2" name="Google Shape;4232;p24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3" name="Google Shape;4233;p24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4" name="Google Shape;4234;p24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5" name="Google Shape;4235;p24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6" name="Google Shape;4236;p24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7" name="Google Shape;4237;p24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8" name="Google Shape;4238;p24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9" name="Google Shape;4239;p24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0" name="Google Shape;4240;p24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1" name="Google Shape;4241;p24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2" name="Google Shape;4242;p24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3" name="Google Shape;4243;p24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4" name="Google Shape;4244;p24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5" name="Google Shape;4245;p24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6" name="Google Shape;4246;p24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7" name="Google Shape;4247;p24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8" name="Google Shape;4248;p24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9" name="Google Shape;4249;p24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0" name="Google Shape;4250;p24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1" name="Google Shape;4251;p24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2" name="Google Shape;4252;p24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3" name="Google Shape;4253;p24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4" name="Google Shape;4254;p24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5" name="Google Shape;4255;p24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6" name="Google Shape;4256;p24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7" name="Google Shape;4257;p24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8" name="Google Shape;4258;p24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9" name="Google Shape;4259;p24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0" name="Google Shape;4260;p24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1" name="Google Shape;4261;p24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2" name="Google Shape;4262;p24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3" name="Google Shape;4263;p24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4" name="Google Shape;4264;p24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5" name="Google Shape;4265;p24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6" name="Google Shape;4266;p24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7" name="Google Shape;4267;p24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8" name="Google Shape;4268;p24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9" name="Google Shape;4269;p24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0" name="Google Shape;4270;p24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1" name="Google Shape;4271;p24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2" name="Google Shape;4272;p24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3" name="Google Shape;4273;p24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4" name="Google Shape;4274;p24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5" name="Google Shape;4275;p24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6" name="Google Shape;4276;p24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7" name="Google Shape;4277;p24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8" name="Google Shape;4278;p24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9" name="Google Shape;4279;p24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0" name="Google Shape;4280;p24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1" name="Google Shape;4281;p24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2" name="Google Shape;4282;p24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3" name="Google Shape;4283;p24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4" name="Google Shape;4284;p24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5" name="Google Shape;4285;p24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6" name="Google Shape;4286;p24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7" name="Google Shape;4287;p24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8" name="Google Shape;4288;p24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9" name="Google Shape;4289;p24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0" name="Google Shape;4290;p24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1" name="Google Shape;4291;p24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2" name="Google Shape;4292;p24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3" name="Google Shape;4293;p24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4" name="Google Shape;4294;p24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5" name="Google Shape;4295;p24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6" name="Google Shape;4296;p24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7" name="Google Shape;4297;p24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8" name="Google Shape;4298;p24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9" name="Google Shape;4299;p24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0" name="Google Shape;4300;p24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1" name="Google Shape;4301;p24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2" name="Google Shape;4302;p24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3" name="Google Shape;4303;p24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4" name="Google Shape;4304;p24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5" name="Google Shape;4305;p24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6" name="Google Shape;4306;p24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307" name="Google Shape;4307;p24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7926698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9" name="Google Shape;4309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310" name="Google Shape;4310;p25"/>
          <p:cNvSpPr txBox="1">
            <a:spLocks noGrp="1"/>
          </p:cNvSpPr>
          <p:nvPr>
            <p:ph type="subTitle" idx="1"/>
          </p:nvPr>
        </p:nvSpPr>
        <p:spPr>
          <a:xfrm>
            <a:off x="1072200" y="4296353"/>
            <a:ext cx="33416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4311" name="Google Shape;4311;p25"/>
          <p:cNvSpPr txBox="1">
            <a:spLocks noGrp="1"/>
          </p:cNvSpPr>
          <p:nvPr>
            <p:ph type="subTitle" idx="2"/>
          </p:nvPr>
        </p:nvSpPr>
        <p:spPr>
          <a:xfrm>
            <a:off x="7778200" y="4296353"/>
            <a:ext cx="33416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4312" name="Google Shape;4312;p25"/>
          <p:cNvSpPr txBox="1">
            <a:spLocks noGrp="1"/>
          </p:cNvSpPr>
          <p:nvPr>
            <p:ph type="subTitle" idx="3"/>
          </p:nvPr>
        </p:nvSpPr>
        <p:spPr>
          <a:xfrm>
            <a:off x="1072200" y="2237403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4313" name="Google Shape;4313;p25"/>
          <p:cNvSpPr txBox="1">
            <a:spLocks noGrp="1"/>
          </p:cNvSpPr>
          <p:nvPr>
            <p:ph type="subTitle" idx="4"/>
          </p:nvPr>
        </p:nvSpPr>
        <p:spPr>
          <a:xfrm>
            <a:off x="7778200" y="2237403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4314" name="Google Shape;4314;p25"/>
          <p:cNvSpPr txBox="1">
            <a:spLocks noGrp="1"/>
          </p:cNvSpPr>
          <p:nvPr>
            <p:ph type="subTitle" idx="5"/>
          </p:nvPr>
        </p:nvSpPr>
        <p:spPr>
          <a:xfrm>
            <a:off x="4425200" y="4296353"/>
            <a:ext cx="33416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4315" name="Google Shape;4315;p25"/>
          <p:cNvSpPr txBox="1">
            <a:spLocks noGrp="1"/>
          </p:cNvSpPr>
          <p:nvPr>
            <p:ph type="subTitle" idx="6"/>
          </p:nvPr>
        </p:nvSpPr>
        <p:spPr>
          <a:xfrm>
            <a:off x="4425200" y="2237403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4316" name="Google Shape;4316;p25"/>
          <p:cNvSpPr txBox="1">
            <a:spLocks noGrp="1"/>
          </p:cNvSpPr>
          <p:nvPr>
            <p:ph type="subTitle" idx="7"/>
          </p:nvPr>
        </p:nvSpPr>
        <p:spPr>
          <a:xfrm>
            <a:off x="1072200" y="2825009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317" name="Google Shape;4317;p25"/>
          <p:cNvSpPr txBox="1">
            <a:spLocks noGrp="1"/>
          </p:cNvSpPr>
          <p:nvPr>
            <p:ph type="subTitle" idx="8"/>
          </p:nvPr>
        </p:nvSpPr>
        <p:spPr>
          <a:xfrm>
            <a:off x="7778200" y="2825009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318" name="Google Shape;4318;p25"/>
          <p:cNvSpPr txBox="1">
            <a:spLocks noGrp="1"/>
          </p:cNvSpPr>
          <p:nvPr>
            <p:ph type="subTitle" idx="9"/>
          </p:nvPr>
        </p:nvSpPr>
        <p:spPr>
          <a:xfrm>
            <a:off x="1072200" y="4843440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319" name="Google Shape;4319;p25"/>
          <p:cNvSpPr txBox="1">
            <a:spLocks noGrp="1"/>
          </p:cNvSpPr>
          <p:nvPr>
            <p:ph type="subTitle" idx="13"/>
          </p:nvPr>
        </p:nvSpPr>
        <p:spPr>
          <a:xfrm>
            <a:off x="7778200" y="4843440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320" name="Google Shape;4320;p25"/>
          <p:cNvSpPr txBox="1">
            <a:spLocks noGrp="1"/>
          </p:cNvSpPr>
          <p:nvPr>
            <p:ph type="subTitle" idx="14"/>
          </p:nvPr>
        </p:nvSpPr>
        <p:spPr>
          <a:xfrm>
            <a:off x="4425200" y="2825009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321" name="Google Shape;4321;p25"/>
          <p:cNvSpPr txBox="1">
            <a:spLocks noGrp="1"/>
          </p:cNvSpPr>
          <p:nvPr>
            <p:ph type="subTitle" idx="15"/>
          </p:nvPr>
        </p:nvSpPr>
        <p:spPr>
          <a:xfrm>
            <a:off x="4425200" y="4843440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4322" name="Google Shape;4322;p25"/>
          <p:cNvGrpSpPr/>
          <p:nvPr/>
        </p:nvGrpSpPr>
        <p:grpSpPr>
          <a:xfrm>
            <a:off x="10694033" y="5956152"/>
            <a:ext cx="2808667" cy="796633"/>
            <a:chOff x="-2810250" y="3572525"/>
            <a:chExt cx="2106500" cy="597475"/>
          </a:xfrm>
        </p:grpSpPr>
        <p:sp>
          <p:nvSpPr>
            <p:cNvPr id="4323" name="Google Shape;4323;p25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4" name="Google Shape;4324;p25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5" name="Google Shape;4325;p25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6" name="Google Shape;4326;p25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7" name="Google Shape;4327;p25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8" name="Google Shape;4328;p25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9" name="Google Shape;4329;p25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0" name="Google Shape;4330;p25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1" name="Google Shape;4331;p25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2" name="Google Shape;4332;p25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3" name="Google Shape;4333;p25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4" name="Google Shape;4334;p25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5" name="Google Shape;4335;p25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6" name="Google Shape;4336;p25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7" name="Google Shape;4337;p25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8" name="Google Shape;4338;p25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9" name="Google Shape;4339;p25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0" name="Google Shape;4340;p25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1" name="Google Shape;4341;p25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2" name="Google Shape;4342;p25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3" name="Google Shape;4343;p25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4" name="Google Shape;4344;p25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5" name="Google Shape;4345;p25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6" name="Google Shape;4346;p25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7" name="Google Shape;4347;p25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8" name="Google Shape;4348;p25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9" name="Google Shape;4349;p25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0" name="Google Shape;4350;p25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1" name="Google Shape;4351;p25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2" name="Google Shape;4352;p25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3" name="Google Shape;4353;p25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4" name="Google Shape;4354;p25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5" name="Google Shape;4355;p25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6" name="Google Shape;4356;p25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7" name="Google Shape;4357;p25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8" name="Google Shape;4358;p25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9" name="Google Shape;4359;p25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0" name="Google Shape;4360;p25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1" name="Google Shape;4361;p25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2" name="Google Shape;4362;p25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3" name="Google Shape;4363;p25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4" name="Google Shape;4364;p25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5" name="Google Shape;4365;p25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6" name="Google Shape;4366;p25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7" name="Google Shape;4367;p25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8" name="Google Shape;4368;p25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9" name="Google Shape;4369;p25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0" name="Google Shape;4370;p25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1" name="Google Shape;4371;p25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2" name="Google Shape;4372;p25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3" name="Google Shape;4373;p25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4" name="Google Shape;4374;p25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5" name="Google Shape;4375;p25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6" name="Google Shape;4376;p25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7" name="Google Shape;4377;p25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8" name="Google Shape;4378;p25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9" name="Google Shape;4379;p25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0" name="Google Shape;4380;p25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1" name="Google Shape;4381;p25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2" name="Google Shape;4382;p25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3" name="Google Shape;4383;p25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4" name="Google Shape;4384;p25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5" name="Google Shape;4385;p25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6" name="Google Shape;4386;p25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7" name="Google Shape;4387;p25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8" name="Google Shape;4388;p25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9" name="Google Shape;4389;p25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0" name="Google Shape;4390;p25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1" name="Google Shape;4391;p25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2" name="Google Shape;4392;p25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3" name="Google Shape;4393;p25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4" name="Google Shape;4394;p25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5" name="Google Shape;4395;p25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6" name="Google Shape;4396;p25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7" name="Google Shape;4397;p25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8" name="Google Shape;4398;p25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9" name="Google Shape;4399;p25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0" name="Google Shape;4400;p25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1" name="Google Shape;4401;p25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2" name="Google Shape;4402;p25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3" name="Google Shape;4403;p25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4" name="Google Shape;4404;p25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5" name="Google Shape;4405;p25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6" name="Google Shape;4406;p25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7" name="Google Shape;4407;p25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8" name="Google Shape;4408;p25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9" name="Google Shape;4409;p25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0" name="Google Shape;4410;p25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1" name="Google Shape;4411;p25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2" name="Google Shape;4412;p25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3" name="Google Shape;4413;p25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4" name="Google Shape;4414;p25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5" name="Google Shape;4415;p25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6" name="Google Shape;4416;p25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7" name="Google Shape;4417;p25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8" name="Google Shape;4418;p25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9" name="Google Shape;4419;p25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0" name="Google Shape;4420;p25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1" name="Google Shape;4421;p25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2" name="Google Shape;4422;p25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3" name="Google Shape;4423;p25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4" name="Google Shape;4424;p25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5" name="Google Shape;4425;p25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6" name="Google Shape;4426;p25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7" name="Google Shape;4427;p25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8" name="Google Shape;4428;p25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9" name="Google Shape;4429;p25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0" name="Google Shape;4430;p25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1" name="Google Shape;4431;p25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2" name="Google Shape;4432;p25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33" name="Google Shape;4433;p25"/>
          <p:cNvGrpSpPr/>
          <p:nvPr/>
        </p:nvGrpSpPr>
        <p:grpSpPr>
          <a:xfrm>
            <a:off x="-706900" y="717718"/>
            <a:ext cx="2808667" cy="796633"/>
            <a:chOff x="-2810250" y="3572525"/>
            <a:chExt cx="2106500" cy="597475"/>
          </a:xfrm>
        </p:grpSpPr>
        <p:sp>
          <p:nvSpPr>
            <p:cNvPr id="4434" name="Google Shape;4434;p25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5" name="Google Shape;4435;p25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6" name="Google Shape;4436;p25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7" name="Google Shape;4437;p25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8" name="Google Shape;4438;p25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9" name="Google Shape;4439;p25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0" name="Google Shape;4440;p25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1" name="Google Shape;4441;p25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2" name="Google Shape;4442;p25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3" name="Google Shape;4443;p25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4" name="Google Shape;4444;p25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5" name="Google Shape;4445;p25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6" name="Google Shape;4446;p25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7" name="Google Shape;4447;p25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8" name="Google Shape;4448;p25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9" name="Google Shape;4449;p25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0" name="Google Shape;4450;p25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1" name="Google Shape;4451;p25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2" name="Google Shape;4452;p25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3" name="Google Shape;4453;p25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4" name="Google Shape;4454;p25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5" name="Google Shape;4455;p25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6" name="Google Shape;4456;p25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7" name="Google Shape;4457;p25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8" name="Google Shape;4458;p25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9" name="Google Shape;4459;p25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0" name="Google Shape;4460;p25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1" name="Google Shape;4461;p25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2" name="Google Shape;4462;p25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3" name="Google Shape;4463;p25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4" name="Google Shape;4464;p25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5" name="Google Shape;4465;p25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6" name="Google Shape;4466;p25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7" name="Google Shape;4467;p25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8" name="Google Shape;4468;p25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9" name="Google Shape;4469;p25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0" name="Google Shape;4470;p25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1" name="Google Shape;4471;p25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2" name="Google Shape;4472;p25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3" name="Google Shape;4473;p25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4" name="Google Shape;4474;p25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5" name="Google Shape;4475;p25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6" name="Google Shape;4476;p25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7" name="Google Shape;4477;p25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8" name="Google Shape;4478;p25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9" name="Google Shape;4479;p25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0" name="Google Shape;4480;p25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1" name="Google Shape;4481;p25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2" name="Google Shape;4482;p25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3" name="Google Shape;4483;p25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4" name="Google Shape;4484;p25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5" name="Google Shape;4485;p25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6" name="Google Shape;4486;p25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7" name="Google Shape;4487;p25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8" name="Google Shape;4488;p25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9" name="Google Shape;4489;p25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0" name="Google Shape;4490;p25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1" name="Google Shape;4491;p25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2" name="Google Shape;4492;p25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3" name="Google Shape;4493;p25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4" name="Google Shape;4494;p25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5" name="Google Shape;4495;p25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6" name="Google Shape;4496;p25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7" name="Google Shape;4497;p25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8" name="Google Shape;4498;p25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9" name="Google Shape;4499;p25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0" name="Google Shape;4500;p25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1" name="Google Shape;4501;p25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2" name="Google Shape;4502;p25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3" name="Google Shape;4503;p25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4" name="Google Shape;4504;p25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5" name="Google Shape;4505;p25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6" name="Google Shape;4506;p25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7" name="Google Shape;4507;p25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8" name="Google Shape;4508;p25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9" name="Google Shape;4509;p25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0" name="Google Shape;4510;p25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1" name="Google Shape;4511;p25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2" name="Google Shape;4512;p25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3" name="Google Shape;4513;p25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4" name="Google Shape;4514;p25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5" name="Google Shape;4515;p25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6" name="Google Shape;4516;p25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7" name="Google Shape;4517;p25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8" name="Google Shape;4518;p25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9" name="Google Shape;4519;p25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0" name="Google Shape;4520;p25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1" name="Google Shape;4521;p25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2" name="Google Shape;4522;p25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3" name="Google Shape;4523;p25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4" name="Google Shape;4524;p25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5" name="Google Shape;4525;p25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6" name="Google Shape;4526;p25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7" name="Google Shape;4527;p25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8" name="Google Shape;4528;p25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9" name="Google Shape;4529;p25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0" name="Google Shape;4530;p25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1" name="Google Shape;4531;p25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2" name="Google Shape;4532;p25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3" name="Google Shape;4533;p25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4" name="Google Shape;4534;p25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5" name="Google Shape;4535;p25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6" name="Google Shape;4536;p25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7" name="Google Shape;4537;p25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8" name="Google Shape;4538;p25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9" name="Google Shape;4539;p25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0" name="Google Shape;4540;p25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1" name="Google Shape;4541;p25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2" name="Google Shape;4542;p25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3" name="Google Shape;4543;p25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544" name="Google Shape;4544;p25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272091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46" name="Google Shape;4546;p2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547" name="Google Shape;4547;p26"/>
          <p:cNvPicPr preferRelativeResize="0"/>
          <p:nvPr/>
        </p:nvPicPr>
        <p:blipFill>
          <a:blip r:embed="rId3">
            <a:alphaModFix amt="75000"/>
          </a:blip>
          <a:stretch>
            <a:fillRect/>
          </a:stretch>
        </p:blipFill>
        <p:spPr>
          <a:xfrm>
            <a:off x="10576402" y="791526"/>
            <a:ext cx="3493332" cy="620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548" name="Google Shape;4548;p26"/>
          <p:cNvPicPr preferRelativeResize="0"/>
          <p:nvPr/>
        </p:nvPicPr>
        <p:blipFill>
          <a:blip r:embed="rId4">
            <a:alphaModFix amt="67000"/>
          </a:blip>
          <a:stretch>
            <a:fillRect/>
          </a:stretch>
        </p:blipFill>
        <p:spPr>
          <a:xfrm>
            <a:off x="-1529698" y="6290159"/>
            <a:ext cx="3493332" cy="6205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549" name="Google Shape;4549;p26"/>
          <p:cNvGrpSpPr/>
          <p:nvPr/>
        </p:nvGrpSpPr>
        <p:grpSpPr>
          <a:xfrm>
            <a:off x="-662483" y="933734"/>
            <a:ext cx="2808667" cy="796633"/>
            <a:chOff x="-2810250" y="3572525"/>
            <a:chExt cx="2106500" cy="597475"/>
          </a:xfrm>
        </p:grpSpPr>
        <p:sp>
          <p:nvSpPr>
            <p:cNvPr id="4550" name="Google Shape;4550;p26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1" name="Google Shape;4551;p26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2" name="Google Shape;4552;p26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3" name="Google Shape;4553;p26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4" name="Google Shape;4554;p26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5" name="Google Shape;4555;p26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6" name="Google Shape;4556;p26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7" name="Google Shape;4557;p26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8" name="Google Shape;4558;p26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9" name="Google Shape;4559;p26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0" name="Google Shape;4560;p26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1" name="Google Shape;4561;p26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2" name="Google Shape;4562;p26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3" name="Google Shape;4563;p26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4" name="Google Shape;4564;p26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5" name="Google Shape;4565;p26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6" name="Google Shape;4566;p26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7" name="Google Shape;4567;p26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8" name="Google Shape;4568;p26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9" name="Google Shape;4569;p26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0" name="Google Shape;4570;p26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1" name="Google Shape;4571;p26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2" name="Google Shape;4572;p26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3" name="Google Shape;4573;p26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4" name="Google Shape;4574;p26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5" name="Google Shape;4575;p26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6" name="Google Shape;4576;p26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7" name="Google Shape;4577;p26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8" name="Google Shape;4578;p26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9" name="Google Shape;4579;p26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0" name="Google Shape;4580;p26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1" name="Google Shape;4581;p26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2" name="Google Shape;4582;p26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3" name="Google Shape;4583;p26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4" name="Google Shape;4584;p26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5" name="Google Shape;4585;p26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6" name="Google Shape;4586;p26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7" name="Google Shape;4587;p26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8" name="Google Shape;4588;p26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9" name="Google Shape;4589;p26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0" name="Google Shape;4590;p26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1" name="Google Shape;4591;p26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2" name="Google Shape;4592;p26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3" name="Google Shape;4593;p26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4" name="Google Shape;4594;p26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5" name="Google Shape;4595;p26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6" name="Google Shape;4596;p26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7" name="Google Shape;4597;p26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8" name="Google Shape;4598;p26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9" name="Google Shape;4599;p26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0" name="Google Shape;4600;p26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1" name="Google Shape;4601;p26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2" name="Google Shape;4602;p26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3" name="Google Shape;4603;p26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4" name="Google Shape;4604;p26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5" name="Google Shape;4605;p26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6" name="Google Shape;4606;p26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7" name="Google Shape;4607;p26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8" name="Google Shape;4608;p26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9" name="Google Shape;4609;p26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0" name="Google Shape;4610;p26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1" name="Google Shape;4611;p26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2" name="Google Shape;4612;p26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3" name="Google Shape;4613;p26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4" name="Google Shape;4614;p26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5" name="Google Shape;4615;p26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6" name="Google Shape;4616;p26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7" name="Google Shape;4617;p26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8" name="Google Shape;4618;p26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9" name="Google Shape;4619;p26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0" name="Google Shape;4620;p26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1" name="Google Shape;4621;p26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2" name="Google Shape;4622;p26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3" name="Google Shape;4623;p26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4" name="Google Shape;4624;p26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5" name="Google Shape;4625;p26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6" name="Google Shape;4626;p26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7" name="Google Shape;4627;p26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8" name="Google Shape;4628;p26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9" name="Google Shape;4629;p26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0" name="Google Shape;4630;p26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1" name="Google Shape;4631;p26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2" name="Google Shape;4632;p26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3" name="Google Shape;4633;p26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4" name="Google Shape;4634;p26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5" name="Google Shape;4635;p26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6" name="Google Shape;4636;p26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7" name="Google Shape;4637;p26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8" name="Google Shape;4638;p26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9" name="Google Shape;4639;p26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0" name="Google Shape;4640;p26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1" name="Google Shape;4641;p26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2" name="Google Shape;4642;p26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3" name="Google Shape;4643;p26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4" name="Google Shape;4644;p26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5" name="Google Shape;4645;p26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6" name="Google Shape;4646;p26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7" name="Google Shape;4647;p26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8" name="Google Shape;4648;p26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9" name="Google Shape;4649;p26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0" name="Google Shape;4650;p26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1" name="Google Shape;4651;p26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2" name="Google Shape;4652;p26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3" name="Google Shape;4653;p26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4" name="Google Shape;4654;p26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5" name="Google Shape;4655;p26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6" name="Google Shape;4656;p26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7" name="Google Shape;4657;p26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8" name="Google Shape;4658;p26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9" name="Google Shape;4659;p26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660" name="Google Shape;4660;p26"/>
          <p:cNvGrpSpPr/>
          <p:nvPr/>
        </p:nvGrpSpPr>
        <p:grpSpPr>
          <a:xfrm>
            <a:off x="7576051" y="6129167"/>
            <a:ext cx="2182667" cy="695300"/>
            <a:chOff x="-4380075" y="3780200"/>
            <a:chExt cx="1637000" cy="521475"/>
          </a:xfrm>
        </p:grpSpPr>
        <p:sp>
          <p:nvSpPr>
            <p:cNvPr id="4661" name="Google Shape;4661;p26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2" name="Google Shape;4662;p26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3" name="Google Shape;4663;p26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4" name="Google Shape;4664;p26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5" name="Google Shape;4665;p26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6" name="Google Shape;4666;p26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7" name="Google Shape;4667;p26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8" name="Google Shape;4668;p26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9" name="Google Shape;4669;p26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0" name="Google Shape;4670;p26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1" name="Google Shape;4671;p26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2" name="Google Shape;4672;p26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3" name="Google Shape;4673;p26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4" name="Google Shape;4674;p26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5" name="Google Shape;4675;p26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6" name="Google Shape;4676;p26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7" name="Google Shape;4677;p26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8" name="Google Shape;4678;p26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9" name="Google Shape;4679;p26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0" name="Google Shape;4680;p26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1" name="Google Shape;4681;p26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2" name="Google Shape;4682;p26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3" name="Google Shape;4683;p26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4" name="Google Shape;4684;p26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5" name="Google Shape;4685;p26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6" name="Google Shape;4686;p26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7" name="Google Shape;4687;p26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8" name="Google Shape;4688;p26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9" name="Google Shape;4689;p26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0" name="Google Shape;4690;p26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1" name="Google Shape;4691;p26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2" name="Google Shape;4692;p26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3" name="Google Shape;4693;p26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4" name="Google Shape;4694;p26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5" name="Google Shape;4695;p26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6" name="Google Shape;4696;p26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7" name="Google Shape;4697;p26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8" name="Google Shape;4698;p26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9" name="Google Shape;4699;p26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0" name="Google Shape;4700;p26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1" name="Google Shape;4701;p26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2" name="Google Shape;4702;p26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3" name="Google Shape;4703;p26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4" name="Google Shape;4704;p26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5" name="Google Shape;4705;p26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6" name="Google Shape;4706;p26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7" name="Google Shape;4707;p26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8" name="Google Shape;4708;p26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9" name="Google Shape;4709;p26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0" name="Google Shape;4710;p26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1" name="Google Shape;4711;p26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2" name="Google Shape;4712;p26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3" name="Google Shape;4713;p26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4" name="Google Shape;4714;p26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5" name="Google Shape;4715;p26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6" name="Google Shape;4716;p26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7" name="Google Shape;4717;p26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8" name="Google Shape;4718;p26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9" name="Google Shape;4719;p26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0" name="Google Shape;4720;p26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1" name="Google Shape;4721;p26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2" name="Google Shape;4722;p26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3" name="Google Shape;4723;p26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4" name="Google Shape;4724;p26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5" name="Google Shape;4725;p26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6" name="Google Shape;4726;p26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7" name="Google Shape;4727;p26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8" name="Google Shape;4728;p26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29" name="Google Shape;4729;p26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957838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4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31" name="Google Shape;4731;p2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732" name="Google Shape;4732;p27"/>
          <p:cNvGrpSpPr/>
          <p:nvPr/>
        </p:nvGrpSpPr>
        <p:grpSpPr>
          <a:xfrm>
            <a:off x="-662483" y="933734"/>
            <a:ext cx="2808667" cy="796633"/>
            <a:chOff x="-2810250" y="3572525"/>
            <a:chExt cx="2106500" cy="597475"/>
          </a:xfrm>
        </p:grpSpPr>
        <p:sp>
          <p:nvSpPr>
            <p:cNvPr id="4733" name="Google Shape;4733;p27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4" name="Google Shape;4734;p27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5" name="Google Shape;4735;p27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6" name="Google Shape;4736;p27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7" name="Google Shape;4737;p27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8" name="Google Shape;4738;p27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9" name="Google Shape;4739;p27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0" name="Google Shape;4740;p27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1" name="Google Shape;4741;p27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2" name="Google Shape;4742;p27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3" name="Google Shape;4743;p27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4" name="Google Shape;4744;p27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5" name="Google Shape;4745;p27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6" name="Google Shape;4746;p27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7" name="Google Shape;4747;p27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8" name="Google Shape;4748;p27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9" name="Google Shape;4749;p27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0" name="Google Shape;4750;p27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1" name="Google Shape;4751;p27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2" name="Google Shape;4752;p27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3" name="Google Shape;4753;p27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4" name="Google Shape;4754;p27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5" name="Google Shape;4755;p27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6" name="Google Shape;4756;p27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7" name="Google Shape;4757;p27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8" name="Google Shape;4758;p27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9" name="Google Shape;4759;p27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0" name="Google Shape;4760;p27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1" name="Google Shape;4761;p27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2" name="Google Shape;4762;p27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3" name="Google Shape;4763;p27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4" name="Google Shape;4764;p27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5" name="Google Shape;4765;p27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6" name="Google Shape;4766;p27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7" name="Google Shape;4767;p27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8" name="Google Shape;4768;p27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9" name="Google Shape;4769;p27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0" name="Google Shape;4770;p27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1" name="Google Shape;4771;p27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2" name="Google Shape;4772;p27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3" name="Google Shape;4773;p27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4" name="Google Shape;4774;p27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5" name="Google Shape;4775;p27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6" name="Google Shape;4776;p27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7" name="Google Shape;4777;p27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8" name="Google Shape;4778;p27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9" name="Google Shape;4779;p27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0" name="Google Shape;4780;p27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1" name="Google Shape;4781;p27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2" name="Google Shape;4782;p27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3" name="Google Shape;4783;p27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4" name="Google Shape;4784;p27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5" name="Google Shape;4785;p27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6" name="Google Shape;4786;p27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7" name="Google Shape;4787;p27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8" name="Google Shape;4788;p27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9" name="Google Shape;4789;p27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0" name="Google Shape;4790;p27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1" name="Google Shape;4791;p27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2" name="Google Shape;4792;p27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3" name="Google Shape;4793;p27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4" name="Google Shape;4794;p27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5" name="Google Shape;4795;p27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6" name="Google Shape;4796;p27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7" name="Google Shape;4797;p27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8" name="Google Shape;4798;p27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9" name="Google Shape;4799;p27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0" name="Google Shape;4800;p27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1" name="Google Shape;4801;p27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2" name="Google Shape;4802;p27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3" name="Google Shape;4803;p27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4" name="Google Shape;4804;p27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5" name="Google Shape;4805;p27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6" name="Google Shape;4806;p27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7" name="Google Shape;4807;p27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8" name="Google Shape;4808;p27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9" name="Google Shape;4809;p27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0" name="Google Shape;4810;p27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1" name="Google Shape;4811;p27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2" name="Google Shape;4812;p27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3" name="Google Shape;4813;p27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4" name="Google Shape;4814;p27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5" name="Google Shape;4815;p27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6" name="Google Shape;4816;p27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7" name="Google Shape;4817;p27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8" name="Google Shape;4818;p27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9" name="Google Shape;4819;p27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0" name="Google Shape;4820;p27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1" name="Google Shape;4821;p27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2" name="Google Shape;4822;p27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3" name="Google Shape;4823;p27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4" name="Google Shape;4824;p27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5" name="Google Shape;4825;p27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6" name="Google Shape;4826;p27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7" name="Google Shape;4827;p27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8" name="Google Shape;4828;p27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9" name="Google Shape;4829;p27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0" name="Google Shape;4830;p27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1" name="Google Shape;4831;p27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2" name="Google Shape;4832;p27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3" name="Google Shape;4833;p27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4" name="Google Shape;4834;p27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5" name="Google Shape;4835;p27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6" name="Google Shape;4836;p27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7" name="Google Shape;4837;p27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8" name="Google Shape;4838;p27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9" name="Google Shape;4839;p27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0" name="Google Shape;4840;p27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1" name="Google Shape;4841;p27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2" name="Google Shape;4842;p27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843" name="Google Shape;4843;p27"/>
          <p:cNvGrpSpPr/>
          <p:nvPr/>
        </p:nvGrpSpPr>
        <p:grpSpPr>
          <a:xfrm>
            <a:off x="10408717" y="6182134"/>
            <a:ext cx="2182667" cy="695300"/>
            <a:chOff x="-4380075" y="3780200"/>
            <a:chExt cx="1637000" cy="521475"/>
          </a:xfrm>
        </p:grpSpPr>
        <p:sp>
          <p:nvSpPr>
            <p:cNvPr id="4844" name="Google Shape;4844;p27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5" name="Google Shape;4845;p27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6" name="Google Shape;4846;p27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7" name="Google Shape;4847;p27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8" name="Google Shape;4848;p27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9" name="Google Shape;4849;p27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0" name="Google Shape;4850;p27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1" name="Google Shape;4851;p27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2" name="Google Shape;4852;p27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3" name="Google Shape;4853;p27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4" name="Google Shape;4854;p27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5" name="Google Shape;4855;p27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6" name="Google Shape;4856;p27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7" name="Google Shape;4857;p27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8" name="Google Shape;4858;p27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9" name="Google Shape;4859;p27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0" name="Google Shape;4860;p27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1" name="Google Shape;4861;p27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2" name="Google Shape;4862;p27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3" name="Google Shape;4863;p27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4" name="Google Shape;4864;p27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5" name="Google Shape;4865;p27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6" name="Google Shape;4866;p27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7" name="Google Shape;4867;p27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8" name="Google Shape;4868;p27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9" name="Google Shape;4869;p27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0" name="Google Shape;4870;p27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1" name="Google Shape;4871;p27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2" name="Google Shape;4872;p27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3" name="Google Shape;4873;p27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4" name="Google Shape;4874;p27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5" name="Google Shape;4875;p27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6" name="Google Shape;4876;p27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7" name="Google Shape;4877;p27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8" name="Google Shape;4878;p27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9" name="Google Shape;4879;p27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0" name="Google Shape;4880;p27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1" name="Google Shape;4881;p27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2" name="Google Shape;4882;p27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3" name="Google Shape;4883;p27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4" name="Google Shape;4884;p27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5" name="Google Shape;4885;p27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6" name="Google Shape;4886;p27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7" name="Google Shape;4887;p27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8" name="Google Shape;4888;p27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9" name="Google Shape;4889;p27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0" name="Google Shape;4890;p27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1" name="Google Shape;4891;p27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2" name="Google Shape;4892;p27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3" name="Google Shape;4893;p27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4" name="Google Shape;4894;p27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5" name="Google Shape;4895;p27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6" name="Google Shape;4896;p27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7" name="Google Shape;4897;p27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8" name="Google Shape;4898;p27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9" name="Google Shape;4899;p27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0" name="Google Shape;4900;p27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1" name="Google Shape;4901;p27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2" name="Google Shape;4902;p27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3" name="Google Shape;4903;p27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4" name="Google Shape;4904;p27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5" name="Google Shape;4905;p27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6" name="Google Shape;4906;p27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7" name="Google Shape;4907;p27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8" name="Google Shape;4908;p27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9" name="Google Shape;4909;p27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0" name="Google Shape;4910;p27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1" name="Google Shape;4911;p27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912" name="Google Shape;4912;p27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915194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4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4" name="Google Shape;4914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915" name="Google Shape;4915;p28"/>
          <p:cNvSpPr txBox="1">
            <a:spLocks noGrp="1"/>
          </p:cNvSpPr>
          <p:nvPr>
            <p:ph type="title" hasCustomPrompt="1"/>
          </p:nvPr>
        </p:nvSpPr>
        <p:spPr>
          <a:xfrm>
            <a:off x="3876000" y="1384517"/>
            <a:ext cx="44400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6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916" name="Google Shape;4916;p28"/>
          <p:cNvSpPr txBox="1">
            <a:spLocks noGrp="1"/>
          </p:cNvSpPr>
          <p:nvPr>
            <p:ph type="title" idx="2" hasCustomPrompt="1"/>
          </p:nvPr>
        </p:nvSpPr>
        <p:spPr>
          <a:xfrm>
            <a:off x="1072767" y="3954096"/>
            <a:ext cx="44400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6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917" name="Google Shape;4917;p28"/>
          <p:cNvSpPr txBox="1">
            <a:spLocks noGrp="1"/>
          </p:cNvSpPr>
          <p:nvPr>
            <p:ph type="title" idx="3" hasCustomPrompt="1"/>
          </p:nvPr>
        </p:nvSpPr>
        <p:spPr>
          <a:xfrm>
            <a:off x="6801033" y="3937000"/>
            <a:ext cx="44400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6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918" name="Google Shape;4918;p28"/>
          <p:cNvSpPr txBox="1">
            <a:spLocks noGrp="1"/>
          </p:cNvSpPr>
          <p:nvPr>
            <p:ph type="subTitle" idx="1"/>
          </p:nvPr>
        </p:nvSpPr>
        <p:spPr>
          <a:xfrm>
            <a:off x="4007800" y="2445751"/>
            <a:ext cx="41764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919" name="Google Shape;4919;p28"/>
          <p:cNvSpPr txBox="1">
            <a:spLocks noGrp="1"/>
          </p:cNvSpPr>
          <p:nvPr>
            <p:ph type="subTitle" idx="4"/>
          </p:nvPr>
        </p:nvSpPr>
        <p:spPr>
          <a:xfrm>
            <a:off x="950967" y="5021319"/>
            <a:ext cx="44400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920" name="Google Shape;4920;p28"/>
          <p:cNvSpPr txBox="1">
            <a:spLocks noGrp="1"/>
          </p:cNvSpPr>
          <p:nvPr>
            <p:ph type="subTitle" idx="5"/>
          </p:nvPr>
        </p:nvSpPr>
        <p:spPr>
          <a:xfrm>
            <a:off x="6932833" y="5021319"/>
            <a:ext cx="41764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4921" name="Google Shape;4921;p28"/>
          <p:cNvGrpSpPr/>
          <p:nvPr/>
        </p:nvGrpSpPr>
        <p:grpSpPr>
          <a:xfrm>
            <a:off x="9383317" y="5547268"/>
            <a:ext cx="2808667" cy="796633"/>
            <a:chOff x="-2810250" y="3572525"/>
            <a:chExt cx="2106500" cy="597475"/>
          </a:xfrm>
        </p:grpSpPr>
        <p:sp>
          <p:nvSpPr>
            <p:cNvPr id="4922" name="Google Shape;4922;p28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3" name="Google Shape;4923;p28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4" name="Google Shape;4924;p28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5" name="Google Shape;4925;p28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6" name="Google Shape;4926;p28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7" name="Google Shape;4927;p28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8" name="Google Shape;4928;p28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9" name="Google Shape;4929;p28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0" name="Google Shape;4930;p28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1" name="Google Shape;4931;p28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2" name="Google Shape;4932;p28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3" name="Google Shape;4933;p28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4" name="Google Shape;4934;p28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5" name="Google Shape;4935;p28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6" name="Google Shape;4936;p28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7" name="Google Shape;4937;p28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8" name="Google Shape;4938;p28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9" name="Google Shape;4939;p28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0" name="Google Shape;4940;p28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1" name="Google Shape;4941;p28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2" name="Google Shape;4942;p28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3" name="Google Shape;4943;p28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4" name="Google Shape;4944;p28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5" name="Google Shape;4945;p28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6" name="Google Shape;4946;p28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7" name="Google Shape;4947;p28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8" name="Google Shape;4948;p28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9" name="Google Shape;4949;p28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0" name="Google Shape;4950;p28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1" name="Google Shape;4951;p28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2" name="Google Shape;4952;p28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3" name="Google Shape;4953;p28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4" name="Google Shape;4954;p28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5" name="Google Shape;4955;p28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6" name="Google Shape;4956;p28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7" name="Google Shape;4957;p28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8" name="Google Shape;4958;p28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9" name="Google Shape;4959;p28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0" name="Google Shape;4960;p28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1" name="Google Shape;4961;p28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2" name="Google Shape;4962;p28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3" name="Google Shape;4963;p28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4" name="Google Shape;4964;p28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5" name="Google Shape;4965;p28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6" name="Google Shape;4966;p28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7" name="Google Shape;4967;p28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8" name="Google Shape;4968;p28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9" name="Google Shape;4969;p28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0" name="Google Shape;4970;p28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1" name="Google Shape;4971;p28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2" name="Google Shape;4972;p28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3" name="Google Shape;4973;p28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4" name="Google Shape;4974;p28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5" name="Google Shape;4975;p28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6" name="Google Shape;4976;p28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7" name="Google Shape;4977;p28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8" name="Google Shape;4978;p28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9" name="Google Shape;4979;p28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0" name="Google Shape;4980;p28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1" name="Google Shape;4981;p28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2" name="Google Shape;4982;p28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3" name="Google Shape;4983;p28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4" name="Google Shape;4984;p28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5" name="Google Shape;4985;p28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6" name="Google Shape;4986;p28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7" name="Google Shape;4987;p28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8" name="Google Shape;4988;p28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9" name="Google Shape;4989;p28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0" name="Google Shape;4990;p28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1" name="Google Shape;4991;p28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2" name="Google Shape;4992;p28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3" name="Google Shape;4993;p28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4" name="Google Shape;4994;p28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5" name="Google Shape;4995;p28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6" name="Google Shape;4996;p28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7" name="Google Shape;4997;p28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8" name="Google Shape;4998;p28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9" name="Google Shape;4999;p28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0" name="Google Shape;5000;p28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1" name="Google Shape;5001;p28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2" name="Google Shape;5002;p28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3" name="Google Shape;5003;p28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4" name="Google Shape;5004;p28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5" name="Google Shape;5005;p28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6" name="Google Shape;5006;p28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7" name="Google Shape;5007;p28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8" name="Google Shape;5008;p28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9" name="Google Shape;5009;p28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0" name="Google Shape;5010;p28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1" name="Google Shape;5011;p28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2" name="Google Shape;5012;p28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3" name="Google Shape;5013;p28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4" name="Google Shape;5014;p28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5" name="Google Shape;5015;p28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6" name="Google Shape;5016;p28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7" name="Google Shape;5017;p28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8" name="Google Shape;5018;p28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9" name="Google Shape;5019;p28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0" name="Google Shape;5020;p28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1" name="Google Shape;5021;p28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2" name="Google Shape;5022;p28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3" name="Google Shape;5023;p28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4" name="Google Shape;5024;p28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5" name="Google Shape;5025;p28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6" name="Google Shape;5026;p28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7" name="Google Shape;5027;p28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8" name="Google Shape;5028;p28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9" name="Google Shape;5029;p28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0" name="Google Shape;5030;p28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1" name="Google Shape;5031;p28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032" name="Google Shape;5032;p28"/>
          <p:cNvGrpSpPr/>
          <p:nvPr/>
        </p:nvGrpSpPr>
        <p:grpSpPr>
          <a:xfrm flipH="1">
            <a:off x="-16" y="1009513"/>
            <a:ext cx="2808667" cy="796633"/>
            <a:chOff x="-2810250" y="3572525"/>
            <a:chExt cx="2106500" cy="597475"/>
          </a:xfrm>
        </p:grpSpPr>
        <p:sp>
          <p:nvSpPr>
            <p:cNvPr id="5033" name="Google Shape;5033;p28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4" name="Google Shape;5034;p28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5" name="Google Shape;5035;p28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6" name="Google Shape;5036;p28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7" name="Google Shape;5037;p28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8" name="Google Shape;5038;p28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9" name="Google Shape;5039;p28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0" name="Google Shape;5040;p28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1" name="Google Shape;5041;p28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2" name="Google Shape;5042;p28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3" name="Google Shape;5043;p28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4" name="Google Shape;5044;p28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5" name="Google Shape;5045;p28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6" name="Google Shape;5046;p28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7" name="Google Shape;5047;p28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8" name="Google Shape;5048;p28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9" name="Google Shape;5049;p28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0" name="Google Shape;5050;p28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1" name="Google Shape;5051;p28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2" name="Google Shape;5052;p28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3" name="Google Shape;5053;p28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4" name="Google Shape;5054;p28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5" name="Google Shape;5055;p28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6" name="Google Shape;5056;p28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7" name="Google Shape;5057;p28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8" name="Google Shape;5058;p28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9" name="Google Shape;5059;p28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0" name="Google Shape;5060;p28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1" name="Google Shape;5061;p28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2" name="Google Shape;5062;p28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3" name="Google Shape;5063;p28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4" name="Google Shape;5064;p28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5" name="Google Shape;5065;p28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6" name="Google Shape;5066;p28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7" name="Google Shape;5067;p28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8" name="Google Shape;5068;p28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9" name="Google Shape;5069;p28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0" name="Google Shape;5070;p28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1" name="Google Shape;5071;p28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2" name="Google Shape;5072;p28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3" name="Google Shape;5073;p28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4" name="Google Shape;5074;p28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5" name="Google Shape;5075;p28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6" name="Google Shape;5076;p28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7" name="Google Shape;5077;p28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8" name="Google Shape;5078;p28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9" name="Google Shape;5079;p28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0" name="Google Shape;5080;p28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1" name="Google Shape;5081;p28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2" name="Google Shape;5082;p28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3" name="Google Shape;5083;p28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4" name="Google Shape;5084;p28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5" name="Google Shape;5085;p28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6" name="Google Shape;5086;p28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7" name="Google Shape;5087;p28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8" name="Google Shape;5088;p28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9" name="Google Shape;5089;p28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0" name="Google Shape;5090;p28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1" name="Google Shape;5091;p28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2" name="Google Shape;5092;p28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3" name="Google Shape;5093;p28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4" name="Google Shape;5094;p28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5" name="Google Shape;5095;p28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6" name="Google Shape;5096;p28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7" name="Google Shape;5097;p28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8" name="Google Shape;5098;p28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9" name="Google Shape;5099;p28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0" name="Google Shape;5100;p28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1" name="Google Shape;5101;p28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2" name="Google Shape;5102;p28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3" name="Google Shape;5103;p28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4" name="Google Shape;5104;p28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5" name="Google Shape;5105;p28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6" name="Google Shape;5106;p28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7" name="Google Shape;5107;p28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8" name="Google Shape;5108;p28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9" name="Google Shape;5109;p28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0" name="Google Shape;5110;p28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1" name="Google Shape;5111;p28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2" name="Google Shape;5112;p28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3" name="Google Shape;5113;p28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4" name="Google Shape;5114;p28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5" name="Google Shape;5115;p28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6" name="Google Shape;5116;p28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7" name="Google Shape;5117;p28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8" name="Google Shape;5118;p28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9" name="Google Shape;5119;p28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0" name="Google Shape;5120;p28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1" name="Google Shape;5121;p28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2" name="Google Shape;5122;p28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3" name="Google Shape;5123;p28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4" name="Google Shape;5124;p28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5" name="Google Shape;5125;p28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6" name="Google Shape;5126;p28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7" name="Google Shape;5127;p28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8" name="Google Shape;5128;p28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9" name="Google Shape;5129;p28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0" name="Google Shape;5130;p28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1" name="Google Shape;5131;p28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2" name="Google Shape;5132;p28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3" name="Google Shape;5133;p28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4" name="Google Shape;5134;p28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5" name="Google Shape;5135;p28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6" name="Google Shape;5136;p28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7" name="Google Shape;5137;p28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8" name="Google Shape;5138;p28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9" name="Google Shape;5139;p28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0" name="Google Shape;5140;p28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1" name="Google Shape;5141;p28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2" name="Google Shape;5142;p28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143" name="Google Shape;5143;p28"/>
          <p:cNvPicPr preferRelativeResize="0"/>
          <p:nvPr/>
        </p:nvPicPr>
        <p:blipFill>
          <a:blip r:embed="rId3">
            <a:alphaModFix amt="76000"/>
          </a:blip>
          <a:stretch>
            <a:fillRect/>
          </a:stretch>
        </p:blipFill>
        <p:spPr>
          <a:xfrm>
            <a:off x="10565800" y="564616"/>
            <a:ext cx="5057368" cy="8984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2788087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5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45" name="Google Shape;5145;p2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5146" name="Google Shape;5146;p29"/>
          <p:cNvSpPr txBox="1">
            <a:spLocks noGrp="1"/>
          </p:cNvSpPr>
          <p:nvPr>
            <p:ph type="subTitle" idx="1"/>
          </p:nvPr>
        </p:nvSpPr>
        <p:spPr>
          <a:xfrm>
            <a:off x="4277940" y="3893019"/>
            <a:ext cx="3679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5147" name="Google Shape;5147;p29"/>
          <p:cNvSpPr txBox="1">
            <a:spLocks noGrp="1"/>
          </p:cNvSpPr>
          <p:nvPr>
            <p:ph type="subTitle" idx="2"/>
          </p:nvPr>
        </p:nvSpPr>
        <p:spPr>
          <a:xfrm>
            <a:off x="7821961" y="4476981"/>
            <a:ext cx="3679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5148" name="Google Shape;5148;p29"/>
          <p:cNvSpPr txBox="1">
            <a:spLocks noGrp="1"/>
          </p:cNvSpPr>
          <p:nvPr>
            <p:ph type="subTitle" idx="3"/>
          </p:nvPr>
        </p:nvSpPr>
        <p:spPr>
          <a:xfrm>
            <a:off x="613467" y="4482811"/>
            <a:ext cx="3679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5149" name="Google Shape;5149;p29"/>
          <p:cNvSpPr txBox="1">
            <a:spLocks noGrp="1"/>
          </p:cNvSpPr>
          <p:nvPr>
            <p:ph type="subTitle" idx="4"/>
          </p:nvPr>
        </p:nvSpPr>
        <p:spPr>
          <a:xfrm>
            <a:off x="4446740" y="4272199"/>
            <a:ext cx="3341600" cy="12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5150" name="Google Shape;5150;p29"/>
          <p:cNvSpPr txBox="1">
            <a:spLocks noGrp="1"/>
          </p:cNvSpPr>
          <p:nvPr>
            <p:ph type="subTitle" idx="5"/>
          </p:nvPr>
        </p:nvSpPr>
        <p:spPr>
          <a:xfrm>
            <a:off x="7990769" y="4864537"/>
            <a:ext cx="3341600" cy="12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5151" name="Google Shape;5151;p29"/>
          <p:cNvSpPr txBox="1">
            <a:spLocks noGrp="1"/>
          </p:cNvSpPr>
          <p:nvPr>
            <p:ph type="subTitle" idx="6"/>
          </p:nvPr>
        </p:nvSpPr>
        <p:spPr>
          <a:xfrm>
            <a:off x="782267" y="4863873"/>
            <a:ext cx="3341600" cy="12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5152" name="Google Shape;5152;p29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grpSp>
        <p:nvGrpSpPr>
          <p:cNvPr id="5153" name="Google Shape;5153;p29"/>
          <p:cNvGrpSpPr/>
          <p:nvPr/>
        </p:nvGrpSpPr>
        <p:grpSpPr>
          <a:xfrm flipH="1">
            <a:off x="-16" y="1009513"/>
            <a:ext cx="2808667" cy="796633"/>
            <a:chOff x="-2810250" y="3572525"/>
            <a:chExt cx="2106500" cy="597475"/>
          </a:xfrm>
        </p:grpSpPr>
        <p:sp>
          <p:nvSpPr>
            <p:cNvPr id="5154" name="Google Shape;5154;p29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5" name="Google Shape;5155;p29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6" name="Google Shape;5156;p29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7" name="Google Shape;5157;p29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8" name="Google Shape;5158;p29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9" name="Google Shape;5159;p29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0" name="Google Shape;5160;p29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1" name="Google Shape;5161;p29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2" name="Google Shape;5162;p29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3" name="Google Shape;5163;p29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4" name="Google Shape;5164;p29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5" name="Google Shape;5165;p29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6" name="Google Shape;5166;p29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7" name="Google Shape;5167;p29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8" name="Google Shape;5168;p29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9" name="Google Shape;5169;p29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0" name="Google Shape;5170;p29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1" name="Google Shape;5171;p29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2" name="Google Shape;5172;p29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3" name="Google Shape;5173;p29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4" name="Google Shape;5174;p29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5" name="Google Shape;5175;p29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6" name="Google Shape;5176;p29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7" name="Google Shape;5177;p29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8" name="Google Shape;5178;p29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9" name="Google Shape;5179;p29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0" name="Google Shape;5180;p29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1" name="Google Shape;5181;p29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2" name="Google Shape;5182;p29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3" name="Google Shape;5183;p29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4" name="Google Shape;5184;p29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5" name="Google Shape;5185;p29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6" name="Google Shape;5186;p29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7" name="Google Shape;5187;p29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8" name="Google Shape;5188;p29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9" name="Google Shape;5189;p29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0" name="Google Shape;5190;p29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1" name="Google Shape;5191;p29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2" name="Google Shape;5192;p29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3" name="Google Shape;5193;p29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4" name="Google Shape;5194;p29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5" name="Google Shape;5195;p29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6" name="Google Shape;5196;p29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7" name="Google Shape;5197;p29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8" name="Google Shape;5198;p29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9" name="Google Shape;5199;p29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0" name="Google Shape;5200;p29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1" name="Google Shape;5201;p29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2" name="Google Shape;5202;p29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3" name="Google Shape;5203;p29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4" name="Google Shape;5204;p29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5" name="Google Shape;5205;p29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6" name="Google Shape;5206;p29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7" name="Google Shape;5207;p29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8" name="Google Shape;5208;p29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9" name="Google Shape;5209;p29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0" name="Google Shape;5210;p29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1" name="Google Shape;5211;p29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2" name="Google Shape;5212;p29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3" name="Google Shape;5213;p29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4" name="Google Shape;5214;p29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5" name="Google Shape;5215;p29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6" name="Google Shape;5216;p29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7" name="Google Shape;5217;p29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8" name="Google Shape;5218;p29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9" name="Google Shape;5219;p29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0" name="Google Shape;5220;p29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1" name="Google Shape;5221;p29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2" name="Google Shape;5222;p29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3" name="Google Shape;5223;p29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4" name="Google Shape;5224;p29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5" name="Google Shape;5225;p29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6" name="Google Shape;5226;p29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7" name="Google Shape;5227;p29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8" name="Google Shape;5228;p29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9" name="Google Shape;5229;p29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0" name="Google Shape;5230;p29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1" name="Google Shape;5231;p29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2" name="Google Shape;5232;p29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3" name="Google Shape;5233;p29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4" name="Google Shape;5234;p29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5" name="Google Shape;5235;p29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6" name="Google Shape;5236;p29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7" name="Google Shape;5237;p29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8" name="Google Shape;5238;p29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9" name="Google Shape;5239;p29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0" name="Google Shape;5240;p29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1" name="Google Shape;5241;p29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2" name="Google Shape;5242;p29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3" name="Google Shape;5243;p29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4" name="Google Shape;5244;p29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5" name="Google Shape;5245;p29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6" name="Google Shape;5246;p29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7" name="Google Shape;5247;p29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8" name="Google Shape;5248;p29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9" name="Google Shape;5249;p29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0" name="Google Shape;5250;p29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1" name="Google Shape;5251;p29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2" name="Google Shape;5252;p29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3" name="Google Shape;5253;p29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4" name="Google Shape;5254;p29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5" name="Google Shape;5255;p29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6" name="Google Shape;5256;p29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7" name="Google Shape;5257;p29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8" name="Google Shape;5258;p29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9" name="Google Shape;5259;p29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0" name="Google Shape;5260;p29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1" name="Google Shape;5261;p29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2" name="Google Shape;5262;p29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3" name="Google Shape;5263;p29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264" name="Google Shape;5264;p29"/>
          <p:cNvPicPr preferRelativeResize="0"/>
          <p:nvPr/>
        </p:nvPicPr>
        <p:blipFill>
          <a:blip r:embed="rId3">
            <a:alphaModFix amt="76000"/>
          </a:blip>
          <a:stretch>
            <a:fillRect/>
          </a:stretch>
        </p:blipFill>
        <p:spPr>
          <a:xfrm>
            <a:off x="10565800" y="564616"/>
            <a:ext cx="5057368" cy="8984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5081883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5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66" name="Google Shape;5266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5267" name="Google Shape;5267;p30"/>
          <p:cNvSpPr txBox="1">
            <a:spLocks noGrp="1"/>
          </p:cNvSpPr>
          <p:nvPr>
            <p:ph type="subTitle" idx="1"/>
          </p:nvPr>
        </p:nvSpPr>
        <p:spPr>
          <a:xfrm>
            <a:off x="1199141" y="3238867"/>
            <a:ext cx="4628800" cy="21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5268" name="Google Shape;5268;p30"/>
          <p:cNvSpPr txBox="1">
            <a:spLocks noGrp="1"/>
          </p:cNvSpPr>
          <p:nvPr>
            <p:ph type="title"/>
          </p:nvPr>
        </p:nvSpPr>
        <p:spPr>
          <a:xfrm>
            <a:off x="1145941" y="2342667"/>
            <a:ext cx="4735200" cy="13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5269" name="Google Shape;5269;p30"/>
          <p:cNvGrpSpPr/>
          <p:nvPr/>
        </p:nvGrpSpPr>
        <p:grpSpPr>
          <a:xfrm>
            <a:off x="0" y="6138001"/>
            <a:ext cx="2808667" cy="796633"/>
            <a:chOff x="-2810250" y="3572525"/>
            <a:chExt cx="2106500" cy="597475"/>
          </a:xfrm>
        </p:grpSpPr>
        <p:sp>
          <p:nvSpPr>
            <p:cNvPr id="5270" name="Google Shape;5270;p30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1" name="Google Shape;5271;p30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2" name="Google Shape;5272;p30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3" name="Google Shape;5273;p30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4" name="Google Shape;5274;p30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5" name="Google Shape;5275;p30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6" name="Google Shape;5276;p30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7" name="Google Shape;5277;p30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8" name="Google Shape;5278;p30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9" name="Google Shape;5279;p30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0" name="Google Shape;5280;p30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1" name="Google Shape;5281;p30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2" name="Google Shape;5282;p30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3" name="Google Shape;5283;p30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4" name="Google Shape;5284;p30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5" name="Google Shape;5285;p30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6" name="Google Shape;5286;p30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7" name="Google Shape;5287;p30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8" name="Google Shape;5288;p30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9" name="Google Shape;5289;p30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0" name="Google Shape;5290;p30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1" name="Google Shape;5291;p30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2" name="Google Shape;5292;p30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3" name="Google Shape;5293;p30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4" name="Google Shape;5294;p30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5" name="Google Shape;5295;p30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6" name="Google Shape;5296;p30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7" name="Google Shape;5297;p30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8" name="Google Shape;5298;p30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9" name="Google Shape;5299;p30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0" name="Google Shape;5300;p30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1" name="Google Shape;5301;p30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2" name="Google Shape;5302;p30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3" name="Google Shape;5303;p30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4" name="Google Shape;5304;p30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5" name="Google Shape;5305;p30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6" name="Google Shape;5306;p30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7" name="Google Shape;5307;p30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8" name="Google Shape;5308;p30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9" name="Google Shape;5309;p30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0" name="Google Shape;5310;p30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1" name="Google Shape;5311;p30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2" name="Google Shape;5312;p30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3" name="Google Shape;5313;p30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4" name="Google Shape;5314;p30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5" name="Google Shape;5315;p30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6" name="Google Shape;5316;p30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7" name="Google Shape;5317;p30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8" name="Google Shape;5318;p30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9" name="Google Shape;5319;p30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0" name="Google Shape;5320;p30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1" name="Google Shape;5321;p30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2" name="Google Shape;5322;p30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3" name="Google Shape;5323;p30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4" name="Google Shape;5324;p30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5" name="Google Shape;5325;p30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6" name="Google Shape;5326;p30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7" name="Google Shape;5327;p30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8" name="Google Shape;5328;p30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9" name="Google Shape;5329;p30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0" name="Google Shape;5330;p30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1" name="Google Shape;5331;p30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2" name="Google Shape;5332;p30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3" name="Google Shape;5333;p30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4" name="Google Shape;5334;p30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5" name="Google Shape;5335;p30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6" name="Google Shape;5336;p30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7" name="Google Shape;5337;p30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8" name="Google Shape;5338;p30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9" name="Google Shape;5339;p30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0" name="Google Shape;5340;p30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1" name="Google Shape;5341;p30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2" name="Google Shape;5342;p30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3" name="Google Shape;5343;p30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4" name="Google Shape;5344;p30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5" name="Google Shape;5345;p30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6" name="Google Shape;5346;p30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7" name="Google Shape;5347;p30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8" name="Google Shape;5348;p30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9" name="Google Shape;5349;p30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0" name="Google Shape;5350;p30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1" name="Google Shape;5351;p30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2" name="Google Shape;5352;p30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3" name="Google Shape;5353;p30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4" name="Google Shape;5354;p30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5" name="Google Shape;5355;p30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6" name="Google Shape;5356;p30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7" name="Google Shape;5357;p30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8" name="Google Shape;5358;p30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9" name="Google Shape;5359;p30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0" name="Google Shape;5360;p30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1" name="Google Shape;5361;p30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2" name="Google Shape;5362;p30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3" name="Google Shape;5363;p30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4" name="Google Shape;5364;p30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5" name="Google Shape;5365;p30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6" name="Google Shape;5366;p30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7" name="Google Shape;5367;p30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8" name="Google Shape;5368;p30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9" name="Google Shape;5369;p30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0" name="Google Shape;5370;p30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1" name="Google Shape;5371;p30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2" name="Google Shape;5372;p30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3" name="Google Shape;5373;p30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4" name="Google Shape;5374;p30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5" name="Google Shape;5375;p30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6" name="Google Shape;5376;p30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7" name="Google Shape;5377;p30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8" name="Google Shape;5378;p30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9" name="Google Shape;5379;p30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380" name="Google Shape;5380;p30"/>
          <p:cNvGrpSpPr/>
          <p:nvPr/>
        </p:nvGrpSpPr>
        <p:grpSpPr>
          <a:xfrm flipH="1">
            <a:off x="10261600" y="734134"/>
            <a:ext cx="2808667" cy="796633"/>
            <a:chOff x="-2810250" y="3572525"/>
            <a:chExt cx="2106500" cy="597475"/>
          </a:xfrm>
        </p:grpSpPr>
        <p:sp>
          <p:nvSpPr>
            <p:cNvPr id="5381" name="Google Shape;5381;p30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2" name="Google Shape;5382;p30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3" name="Google Shape;5383;p30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4" name="Google Shape;5384;p30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5" name="Google Shape;5385;p30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6" name="Google Shape;5386;p30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7" name="Google Shape;5387;p30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8" name="Google Shape;5388;p30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9" name="Google Shape;5389;p30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0" name="Google Shape;5390;p30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1" name="Google Shape;5391;p30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2" name="Google Shape;5392;p30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3" name="Google Shape;5393;p30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4" name="Google Shape;5394;p30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5" name="Google Shape;5395;p30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6" name="Google Shape;5396;p30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7" name="Google Shape;5397;p30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8" name="Google Shape;5398;p30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9" name="Google Shape;5399;p30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0" name="Google Shape;5400;p30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1" name="Google Shape;5401;p30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2" name="Google Shape;5402;p30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3" name="Google Shape;5403;p30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4" name="Google Shape;5404;p30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5" name="Google Shape;5405;p30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6" name="Google Shape;5406;p30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7" name="Google Shape;5407;p30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8" name="Google Shape;5408;p30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9" name="Google Shape;5409;p30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0" name="Google Shape;5410;p30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1" name="Google Shape;5411;p30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2" name="Google Shape;5412;p30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3" name="Google Shape;5413;p30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4" name="Google Shape;5414;p30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5" name="Google Shape;5415;p30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6" name="Google Shape;5416;p30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7" name="Google Shape;5417;p30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8" name="Google Shape;5418;p30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9" name="Google Shape;5419;p30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0" name="Google Shape;5420;p30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1" name="Google Shape;5421;p30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2" name="Google Shape;5422;p30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3" name="Google Shape;5423;p30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4" name="Google Shape;5424;p30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5" name="Google Shape;5425;p30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6" name="Google Shape;5426;p30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7" name="Google Shape;5427;p30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8" name="Google Shape;5428;p30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9" name="Google Shape;5429;p30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0" name="Google Shape;5430;p30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1" name="Google Shape;5431;p30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2" name="Google Shape;5432;p30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3" name="Google Shape;5433;p30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4" name="Google Shape;5434;p30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5" name="Google Shape;5435;p30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6" name="Google Shape;5436;p30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7" name="Google Shape;5437;p30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8" name="Google Shape;5438;p30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9" name="Google Shape;5439;p30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0" name="Google Shape;5440;p30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1" name="Google Shape;5441;p30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2" name="Google Shape;5442;p30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3" name="Google Shape;5443;p30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4" name="Google Shape;5444;p30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5" name="Google Shape;5445;p30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6" name="Google Shape;5446;p30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7" name="Google Shape;5447;p30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8" name="Google Shape;5448;p30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9" name="Google Shape;5449;p30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0" name="Google Shape;5450;p30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1" name="Google Shape;5451;p30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2" name="Google Shape;5452;p30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3" name="Google Shape;5453;p30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4" name="Google Shape;5454;p30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5" name="Google Shape;5455;p30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6" name="Google Shape;5456;p30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7" name="Google Shape;5457;p30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8" name="Google Shape;5458;p30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9" name="Google Shape;5459;p30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0" name="Google Shape;5460;p30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1" name="Google Shape;5461;p30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2" name="Google Shape;5462;p30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3" name="Google Shape;5463;p30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4" name="Google Shape;5464;p30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5" name="Google Shape;5465;p30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6" name="Google Shape;5466;p30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7" name="Google Shape;5467;p30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8" name="Google Shape;5468;p30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9" name="Google Shape;5469;p30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0" name="Google Shape;5470;p30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1" name="Google Shape;5471;p30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2" name="Google Shape;5472;p30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3" name="Google Shape;5473;p30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4" name="Google Shape;5474;p30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5" name="Google Shape;5475;p30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6" name="Google Shape;5476;p30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7" name="Google Shape;5477;p30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8" name="Google Shape;5478;p30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9" name="Google Shape;5479;p30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0" name="Google Shape;5480;p30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1" name="Google Shape;5481;p30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2" name="Google Shape;5482;p30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3" name="Google Shape;5483;p30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4" name="Google Shape;5484;p30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5" name="Google Shape;5485;p30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6" name="Google Shape;5486;p30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7" name="Google Shape;5487;p30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8" name="Google Shape;5488;p30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9" name="Google Shape;5489;p30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0" name="Google Shape;5490;p30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491" name="Google Shape;5491;p30"/>
          <p:cNvPicPr preferRelativeResize="0"/>
          <p:nvPr/>
        </p:nvPicPr>
        <p:blipFill>
          <a:blip r:embed="rId3">
            <a:alphaModFix amt="85000"/>
          </a:blip>
          <a:stretch>
            <a:fillRect/>
          </a:stretch>
        </p:blipFill>
        <p:spPr>
          <a:xfrm rot="-2976215">
            <a:off x="-1376439" y="-601614"/>
            <a:ext cx="3685200" cy="2416123"/>
          </a:xfrm>
          <a:prstGeom prst="rect">
            <a:avLst/>
          </a:prstGeom>
          <a:noFill/>
          <a:ln>
            <a:noFill/>
          </a:ln>
        </p:spPr>
      </p:pic>
      <p:pic>
        <p:nvPicPr>
          <p:cNvPr id="5492" name="Google Shape;5492;p30"/>
          <p:cNvPicPr preferRelativeResize="0"/>
          <p:nvPr/>
        </p:nvPicPr>
        <p:blipFill>
          <a:blip r:embed="rId4">
            <a:alphaModFix amt="66000"/>
          </a:blip>
          <a:stretch>
            <a:fillRect/>
          </a:stretch>
        </p:blipFill>
        <p:spPr>
          <a:xfrm rot="3667399">
            <a:off x="10921110" y="4057046"/>
            <a:ext cx="2616717" cy="49585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85829849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5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94" name="Google Shape;5494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5495" name="Google Shape;5495;p31"/>
          <p:cNvSpPr txBox="1">
            <a:spLocks noGrp="1"/>
          </p:cNvSpPr>
          <p:nvPr>
            <p:ph type="subTitle" idx="1"/>
          </p:nvPr>
        </p:nvSpPr>
        <p:spPr>
          <a:xfrm>
            <a:off x="953167" y="1924835"/>
            <a:ext cx="10285600" cy="33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○"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■"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●"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○"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■"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●"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○"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5496" name="Google Shape;5496;p31"/>
          <p:cNvSpPr txBox="1">
            <a:spLocks noGrp="1"/>
          </p:cNvSpPr>
          <p:nvPr>
            <p:ph type="title"/>
          </p:nvPr>
        </p:nvSpPr>
        <p:spPr>
          <a:xfrm>
            <a:off x="953167" y="792833"/>
            <a:ext cx="10285600" cy="9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5497" name="Google Shape;5497;p31"/>
          <p:cNvGrpSpPr/>
          <p:nvPr/>
        </p:nvGrpSpPr>
        <p:grpSpPr>
          <a:xfrm>
            <a:off x="0" y="6138001"/>
            <a:ext cx="2808667" cy="796633"/>
            <a:chOff x="-2810250" y="3572525"/>
            <a:chExt cx="2106500" cy="597475"/>
          </a:xfrm>
        </p:grpSpPr>
        <p:sp>
          <p:nvSpPr>
            <p:cNvPr id="5498" name="Google Shape;5498;p31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9" name="Google Shape;5499;p31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0" name="Google Shape;5500;p31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1" name="Google Shape;5501;p31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2" name="Google Shape;5502;p31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3" name="Google Shape;5503;p31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4" name="Google Shape;5504;p31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5" name="Google Shape;5505;p31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6" name="Google Shape;5506;p31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7" name="Google Shape;5507;p31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8" name="Google Shape;5508;p31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9" name="Google Shape;5509;p31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0" name="Google Shape;5510;p31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1" name="Google Shape;5511;p31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2" name="Google Shape;5512;p31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3" name="Google Shape;5513;p31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4" name="Google Shape;5514;p31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5" name="Google Shape;5515;p31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6" name="Google Shape;5516;p31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7" name="Google Shape;5517;p31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8" name="Google Shape;5518;p31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9" name="Google Shape;5519;p31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0" name="Google Shape;5520;p31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1" name="Google Shape;5521;p31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2" name="Google Shape;5522;p31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3" name="Google Shape;5523;p31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4" name="Google Shape;5524;p31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5" name="Google Shape;5525;p31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6" name="Google Shape;5526;p31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7" name="Google Shape;5527;p31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8" name="Google Shape;5528;p31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9" name="Google Shape;5529;p31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0" name="Google Shape;5530;p31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1" name="Google Shape;5531;p31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2" name="Google Shape;5532;p31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3" name="Google Shape;5533;p31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4" name="Google Shape;5534;p31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5" name="Google Shape;5535;p31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6" name="Google Shape;5536;p31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7" name="Google Shape;5537;p31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8" name="Google Shape;5538;p31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9" name="Google Shape;5539;p31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0" name="Google Shape;5540;p31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1" name="Google Shape;5541;p31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2" name="Google Shape;5542;p31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3" name="Google Shape;5543;p31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4" name="Google Shape;5544;p31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5" name="Google Shape;5545;p31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6" name="Google Shape;5546;p31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7" name="Google Shape;5547;p31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8" name="Google Shape;5548;p31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9" name="Google Shape;5549;p31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0" name="Google Shape;5550;p31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1" name="Google Shape;5551;p31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2" name="Google Shape;5552;p31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3" name="Google Shape;5553;p31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4" name="Google Shape;5554;p31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5" name="Google Shape;5555;p31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6" name="Google Shape;5556;p31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7" name="Google Shape;5557;p31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8" name="Google Shape;5558;p31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9" name="Google Shape;5559;p31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0" name="Google Shape;5560;p31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1" name="Google Shape;5561;p31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2" name="Google Shape;5562;p31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3" name="Google Shape;5563;p31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4" name="Google Shape;5564;p31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5" name="Google Shape;5565;p31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6" name="Google Shape;5566;p31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7" name="Google Shape;5567;p31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8" name="Google Shape;5568;p31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9" name="Google Shape;5569;p31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0" name="Google Shape;5570;p31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1" name="Google Shape;5571;p31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2" name="Google Shape;5572;p31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3" name="Google Shape;5573;p31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4" name="Google Shape;5574;p31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5" name="Google Shape;5575;p31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6" name="Google Shape;5576;p31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7" name="Google Shape;5577;p31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8" name="Google Shape;5578;p31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9" name="Google Shape;5579;p31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0" name="Google Shape;5580;p31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1" name="Google Shape;5581;p31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2" name="Google Shape;5582;p31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3" name="Google Shape;5583;p31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4" name="Google Shape;5584;p31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5" name="Google Shape;5585;p31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6" name="Google Shape;5586;p31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7" name="Google Shape;5587;p31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8" name="Google Shape;5588;p31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9" name="Google Shape;5589;p31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0" name="Google Shape;5590;p31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1" name="Google Shape;5591;p31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2" name="Google Shape;5592;p31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3" name="Google Shape;5593;p31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4" name="Google Shape;5594;p31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5" name="Google Shape;5595;p31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6" name="Google Shape;5596;p31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7" name="Google Shape;5597;p31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8" name="Google Shape;5598;p31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9" name="Google Shape;5599;p31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0" name="Google Shape;5600;p31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1" name="Google Shape;5601;p31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2" name="Google Shape;5602;p31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3" name="Google Shape;5603;p31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4" name="Google Shape;5604;p31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5" name="Google Shape;5605;p31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6" name="Google Shape;5606;p31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7" name="Google Shape;5607;p31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608" name="Google Shape;5608;p31"/>
          <p:cNvGrpSpPr/>
          <p:nvPr/>
        </p:nvGrpSpPr>
        <p:grpSpPr>
          <a:xfrm flipH="1">
            <a:off x="10261600" y="734134"/>
            <a:ext cx="2808667" cy="796633"/>
            <a:chOff x="-2810250" y="3572525"/>
            <a:chExt cx="2106500" cy="597475"/>
          </a:xfrm>
        </p:grpSpPr>
        <p:sp>
          <p:nvSpPr>
            <p:cNvPr id="5609" name="Google Shape;5609;p31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0" name="Google Shape;5610;p31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1" name="Google Shape;5611;p31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2" name="Google Shape;5612;p31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3" name="Google Shape;5613;p31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4" name="Google Shape;5614;p31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5" name="Google Shape;5615;p31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6" name="Google Shape;5616;p31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7" name="Google Shape;5617;p31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8" name="Google Shape;5618;p31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9" name="Google Shape;5619;p31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0" name="Google Shape;5620;p31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1" name="Google Shape;5621;p31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2" name="Google Shape;5622;p31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3" name="Google Shape;5623;p31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4" name="Google Shape;5624;p31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5" name="Google Shape;5625;p31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6" name="Google Shape;5626;p31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7" name="Google Shape;5627;p31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8" name="Google Shape;5628;p31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9" name="Google Shape;5629;p31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0" name="Google Shape;5630;p31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1" name="Google Shape;5631;p31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2" name="Google Shape;5632;p31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3" name="Google Shape;5633;p31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4" name="Google Shape;5634;p31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5" name="Google Shape;5635;p31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6" name="Google Shape;5636;p31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7" name="Google Shape;5637;p31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8" name="Google Shape;5638;p31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9" name="Google Shape;5639;p31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0" name="Google Shape;5640;p31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1" name="Google Shape;5641;p31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2" name="Google Shape;5642;p31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3" name="Google Shape;5643;p31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4" name="Google Shape;5644;p31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5" name="Google Shape;5645;p31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6" name="Google Shape;5646;p31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7" name="Google Shape;5647;p31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8" name="Google Shape;5648;p31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9" name="Google Shape;5649;p31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0" name="Google Shape;5650;p31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1" name="Google Shape;5651;p31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2" name="Google Shape;5652;p31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3" name="Google Shape;5653;p31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4" name="Google Shape;5654;p31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5" name="Google Shape;5655;p31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6" name="Google Shape;5656;p31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7" name="Google Shape;5657;p31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8" name="Google Shape;5658;p31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9" name="Google Shape;5659;p31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0" name="Google Shape;5660;p31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1" name="Google Shape;5661;p31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2" name="Google Shape;5662;p31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3" name="Google Shape;5663;p31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4" name="Google Shape;5664;p31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5" name="Google Shape;5665;p31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6" name="Google Shape;5666;p31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7" name="Google Shape;5667;p31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8" name="Google Shape;5668;p31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9" name="Google Shape;5669;p31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0" name="Google Shape;5670;p31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1" name="Google Shape;5671;p31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2" name="Google Shape;5672;p31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3" name="Google Shape;5673;p31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4" name="Google Shape;5674;p31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5" name="Google Shape;5675;p31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6" name="Google Shape;5676;p31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7" name="Google Shape;5677;p31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8" name="Google Shape;5678;p31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9" name="Google Shape;5679;p31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0" name="Google Shape;5680;p31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1" name="Google Shape;5681;p31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2" name="Google Shape;5682;p31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3" name="Google Shape;5683;p31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4" name="Google Shape;5684;p31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5" name="Google Shape;5685;p31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6" name="Google Shape;5686;p31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7" name="Google Shape;5687;p31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8" name="Google Shape;5688;p31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9" name="Google Shape;5689;p31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0" name="Google Shape;5690;p31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1" name="Google Shape;5691;p31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2" name="Google Shape;5692;p31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3" name="Google Shape;5693;p31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4" name="Google Shape;5694;p31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5" name="Google Shape;5695;p31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6" name="Google Shape;5696;p31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7" name="Google Shape;5697;p31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8" name="Google Shape;5698;p31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9" name="Google Shape;5699;p31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0" name="Google Shape;5700;p31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1" name="Google Shape;5701;p31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2" name="Google Shape;5702;p31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3" name="Google Shape;5703;p31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4" name="Google Shape;5704;p31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5" name="Google Shape;5705;p31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6" name="Google Shape;5706;p31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7" name="Google Shape;5707;p31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8" name="Google Shape;5708;p31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9" name="Google Shape;5709;p31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0" name="Google Shape;5710;p31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1" name="Google Shape;5711;p31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2" name="Google Shape;5712;p31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3" name="Google Shape;5713;p31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4" name="Google Shape;5714;p31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5" name="Google Shape;5715;p31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6" name="Google Shape;5716;p31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7" name="Google Shape;5717;p31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8" name="Google Shape;5718;p31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719" name="Google Shape;5719;p31"/>
          <p:cNvPicPr preferRelativeResize="0"/>
          <p:nvPr/>
        </p:nvPicPr>
        <p:blipFill>
          <a:blip r:embed="rId3">
            <a:alphaModFix amt="72000"/>
          </a:blip>
          <a:stretch>
            <a:fillRect/>
          </a:stretch>
        </p:blipFill>
        <p:spPr>
          <a:xfrm rot="-2976215">
            <a:off x="9178495" y="5085120"/>
            <a:ext cx="3685200" cy="2416123"/>
          </a:xfrm>
          <a:prstGeom prst="rect">
            <a:avLst/>
          </a:prstGeom>
          <a:noFill/>
          <a:ln>
            <a:noFill/>
          </a:ln>
        </p:spPr>
      </p:pic>
      <p:pic>
        <p:nvPicPr>
          <p:cNvPr id="5720" name="Google Shape;5720;p31"/>
          <p:cNvPicPr preferRelativeResize="0"/>
          <p:nvPr/>
        </p:nvPicPr>
        <p:blipFill>
          <a:blip r:embed="rId4">
            <a:alphaModFix amt="66000"/>
          </a:blip>
          <a:stretch>
            <a:fillRect/>
          </a:stretch>
        </p:blipFill>
        <p:spPr>
          <a:xfrm rot="3667399">
            <a:off x="-215424" y="-1933705"/>
            <a:ext cx="2616717" cy="49585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1153407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81CBD5-ABC3-455C-B12F-799E6A434D96}" type="datetimeFigureOut">
              <a:rPr lang="en-US" smtClean="0"/>
              <a:t>10/10/2023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24AAB8-47E6-4013-A535-B94583CD36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492736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5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22" name="Google Shape;5722;p3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5723" name="Google Shape;5723;p32"/>
          <p:cNvSpPr txBox="1">
            <a:spLocks noGrp="1"/>
          </p:cNvSpPr>
          <p:nvPr>
            <p:ph type="subTitle" idx="1"/>
          </p:nvPr>
        </p:nvSpPr>
        <p:spPr>
          <a:xfrm>
            <a:off x="5692501" y="3238565"/>
            <a:ext cx="4527600" cy="21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5724" name="Google Shape;5724;p32"/>
          <p:cNvSpPr txBox="1">
            <a:spLocks noGrp="1"/>
          </p:cNvSpPr>
          <p:nvPr>
            <p:ph type="title"/>
          </p:nvPr>
        </p:nvSpPr>
        <p:spPr>
          <a:xfrm>
            <a:off x="5541701" y="2326361"/>
            <a:ext cx="4829200" cy="13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5725" name="Google Shape;5725;p32"/>
          <p:cNvGrpSpPr/>
          <p:nvPr/>
        </p:nvGrpSpPr>
        <p:grpSpPr>
          <a:xfrm>
            <a:off x="9383317" y="5547268"/>
            <a:ext cx="2808667" cy="796633"/>
            <a:chOff x="-2810250" y="3572525"/>
            <a:chExt cx="2106500" cy="597475"/>
          </a:xfrm>
        </p:grpSpPr>
        <p:sp>
          <p:nvSpPr>
            <p:cNvPr id="5726" name="Google Shape;5726;p32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7" name="Google Shape;5727;p32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8" name="Google Shape;5728;p32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9" name="Google Shape;5729;p32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0" name="Google Shape;5730;p32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1" name="Google Shape;5731;p32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2" name="Google Shape;5732;p32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3" name="Google Shape;5733;p32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4" name="Google Shape;5734;p32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5" name="Google Shape;5735;p32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6" name="Google Shape;5736;p32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7" name="Google Shape;5737;p32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8" name="Google Shape;5738;p32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9" name="Google Shape;5739;p32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0" name="Google Shape;5740;p32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1" name="Google Shape;5741;p32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2" name="Google Shape;5742;p32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3" name="Google Shape;5743;p32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4" name="Google Shape;5744;p32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5" name="Google Shape;5745;p32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6" name="Google Shape;5746;p32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7" name="Google Shape;5747;p32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8" name="Google Shape;5748;p32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9" name="Google Shape;5749;p32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0" name="Google Shape;5750;p32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1" name="Google Shape;5751;p32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2" name="Google Shape;5752;p32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3" name="Google Shape;5753;p32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4" name="Google Shape;5754;p32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5" name="Google Shape;5755;p32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6" name="Google Shape;5756;p32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7" name="Google Shape;5757;p32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8" name="Google Shape;5758;p32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9" name="Google Shape;5759;p32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0" name="Google Shape;5760;p32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1" name="Google Shape;5761;p32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2" name="Google Shape;5762;p32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3" name="Google Shape;5763;p32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4" name="Google Shape;5764;p32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5" name="Google Shape;5765;p32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6" name="Google Shape;5766;p32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7" name="Google Shape;5767;p32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8" name="Google Shape;5768;p32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9" name="Google Shape;5769;p32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0" name="Google Shape;5770;p32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1" name="Google Shape;5771;p32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2" name="Google Shape;5772;p32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3" name="Google Shape;5773;p32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4" name="Google Shape;5774;p32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5" name="Google Shape;5775;p32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6" name="Google Shape;5776;p32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7" name="Google Shape;5777;p32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8" name="Google Shape;5778;p32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9" name="Google Shape;5779;p32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0" name="Google Shape;5780;p32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1" name="Google Shape;5781;p32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2" name="Google Shape;5782;p32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3" name="Google Shape;5783;p32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4" name="Google Shape;5784;p32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5" name="Google Shape;5785;p32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6" name="Google Shape;5786;p32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7" name="Google Shape;5787;p32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8" name="Google Shape;5788;p32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9" name="Google Shape;5789;p32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0" name="Google Shape;5790;p32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1" name="Google Shape;5791;p32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2" name="Google Shape;5792;p32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3" name="Google Shape;5793;p32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4" name="Google Shape;5794;p32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5" name="Google Shape;5795;p32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6" name="Google Shape;5796;p32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7" name="Google Shape;5797;p32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8" name="Google Shape;5798;p32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9" name="Google Shape;5799;p32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0" name="Google Shape;5800;p32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1" name="Google Shape;5801;p32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2" name="Google Shape;5802;p32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3" name="Google Shape;5803;p32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4" name="Google Shape;5804;p32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5" name="Google Shape;5805;p32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6" name="Google Shape;5806;p32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7" name="Google Shape;5807;p32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8" name="Google Shape;5808;p32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9" name="Google Shape;5809;p32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0" name="Google Shape;5810;p32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1" name="Google Shape;5811;p32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2" name="Google Shape;5812;p32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3" name="Google Shape;5813;p32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4" name="Google Shape;5814;p32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5" name="Google Shape;5815;p32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6" name="Google Shape;5816;p32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7" name="Google Shape;5817;p32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8" name="Google Shape;5818;p32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9" name="Google Shape;5819;p32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0" name="Google Shape;5820;p32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1" name="Google Shape;5821;p32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2" name="Google Shape;5822;p32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3" name="Google Shape;5823;p32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4" name="Google Shape;5824;p32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5" name="Google Shape;5825;p32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6" name="Google Shape;5826;p32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7" name="Google Shape;5827;p32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8" name="Google Shape;5828;p32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9" name="Google Shape;5829;p32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0" name="Google Shape;5830;p32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1" name="Google Shape;5831;p32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2" name="Google Shape;5832;p32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3" name="Google Shape;5833;p32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4" name="Google Shape;5834;p32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5" name="Google Shape;5835;p32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836" name="Google Shape;5836;p32"/>
          <p:cNvGrpSpPr/>
          <p:nvPr/>
        </p:nvGrpSpPr>
        <p:grpSpPr>
          <a:xfrm flipH="1">
            <a:off x="-412883" y="453396"/>
            <a:ext cx="2808667" cy="796633"/>
            <a:chOff x="-2810250" y="3572525"/>
            <a:chExt cx="2106500" cy="597475"/>
          </a:xfrm>
        </p:grpSpPr>
        <p:sp>
          <p:nvSpPr>
            <p:cNvPr id="5837" name="Google Shape;5837;p32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8" name="Google Shape;5838;p32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9" name="Google Shape;5839;p32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0" name="Google Shape;5840;p32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1" name="Google Shape;5841;p32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2" name="Google Shape;5842;p32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3" name="Google Shape;5843;p32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4" name="Google Shape;5844;p32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5" name="Google Shape;5845;p32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6" name="Google Shape;5846;p32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7" name="Google Shape;5847;p32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8" name="Google Shape;5848;p32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9" name="Google Shape;5849;p32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0" name="Google Shape;5850;p32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1" name="Google Shape;5851;p32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2" name="Google Shape;5852;p32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3" name="Google Shape;5853;p32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4" name="Google Shape;5854;p32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5" name="Google Shape;5855;p32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6" name="Google Shape;5856;p32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7" name="Google Shape;5857;p32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8" name="Google Shape;5858;p32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9" name="Google Shape;5859;p32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0" name="Google Shape;5860;p32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1" name="Google Shape;5861;p32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2" name="Google Shape;5862;p32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3" name="Google Shape;5863;p32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4" name="Google Shape;5864;p32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5" name="Google Shape;5865;p32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6" name="Google Shape;5866;p32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7" name="Google Shape;5867;p32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8" name="Google Shape;5868;p32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9" name="Google Shape;5869;p32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0" name="Google Shape;5870;p32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1" name="Google Shape;5871;p32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2" name="Google Shape;5872;p32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3" name="Google Shape;5873;p32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4" name="Google Shape;5874;p32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5" name="Google Shape;5875;p32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6" name="Google Shape;5876;p32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7" name="Google Shape;5877;p32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8" name="Google Shape;5878;p32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9" name="Google Shape;5879;p32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0" name="Google Shape;5880;p32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1" name="Google Shape;5881;p32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2" name="Google Shape;5882;p32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3" name="Google Shape;5883;p32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4" name="Google Shape;5884;p32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5" name="Google Shape;5885;p32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6" name="Google Shape;5886;p32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7" name="Google Shape;5887;p32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8" name="Google Shape;5888;p32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9" name="Google Shape;5889;p32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0" name="Google Shape;5890;p32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1" name="Google Shape;5891;p32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2" name="Google Shape;5892;p32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3" name="Google Shape;5893;p32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4" name="Google Shape;5894;p32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5" name="Google Shape;5895;p32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6" name="Google Shape;5896;p32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7" name="Google Shape;5897;p32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8" name="Google Shape;5898;p32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9" name="Google Shape;5899;p32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0" name="Google Shape;5900;p32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1" name="Google Shape;5901;p32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2" name="Google Shape;5902;p32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3" name="Google Shape;5903;p32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4" name="Google Shape;5904;p32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5" name="Google Shape;5905;p32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6" name="Google Shape;5906;p32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7" name="Google Shape;5907;p32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8" name="Google Shape;5908;p32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9" name="Google Shape;5909;p32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0" name="Google Shape;5910;p32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1" name="Google Shape;5911;p32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2" name="Google Shape;5912;p32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3" name="Google Shape;5913;p32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4" name="Google Shape;5914;p32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5" name="Google Shape;5915;p32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6" name="Google Shape;5916;p32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7" name="Google Shape;5917;p32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8" name="Google Shape;5918;p32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9" name="Google Shape;5919;p32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0" name="Google Shape;5920;p32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1" name="Google Shape;5921;p32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2" name="Google Shape;5922;p32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3" name="Google Shape;5923;p32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4" name="Google Shape;5924;p32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5" name="Google Shape;5925;p32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6" name="Google Shape;5926;p32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7" name="Google Shape;5927;p32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8" name="Google Shape;5928;p32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9" name="Google Shape;5929;p32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0" name="Google Shape;5930;p32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1" name="Google Shape;5931;p32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2" name="Google Shape;5932;p32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3" name="Google Shape;5933;p32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4" name="Google Shape;5934;p32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5" name="Google Shape;5935;p32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6" name="Google Shape;5936;p32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7" name="Google Shape;5937;p32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8" name="Google Shape;5938;p32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9" name="Google Shape;5939;p32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0" name="Google Shape;5940;p32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1" name="Google Shape;5941;p32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2" name="Google Shape;5942;p32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3" name="Google Shape;5943;p32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4" name="Google Shape;5944;p32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5" name="Google Shape;5945;p32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6" name="Google Shape;5946;p32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947" name="Google Shape;5947;p32"/>
          <p:cNvPicPr preferRelativeResize="0"/>
          <p:nvPr/>
        </p:nvPicPr>
        <p:blipFill>
          <a:blip r:embed="rId3">
            <a:alphaModFix amt="76000"/>
          </a:blip>
          <a:stretch>
            <a:fillRect/>
          </a:stretch>
        </p:blipFill>
        <p:spPr>
          <a:xfrm>
            <a:off x="8459983" y="1136149"/>
            <a:ext cx="5057368" cy="8984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95820937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5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49" name="Google Shape;5949;p3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5950" name="Google Shape;5950;p33"/>
          <p:cNvSpPr txBox="1">
            <a:spLocks noGrp="1"/>
          </p:cNvSpPr>
          <p:nvPr>
            <p:ph type="ctrTitle"/>
          </p:nvPr>
        </p:nvSpPr>
        <p:spPr>
          <a:xfrm>
            <a:off x="3135800" y="803896"/>
            <a:ext cx="5920400" cy="18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1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5951" name="Google Shape;5951;p33"/>
          <p:cNvSpPr txBox="1"/>
          <p:nvPr/>
        </p:nvSpPr>
        <p:spPr>
          <a:xfrm>
            <a:off x="3380417" y="4834200"/>
            <a:ext cx="5437600" cy="84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426E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CREDITS: This presentation template was created by </a:t>
            </a:r>
            <a:r>
              <a:rPr kumimoji="0" lang="en" sz="1467" b="1" i="0" u="none" strike="noStrike" kern="0" cap="none" spc="0" normalizeH="0" baseline="0" noProof="0">
                <a:ln>
                  <a:noFill/>
                </a:ln>
                <a:solidFill>
                  <a:srgbClr val="00426E"/>
                </a:solidFill>
                <a:effectLst/>
                <a:uLnTx/>
                <a:uFill>
                  <a:noFill/>
                </a:uFill>
                <a:latin typeface="Raleway"/>
                <a:ea typeface="Raleway"/>
                <a:cs typeface="Raleway"/>
                <a:sym typeface="Raleway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426E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, including icons by </a:t>
            </a:r>
            <a:r>
              <a:rPr kumimoji="0" lang="en" sz="1467" b="1" i="0" u="none" strike="noStrike" kern="0" cap="none" spc="0" normalizeH="0" baseline="0" noProof="0">
                <a:ln>
                  <a:noFill/>
                </a:ln>
                <a:solidFill>
                  <a:srgbClr val="00426E"/>
                </a:solidFill>
                <a:effectLst/>
                <a:uLnTx/>
                <a:uFill>
                  <a:noFill/>
                </a:uFill>
                <a:latin typeface="Raleway"/>
                <a:ea typeface="Raleway"/>
                <a:cs typeface="Raleway"/>
                <a:sym typeface="Raleway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426E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, and infographics &amp; images by </a:t>
            </a:r>
            <a:r>
              <a:rPr kumimoji="0" lang="en" sz="1467" b="1" i="0" u="none" strike="noStrike" kern="0" cap="none" spc="0" normalizeH="0" baseline="0" noProof="0">
                <a:ln>
                  <a:noFill/>
                </a:ln>
                <a:solidFill>
                  <a:srgbClr val="00426E"/>
                </a:solidFill>
                <a:effectLst/>
                <a:uLnTx/>
                <a:uFill>
                  <a:noFill/>
                </a:uFill>
                <a:latin typeface="Raleway"/>
                <a:ea typeface="Raleway"/>
                <a:cs typeface="Raleway"/>
                <a:sym typeface="Raleway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kumimoji="0" lang="en" sz="1467" b="1" i="0" u="none" strike="noStrike" kern="0" cap="none" spc="0" normalizeH="0" baseline="0" noProof="0">
                <a:ln>
                  <a:noFill/>
                </a:ln>
                <a:solidFill>
                  <a:srgbClr val="00426E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. </a:t>
            </a:r>
            <a:endParaRPr kumimoji="0" sz="1467" b="1" i="0" u="none" strike="noStrike" kern="0" cap="none" spc="0" normalizeH="0" baseline="0" noProof="0">
              <a:ln>
                <a:noFill/>
              </a:ln>
              <a:solidFill>
                <a:srgbClr val="00426E"/>
              </a:solidFill>
              <a:effectLst/>
              <a:uLnTx/>
              <a:uFillTx/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5952" name="Google Shape;5952;p33"/>
          <p:cNvSpPr txBox="1">
            <a:spLocks noGrp="1"/>
          </p:cNvSpPr>
          <p:nvPr>
            <p:ph type="subTitle" idx="1"/>
          </p:nvPr>
        </p:nvSpPr>
        <p:spPr>
          <a:xfrm>
            <a:off x="3940833" y="3636417"/>
            <a:ext cx="4310400" cy="13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5953" name="Google Shape;5953;p33"/>
          <p:cNvGrpSpPr/>
          <p:nvPr/>
        </p:nvGrpSpPr>
        <p:grpSpPr>
          <a:xfrm>
            <a:off x="-1048434" y="1121234"/>
            <a:ext cx="2808667" cy="796633"/>
            <a:chOff x="-2810250" y="3572525"/>
            <a:chExt cx="2106500" cy="597475"/>
          </a:xfrm>
        </p:grpSpPr>
        <p:sp>
          <p:nvSpPr>
            <p:cNvPr id="5954" name="Google Shape;5954;p33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5" name="Google Shape;5955;p33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6" name="Google Shape;5956;p33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7" name="Google Shape;5957;p33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8" name="Google Shape;5958;p33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9" name="Google Shape;5959;p33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0" name="Google Shape;5960;p33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1" name="Google Shape;5961;p33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2" name="Google Shape;5962;p33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3" name="Google Shape;5963;p33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4" name="Google Shape;5964;p33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5" name="Google Shape;5965;p33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6" name="Google Shape;5966;p33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7" name="Google Shape;5967;p33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8" name="Google Shape;5968;p33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9" name="Google Shape;5969;p33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0" name="Google Shape;5970;p33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1" name="Google Shape;5971;p33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2" name="Google Shape;5972;p33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3" name="Google Shape;5973;p33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4" name="Google Shape;5974;p33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5" name="Google Shape;5975;p33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6" name="Google Shape;5976;p33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7" name="Google Shape;5977;p33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8" name="Google Shape;5978;p33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9" name="Google Shape;5979;p33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0" name="Google Shape;5980;p33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1" name="Google Shape;5981;p33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2" name="Google Shape;5982;p33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3" name="Google Shape;5983;p33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4" name="Google Shape;5984;p33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5" name="Google Shape;5985;p33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6" name="Google Shape;5986;p33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7" name="Google Shape;5987;p33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8" name="Google Shape;5988;p33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9" name="Google Shape;5989;p33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0" name="Google Shape;5990;p33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1" name="Google Shape;5991;p33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2" name="Google Shape;5992;p33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3" name="Google Shape;5993;p33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4" name="Google Shape;5994;p33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5" name="Google Shape;5995;p33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6" name="Google Shape;5996;p33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7" name="Google Shape;5997;p33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8" name="Google Shape;5998;p33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9" name="Google Shape;5999;p33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0" name="Google Shape;6000;p33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1" name="Google Shape;6001;p33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2" name="Google Shape;6002;p33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3" name="Google Shape;6003;p33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4" name="Google Shape;6004;p33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5" name="Google Shape;6005;p33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6" name="Google Shape;6006;p33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7" name="Google Shape;6007;p33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8" name="Google Shape;6008;p33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9" name="Google Shape;6009;p33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0" name="Google Shape;6010;p33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1" name="Google Shape;6011;p33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2" name="Google Shape;6012;p33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3" name="Google Shape;6013;p33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4" name="Google Shape;6014;p33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5" name="Google Shape;6015;p33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6" name="Google Shape;6016;p33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7" name="Google Shape;6017;p33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8" name="Google Shape;6018;p33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9" name="Google Shape;6019;p33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0" name="Google Shape;6020;p33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1" name="Google Shape;6021;p33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2" name="Google Shape;6022;p33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3" name="Google Shape;6023;p33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4" name="Google Shape;6024;p33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5" name="Google Shape;6025;p33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6" name="Google Shape;6026;p33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7" name="Google Shape;6027;p33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8" name="Google Shape;6028;p33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9" name="Google Shape;6029;p33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0" name="Google Shape;6030;p33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1" name="Google Shape;6031;p33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2" name="Google Shape;6032;p33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3" name="Google Shape;6033;p33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4" name="Google Shape;6034;p33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5" name="Google Shape;6035;p33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6" name="Google Shape;6036;p33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7" name="Google Shape;6037;p33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8" name="Google Shape;6038;p33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9" name="Google Shape;6039;p33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0" name="Google Shape;6040;p33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1" name="Google Shape;6041;p33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2" name="Google Shape;6042;p33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3" name="Google Shape;6043;p33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4" name="Google Shape;6044;p33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5" name="Google Shape;6045;p33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6" name="Google Shape;6046;p33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7" name="Google Shape;6047;p33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8" name="Google Shape;6048;p33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9" name="Google Shape;6049;p33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0" name="Google Shape;6050;p33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1" name="Google Shape;6051;p33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2" name="Google Shape;6052;p33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3" name="Google Shape;6053;p33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4" name="Google Shape;6054;p33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5" name="Google Shape;6055;p33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6" name="Google Shape;6056;p33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7" name="Google Shape;6057;p33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8" name="Google Shape;6058;p33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9" name="Google Shape;6059;p33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0" name="Google Shape;6060;p33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1" name="Google Shape;6061;p33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2" name="Google Shape;6062;p33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3" name="Google Shape;6063;p33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064" name="Google Shape;6064;p33"/>
          <p:cNvGrpSpPr/>
          <p:nvPr/>
        </p:nvGrpSpPr>
        <p:grpSpPr>
          <a:xfrm>
            <a:off x="10850400" y="5984334"/>
            <a:ext cx="2182667" cy="695300"/>
            <a:chOff x="-4380075" y="3780200"/>
            <a:chExt cx="1637000" cy="521475"/>
          </a:xfrm>
        </p:grpSpPr>
        <p:sp>
          <p:nvSpPr>
            <p:cNvPr id="6065" name="Google Shape;6065;p33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6" name="Google Shape;6066;p33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7" name="Google Shape;6067;p33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8" name="Google Shape;6068;p33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9" name="Google Shape;6069;p33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0" name="Google Shape;6070;p33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1" name="Google Shape;6071;p33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2" name="Google Shape;6072;p33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3" name="Google Shape;6073;p33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4" name="Google Shape;6074;p33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5" name="Google Shape;6075;p33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6" name="Google Shape;6076;p33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7" name="Google Shape;6077;p33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8" name="Google Shape;6078;p33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9" name="Google Shape;6079;p33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0" name="Google Shape;6080;p33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1" name="Google Shape;6081;p33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2" name="Google Shape;6082;p33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3" name="Google Shape;6083;p33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4" name="Google Shape;6084;p33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5" name="Google Shape;6085;p33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6" name="Google Shape;6086;p33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7" name="Google Shape;6087;p33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8" name="Google Shape;6088;p33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9" name="Google Shape;6089;p33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0" name="Google Shape;6090;p33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1" name="Google Shape;6091;p33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2" name="Google Shape;6092;p33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3" name="Google Shape;6093;p33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4" name="Google Shape;6094;p33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5" name="Google Shape;6095;p33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6" name="Google Shape;6096;p33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7" name="Google Shape;6097;p33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8" name="Google Shape;6098;p33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9" name="Google Shape;6099;p33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0" name="Google Shape;6100;p33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1" name="Google Shape;6101;p33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2" name="Google Shape;6102;p33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3" name="Google Shape;6103;p33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4" name="Google Shape;6104;p33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5" name="Google Shape;6105;p33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6" name="Google Shape;6106;p33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7" name="Google Shape;6107;p33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8" name="Google Shape;6108;p33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9" name="Google Shape;6109;p33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0" name="Google Shape;6110;p33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1" name="Google Shape;6111;p33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2" name="Google Shape;6112;p33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3" name="Google Shape;6113;p33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4" name="Google Shape;6114;p33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5" name="Google Shape;6115;p33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6" name="Google Shape;6116;p33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7" name="Google Shape;6117;p33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8" name="Google Shape;6118;p33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9" name="Google Shape;6119;p33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0" name="Google Shape;6120;p33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1" name="Google Shape;6121;p33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2" name="Google Shape;6122;p33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3" name="Google Shape;6123;p33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4" name="Google Shape;6124;p33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5" name="Google Shape;6125;p33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6" name="Google Shape;6126;p33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7" name="Google Shape;6127;p33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8" name="Google Shape;6128;p33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9" name="Google Shape;6129;p33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0" name="Google Shape;6130;p33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1" name="Google Shape;6131;p33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2" name="Google Shape;6132;p33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6133" name="Google Shape;6133;p33"/>
          <p:cNvPicPr preferRelativeResize="0"/>
          <p:nvPr/>
        </p:nvPicPr>
        <p:blipFill>
          <a:blip r:embed="rId6">
            <a:alphaModFix amt="58999"/>
          </a:blip>
          <a:stretch>
            <a:fillRect/>
          </a:stretch>
        </p:blipFill>
        <p:spPr>
          <a:xfrm rot="-8370382">
            <a:off x="9425082" y="-370289"/>
            <a:ext cx="4108501" cy="2693688"/>
          </a:xfrm>
          <a:prstGeom prst="rect">
            <a:avLst/>
          </a:prstGeom>
          <a:noFill/>
          <a:ln>
            <a:noFill/>
          </a:ln>
        </p:spPr>
      </p:pic>
      <p:pic>
        <p:nvPicPr>
          <p:cNvPr id="6134" name="Google Shape;6134;p33"/>
          <p:cNvPicPr preferRelativeResize="0"/>
          <p:nvPr/>
        </p:nvPicPr>
        <p:blipFill>
          <a:blip r:embed="rId7">
            <a:alphaModFix amt="54000"/>
          </a:blip>
          <a:stretch>
            <a:fillRect/>
          </a:stretch>
        </p:blipFill>
        <p:spPr>
          <a:xfrm rot="2699980">
            <a:off x="-1443217" y="4315911"/>
            <a:ext cx="4108501" cy="269368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770716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36" name="Google Shape;6136;p3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6137" name="Google Shape;6137;p34"/>
          <p:cNvSpPr txBox="1">
            <a:spLocks noGrp="1"/>
          </p:cNvSpPr>
          <p:nvPr>
            <p:ph type="subTitle" idx="1"/>
          </p:nvPr>
        </p:nvSpPr>
        <p:spPr>
          <a:xfrm>
            <a:off x="4528919" y="4205300"/>
            <a:ext cx="5142800" cy="171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138" name="Google Shape;6138;p34"/>
          <p:cNvSpPr txBox="1">
            <a:spLocks noGrp="1"/>
          </p:cNvSpPr>
          <p:nvPr>
            <p:ph type="title"/>
          </p:nvPr>
        </p:nvSpPr>
        <p:spPr>
          <a:xfrm>
            <a:off x="953167" y="862200"/>
            <a:ext cx="10285600" cy="79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6139" name="Google Shape;6139;p34"/>
          <p:cNvGrpSpPr/>
          <p:nvPr/>
        </p:nvGrpSpPr>
        <p:grpSpPr>
          <a:xfrm>
            <a:off x="-1256567" y="862085"/>
            <a:ext cx="2808667" cy="796633"/>
            <a:chOff x="-2810250" y="3572525"/>
            <a:chExt cx="2106500" cy="597475"/>
          </a:xfrm>
        </p:grpSpPr>
        <p:sp>
          <p:nvSpPr>
            <p:cNvPr id="6140" name="Google Shape;6140;p34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1" name="Google Shape;6141;p34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2" name="Google Shape;6142;p34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3" name="Google Shape;6143;p34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4" name="Google Shape;6144;p34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5" name="Google Shape;6145;p34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6" name="Google Shape;6146;p34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7" name="Google Shape;6147;p34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8" name="Google Shape;6148;p34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9" name="Google Shape;6149;p34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0" name="Google Shape;6150;p34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1" name="Google Shape;6151;p34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2" name="Google Shape;6152;p34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3" name="Google Shape;6153;p34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4" name="Google Shape;6154;p34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5" name="Google Shape;6155;p34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6" name="Google Shape;6156;p34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7" name="Google Shape;6157;p34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8" name="Google Shape;6158;p34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9" name="Google Shape;6159;p34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0" name="Google Shape;6160;p34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1" name="Google Shape;6161;p34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2" name="Google Shape;6162;p34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3" name="Google Shape;6163;p34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4" name="Google Shape;6164;p34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5" name="Google Shape;6165;p34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6" name="Google Shape;6166;p34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7" name="Google Shape;6167;p34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8" name="Google Shape;6168;p34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9" name="Google Shape;6169;p34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0" name="Google Shape;6170;p34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4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4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4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4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4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4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4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4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4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4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4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4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3" name="Google Shape;6183;p34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4" name="Google Shape;6184;p34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4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4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4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4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4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4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4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4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4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4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4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4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7" name="Google Shape;6197;p34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8" name="Google Shape;6198;p34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4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4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4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4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4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4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4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4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4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4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4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4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1" name="Google Shape;6211;p34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2" name="Google Shape;6212;p34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3" name="Google Shape;6213;p34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4" name="Google Shape;6214;p34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5" name="Google Shape;6215;p34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6" name="Google Shape;6216;p34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7" name="Google Shape;6217;p34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8" name="Google Shape;6218;p34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9" name="Google Shape;6219;p34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0" name="Google Shape;6220;p34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1" name="Google Shape;6221;p34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2" name="Google Shape;6222;p34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3" name="Google Shape;6223;p34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4" name="Google Shape;6224;p34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5" name="Google Shape;6225;p34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6" name="Google Shape;6226;p34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7" name="Google Shape;6227;p34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8" name="Google Shape;6228;p34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9" name="Google Shape;6229;p34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0" name="Google Shape;6230;p34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1" name="Google Shape;6231;p34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2" name="Google Shape;6232;p34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3" name="Google Shape;6233;p34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4" name="Google Shape;6234;p34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5" name="Google Shape;6235;p34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6" name="Google Shape;6236;p34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7" name="Google Shape;6237;p34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8" name="Google Shape;6238;p34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9" name="Google Shape;6239;p34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0" name="Google Shape;6240;p34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1" name="Google Shape;6241;p34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2" name="Google Shape;6242;p34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3" name="Google Shape;6243;p34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4" name="Google Shape;6244;p34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5" name="Google Shape;6245;p34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6" name="Google Shape;6246;p34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7" name="Google Shape;6247;p34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8" name="Google Shape;6248;p34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9" name="Google Shape;6249;p34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250" name="Google Shape;6250;p34"/>
          <p:cNvGrpSpPr/>
          <p:nvPr/>
        </p:nvGrpSpPr>
        <p:grpSpPr>
          <a:xfrm>
            <a:off x="10850400" y="5984334"/>
            <a:ext cx="2182667" cy="695300"/>
            <a:chOff x="-4380075" y="3780200"/>
            <a:chExt cx="1637000" cy="521475"/>
          </a:xfrm>
        </p:grpSpPr>
        <p:sp>
          <p:nvSpPr>
            <p:cNvPr id="6251" name="Google Shape;6251;p34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2" name="Google Shape;6252;p34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3" name="Google Shape;6253;p34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4" name="Google Shape;6254;p34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5" name="Google Shape;6255;p34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6" name="Google Shape;6256;p34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7" name="Google Shape;6257;p34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8" name="Google Shape;6258;p34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9" name="Google Shape;6259;p34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0" name="Google Shape;6260;p34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1" name="Google Shape;6261;p34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2" name="Google Shape;6262;p34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3" name="Google Shape;6263;p34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4" name="Google Shape;6264;p34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5" name="Google Shape;6265;p34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6" name="Google Shape;6266;p34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7" name="Google Shape;6267;p34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8" name="Google Shape;6268;p34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9" name="Google Shape;6269;p34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0" name="Google Shape;6270;p34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1" name="Google Shape;6271;p34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2" name="Google Shape;6272;p34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3" name="Google Shape;6273;p34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4" name="Google Shape;6274;p34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5" name="Google Shape;6275;p34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6" name="Google Shape;6276;p34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7" name="Google Shape;6277;p34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8" name="Google Shape;6278;p34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9" name="Google Shape;6279;p34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0" name="Google Shape;6280;p34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1" name="Google Shape;6281;p34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2" name="Google Shape;6282;p34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3" name="Google Shape;6283;p34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4" name="Google Shape;6284;p34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5" name="Google Shape;6285;p34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6" name="Google Shape;6286;p34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7" name="Google Shape;6287;p34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8" name="Google Shape;6288;p34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9" name="Google Shape;6289;p34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0" name="Google Shape;6290;p34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1" name="Google Shape;6291;p34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2" name="Google Shape;6292;p34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3" name="Google Shape;6293;p34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4" name="Google Shape;6294;p34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5" name="Google Shape;6295;p34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6" name="Google Shape;6296;p34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7" name="Google Shape;6297;p34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8" name="Google Shape;6298;p34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9" name="Google Shape;6299;p34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0" name="Google Shape;6300;p34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1" name="Google Shape;6301;p34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2" name="Google Shape;6302;p34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3" name="Google Shape;6303;p34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4" name="Google Shape;6304;p34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5" name="Google Shape;6305;p34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6" name="Google Shape;6306;p34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7" name="Google Shape;6307;p34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8" name="Google Shape;6308;p34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9" name="Google Shape;6309;p34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0" name="Google Shape;6310;p34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1" name="Google Shape;6311;p34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2" name="Google Shape;6312;p34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3" name="Google Shape;6313;p34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4" name="Google Shape;6314;p34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5" name="Google Shape;6315;p34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6" name="Google Shape;6316;p34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7" name="Google Shape;6317;p34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8" name="Google Shape;6318;p34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6319" name="Google Shape;6319;p34"/>
          <p:cNvPicPr preferRelativeResize="0"/>
          <p:nvPr/>
        </p:nvPicPr>
        <p:blipFill>
          <a:blip r:embed="rId3">
            <a:alphaModFix amt="85000"/>
          </a:blip>
          <a:stretch>
            <a:fillRect/>
          </a:stretch>
        </p:blipFill>
        <p:spPr>
          <a:xfrm rot="24">
            <a:off x="-1924984" y="4645676"/>
            <a:ext cx="3685203" cy="2953981"/>
          </a:xfrm>
          <a:prstGeom prst="rect">
            <a:avLst/>
          </a:prstGeom>
          <a:noFill/>
          <a:ln>
            <a:noFill/>
          </a:ln>
        </p:spPr>
      </p:pic>
      <p:pic>
        <p:nvPicPr>
          <p:cNvPr id="6320" name="Google Shape;6320;p34"/>
          <p:cNvPicPr preferRelativeResize="0"/>
          <p:nvPr/>
        </p:nvPicPr>
        <p:blipFill>
          <a:blip r:embed="rId4">
            <a:alphaModFix amt="72000"/>
          </a:blip>
          <a:stretch>
            <a:fillRect/>
          </a:stretch>
        </p:blipFill>
        <p:spPr>
          <a:xfrm rot="-10338121">
            <a:off x="9673165" y="-759257"/>
            <a:ext cx="3685203" cy="2953983"/>
          </a:xfrm>
          <a:prstGeom prst="rect">
            <a:avLst/>
          </a:prstGeom>
          <a:noFill/>
          <a:ln>
            <a:noFill/>
          </a:ln>
        </p:spPr>
      </p:pic>
      <p:sp>
        <p:nvSpPr>
          <p:cNvPr id="6321" name="Google Shape;6321;p34"/>
          <p:cNvSpPr txBox="1">
            <a:spLocks noGrp="1"/>
          </p:cNvSpPr>
          <p:nvPr>
            <p:ph type="title" idx="2" hasCustomPrompt="1"/>
          </p:nvPr>
        </p:nvSpPr>
        <p:spPr>
          <a:xfrm>
            <a:off x="2909867" y="2380600"/>
            <a:ext cx="10572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6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322" name="Google Shape;6322;p34"/>
          <p:cNvSpPr txBox="1">
            <a:spLocks noGrp="1"/>
          </p:cNvSpPr>
          <p:nvPr>
            <p:ph type="subTitle" idx="3"/>
          </p:nvPr>
        </p:nvSpPr>
        <p:spPr>
          <a:xfrm>
            <a:off x="4516833" y="2055000"/>
            <a:ext cx="5142800" cy="171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323" name="Google Shape;6323;p34"/>
          <p:cNvSpPr txBox="1">
            <a:spLocks noGrp="1"/>
          </p:cNvSpPr>
          <p:nvPr>
            <p:ph type="title" idx="4" hasCustomPrompt="1"/>
          </p:nvPr>
        </p:nvSpPr>
        <p:spPr>
          <a:xfrm>
            <a:off x="2921936" y="4530900"/>
            <a:ext cx="10572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6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08837347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25" name="Google Shape;6325;p3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326" name="Google Shape;6326;p35"/>
          <p:cNvGrpSpPr/>
          <p:nvPr/>
        </p:nvGrpSpPr>
        <p:grpSpPr>
          <a:xfrm>
            <a:off x="10694033" y="5956152"/>
            <a:ext cx="2808667" cy="796633"/>
            <a:chOff x="-2810250" y="3572525"/>
            <a:chExt cx="2106500" cy="597475"/>
          </a:xfrm>
        </p:grpSpPr>
        <p:sp>
          <p:nvSpPr>
            <p:cNvPr id="6327" name="Google Shape;6327;p35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8" name="Google Shape;6328;p35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9" name="Google Shape;6329;p35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0" name="Google Shape;6330;p35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1" name="Google Shape;6331;p35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2" name="Google Shape;6332;p35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3" name="Google Shape;6333;p35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4" name="Google Shape;6334;p35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5" name="Google Shape;6335;p35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6" name="Google Shape;6336;p35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7" name="Google Shape;6337;p35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8" name="Google Shape;6338;p35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9" name="Google Shape;6339;p35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0" name="Google Shape;6340;p35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1" name="Google Shape;6341;p35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2" name="Google Shape;6342;p35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3" name="Google Shape;6343;p35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4" name="Google Shape;6344;p35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5" name="Google Shape;6345;p35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6" name="Google Shape;6346;p35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7" name="Google Shape;6347;p35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8" name="Google Shape;6348;p35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9" name="Google Shape;6349;p35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0" name="Google Shape;6350;p35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1" name="Google Shape;6351;p35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2" name="Google Shape;6352;p35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3" name="Google Shape;6353;p35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4" name="Google Shape;6354;p35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5" name="Google Shape;6355;p35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6" name="Google Shape;6356;p35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7" name="Google Shape;6357;p35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8" name="Google Shape;6358;p35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9" name="Google Shape;6359;p35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0" name="Google Shape;6360;p35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1" name="Google Shape;6361;p35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2" name="Google Shape;6362;p35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3" name="Google Shape;6363;p35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4" name="Google Shape;6364;p35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5" name="Google Shape;6365;p35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6" name="Google Shape;6366;p35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7" name="Google Shape;6367;p35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8" name="Google Shape;6368;p35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9" name="Google Shape;6369;p35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0" name="Google Shape;6370;p35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1" name="Google Shape;6371;p35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2" name="Google Shape;6372;p35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3" name="Google Shape;6373;p35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4" name="Google Shape;6374;p35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5" name="Google Shape;6375;p35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6" name="Google Shape;6376;p35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7" name="Google Shape;6377;p35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8" name="Google Shape;6378;p35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9" name="Google Shape;6379;p35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0" name="Google Shape;6380;p35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1" name="Google Shape;6381;p35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2" name="Google Shape;6382;p35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3" name="Google Shape;6383;p35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4" name="Google Shape;6384;p35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5" name="Google Shape;6385;p35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6" name="Google Shape;6386;p35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7" name="Google Shape;6387;p35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8" name="Google Shape;6388;p35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9" name="Google Shape;6389;p35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0" name="Google Shape;6390;p35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1" name="Google Shape;6391;p35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2" name="Google Shape;6392;p35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3" name="Google Shape;6393;p35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4" name="Google Shape;6394;p35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5" name="Google Shape;6395;p35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6" name="Google Shape;6396;p35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7" name="Google Shape;6397;p35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8" name="Google Shape;6398;p35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9" name="Google Shape;6399;p35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0" name="Google Shape;6400;p35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1" name="Google Shape;6401;p35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2" name="Google Shape;6402;p35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3" name="Google Shape;6403;p35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4" name="Google Shape;6404;p35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5" name="Google Shape;6405;p35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6" name="Google Shape;6406;p35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7" name="Google Shape;6407;p35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8" name="Google Shape;6408;p35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9" name="Google Shape;6409;p35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0" name="Google Shape;6410;p35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1" name="Google Shape;6411;p35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2" name="Google Shape;6412;p35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3" name="Google Shape;6413;p35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4" name="Google Shape;6414;p35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5" name="Google Shape;6415;p35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6" name="Google Shape;6416;p35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7" name="Google Shape;6417;p35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8" name="Google Shape;6418;p35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9" name="Google Shape;6419;p35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0" name="Google Shape;6420;p35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1" name="Google Shape;6421;p35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2" name="Google Shape;6422;p35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3" name="Google Shape;6423;p35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4" name="Google Shape;6424;p35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5" name="Google Shape;6425;p35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6" name="Google Shape;6426;p35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7" name="Google Shape;6427;p35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35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35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35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35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35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35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35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35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35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6437" name="Google Shape;6437;p35"/>
          <p:cNvPicPr preferRelativeResize="0"/>
          <p:nvPr/>
        </p:nvPicPr>
        <p:blipFill>
          <a:blip r:embed="rId3">
            <a:alphaModFix amt="82000"/>
          </a:blip>
          <a:stretch>
            <a:fillRect/>
          </a:stretch>
        </p:blipFill>
        <p:spPr>
          <a:xfrm>
            <a:off x="9494369" y="865426"/>
            <a:ext cx="3493332" cy="620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6438" name="Google Shape;6438;p35"/>
          <p:cNvPicPr preferRelativeResize="0"/>
          <p:nvPr/>
        </p:nvPicPr>
        <p:blipFill>
          <a:blip r:embed="rId4">
            <a:alphaModFix amt="82000"/>
          </a:blip>
          <a:stretch>
            <a:fillRect/>
          </a:stretch>
        </p:blipFill>
        <p:spPr>
          <a:xfrm>
            <a:off x="-1391565" y="6044193"/>
            <a:ext cx="3493332" cy="6205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39" name="Google Shape;6439;p35"/>
          <p:cNvGrpSpPr/>
          <p:nvPr/>
        </p:nvGrpSpPr>
        <p:grpSpPr>
          <a:xfrm>
            <a:off x="-706900" y="717718"/>
            <a:ext cx="2808667" cy="796633"/>
            <a:chOff x="-2810250" y="3572525"/>
            <a:chExt cx="2106500" cy="597475"/>
          </a:xfrm>
        </p:grpSpPr>
        <p:sp>
          <p:nvSpPr>
            <p:cNvPr id="6440" name="Google Shape;6440;p35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35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35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35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35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35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35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35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35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35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35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35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35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35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35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35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35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35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35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35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35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35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35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35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35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35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35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35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35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35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35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35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35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35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35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35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35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35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35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9" name="Google Shape;6479;p35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0" name="Google Shape;6480;p35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35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35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35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35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35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35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35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35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35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35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35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35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35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35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35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35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35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35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35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35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35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35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35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35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35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35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35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35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35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35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35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35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35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35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35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35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35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8" name="Google Shape;6518;p35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9" name="Google Shape;6519;p35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0" name="Google Shape;6520;p35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1" name="Google Shape;6521;p35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2" name="Google Shape;6522;p35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3" name="Google Shape;6523;p35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4" name="Google Shape;6524;p35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5" name="Google Shape;6525;p35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6" name="Google Shape;6526;p35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7" name="Google Shape;6527;p35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8" name="Google Shape;6528;p35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9" name="Google Shape;6529;p35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0" name="Google Shape;6530;p35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1" name="Google Shape;6531;p35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2" name="Google Shape;6532;p35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3" name="Google Shape;6533;p35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4" name="Google Shape;6534;p35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5" name="Google Shape;6535;p35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6" name="Google Shape;6536;p35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7" name="Google Shape;6537;p35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8" name="Google Shape;6538;p35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9" name="Google Shape;6539;p35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0" name="Google Shape;6540;p35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1" name="Google Shape;6541;p35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2" name="Google Shape;6542;p35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3" name="Google Shape;6543;p35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4" name="Google Shape;6544;p35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5" name="Google Shape;6545;p35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6" name="Google Shape;6546;p35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7" name="Google Shape;6547;p35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8" name="Google Shape;6548;p35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9" name="Google Shape;6549;p35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95871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1" name="Google Shape;6551;p3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552" name="Google Shape;6552;p36"/>
          <p:cNvGrpSpPr/>
          <p:nvPr/>
        </p:nvGrpSpPr>
        <p:grpSpPr>
          <a:xfrm>
            <a:off x="0" y="6138001"/>
            <a:ext cx="2808667" cy="796633"/>
            <a:chOff x="-2810250" y="3572525"/>
            <a:chExt cx="2106500" cy="597475"/>
          </a:xfrm>
        </p:grpSpPr>
        <p:sp>
          <p:nvSpPr>
            <p:cNvPr id="6553" name="Google Shape;6553;p36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4" name="Google Shape;6554;p36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5" name="Google Shape;6555;p36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6" name="Google Shape;6556;p36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7" name="Google Shape;6557;p36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8" name="Google Shape;6558;p36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9" name="Google Shape;6559;p36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0" name="Google Shape;6560;p36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1" name="Google Shape;6561;p36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2" name="Google Shape;6562;p36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3" name="Google Shape;6563;p36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4" name="Google Shape;6564;p36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5" name="Google Shape;6565;p36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6" name="Google Shape;6566;p36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7" name="Google Shape;6567;p36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8" name="Google Shape;6568;p36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9" name="Google Shape;6569;p36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0" name="Google Shape;6570;p36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1" name="Google Shape;6571;p36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2" name="Google Shape;6572;p36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3" name="Google Shape;6573;p36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4" name="Google Shape;6574;p36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5" name="Google Shape;6575;p36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6" name="Google Shape;6576;p36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7" name="Google Shape;6577;p36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8" name="Google Shape;6578;p36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9" name="Google Shape;6579;p36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0" name="Google Shape;6580;p36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1" name="Google Shape;6581;p36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2" name="Google Shape;6582;p36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3" name="Google Shape;6583;p36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4" name="Google Shape;6584;p36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5" name="Google Shape;6585;p36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6" name="Google Shape;6586;p36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7" name="Google Shape;6587;p36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8" name="Google Shape;6588;p36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9" name="Google Shape;6589;p36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0" name="Google Shape;6590;p36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1" name="Google Shape;6591;p36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2" name="Google Shape;6592;p36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3" name="Google Shape;6593;p36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4" name="Google Shape;6594;p36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5" name="Google Shape;6595;p36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6" name="Google Shape;6596;p36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7" name="Google Shape;6597;p36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8" name="Google Shape;6598;p36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9" name="Google Shape;6599;p36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0" name="Google Shape;6600;p36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1" name="Google Shape;6601;p36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2" name="Google Shape;6602;p36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3" name="Google Shape;6603;p36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4" name="Google Shape;6604;p36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5" name="Google Shape;6605;p36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6" name="Google Shape;6606;p36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7" name="Google Shape;6607;p36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8" name="Google Shape;6608;p36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9" name="Google Shape;6609;p36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0" name="Google Shape;6610;p36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1" name="Google Shape;6611;p36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2" name="Google Shape;6612;p36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3" name="Google Shape;6613;p36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4" name="Google Shape;6614;p36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5" name="Google Shape;6615;p36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6" name="Google Shape;6616;p36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7" name="Google Shape;6617;p36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8" name="Google Shape;6618;p36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9" name="Google Shape;6619;p36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0" name="Google Shape;6620;p36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1" name="Google Shape;6621;p36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2" name="Google Shape;6622;p36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3" name="Google Shape;6623;p36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4" name="Google Shape;6624;p36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5" name="Google Shape;6625;p36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6" name="Google Shape;6626;p36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7" name="Google Shape;6627;p36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8" name="Google Shape;6628;p36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9" name="Google Shape;6629;p36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0" name="Google Shape;6630;p36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1" name="Google Shape;6631;p36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2" name="Google Shape;6632;p36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3" name="Google Shape;6633;p36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4" name="Google Shape;6634;p36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5" name="Google Shape;6635;p36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6" name="Google Shape;6636;p36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7" name="Google Shape;6637;p36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8" name="Google Shape;6638;p36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9" name="Google Shape;6639;p36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0" name="Google Shape;6640;p36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1" name="Google Shape;6641;p36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2" name="Google Shape;6642;p36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3" name="Google Shape;6643;p36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4" name="Google Shape;6644;p36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5" name="Google Shape;6645;p36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6" name="Google Shape;6646;p36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7" name="Google Shape;6647;p36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8" name="Google Shape;6648;p36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9" name="Google Shape;6649;p36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0" name="Google Shape;6650;p36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1" name="Google Shape;6651;p36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2" name="Google Shape;6652;p36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3" name="Google Shape;6653;p36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4" name="Google Shape;6654;p36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5" name="Google Shape;6655;p36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6" name="Google Shape;6656;p36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7" name="Google Shape;6657;p36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8" name="Google Shape;6658;p36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9" name="Google Shape;6659;p36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0" name="Google Shape;6660;p36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1" name="Google Shape;6661;p36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2" name="Google Shape;6662;p36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663" name="Google Shape;6663;p36"/>
          <p:cNvGrpSpPr/>
          <p:nvPr/>
        </p:nvGrpSpPr>
        <p:grpSpPr>
          <a:xfrm flipH="1">
            <a:off x="10261600" y="734134"/>
            <a:ext cx="2808667" cy="796633"/>
            <a:chOff x="-2810250" y="3572525"/>
            <a:chExt cx="2106500" cy="597475"/>
          </a:xfrm>
        </p:grpSpPr>
        <p:sp>
          <p:nvSpPr>
            <p:cNvPr id="6664" name="Google Shape;6664;p36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5" name="Google Shape;6665;p36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6" name="Google Shape;6666;p36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7" name="Google Shape;6667;p36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8" name="Google Shape;6668;p36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9" name="Google Shape;6669;p36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0" name="Google Shape;6670;p36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1" name="Google Shape;6671;p36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2" name="Google Shape;6672;p36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3" name="Google Shape;6673;p36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4" name="Google Shape;6674;p36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5" name="Google Shape;6675;p36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6" name="Google Shape;6676;p36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7" name="Google Shape;6677;p36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8" name="Google Shape;6678;p36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9" name="Google Shape;6679;p36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0" name="Google Shape;6680;p36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1" name="Google Shape;6681;p36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2" name="Google Shape;6682;p36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3" name="Google Shape;6683;p36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4" name="Google Shape;6684;p36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5" name="Google Shape;6685;p36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6" name="Google Shape;6686;p36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7" name="Google Shape;6687;p36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8" name="Google Shape;6688;p36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9" name="Google Shape;6689;p36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0" name="Google Shape;6690;p36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1" name="Google Shape;6691;p36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2" name="Google Shape;6692;p36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3" name="Google Shape;6693;p36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4" name="Google Shape;6694;p36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5" name="Google Shape;6695;p36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6" name="Google Shape;6696;p36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7" name="Google Shape;6697;p36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8" name="Google Shape;6698;p36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9" name="Google Shape;6699;p36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0" name="Google Shape;6700;p36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1" name="Google Shape;6701;p36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2" name="Google Shape;6702;p36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3" name="Google Shape;6703;p36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4" name="Google Shape;6704;p36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5" name="Google Shape;6705;p36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6" name="Google Shape;6706;p36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7" name="Google Shape;6707;p36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8" name="Google Shape;6708;p36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9" name="Google Shape;6709;p36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0" name="Google Shape;6710;p36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1" name="Google Shape;6711;p36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2" name="Google Shape;6712;p36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3" name="Google Shape;6713;p36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4" name="Google Shape;6714;p36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5" name="Google Shape;6715;p36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6" name="Google Shape;6716;p36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7" name="Google Shape;6717;p36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8" name="Google Shape;6718;p36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9" name="Google Shape;6719;p36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0" name="Google Shape;6720;p36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1" name="Google Shape;6721;p36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2" name="Google Shape;6722;p36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3" name="Google Shape;6723;p36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4" name="Google Shape;6724;p36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5" name="Google Shape;6725;p36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6" name="Google Shape;6726;p36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7" name="Google Shape;6727;p36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8" name="Google Shape;6728;p36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9" name="Google Shape;6729;p36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0" name="Google Shape;6730;p36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1" name="Google Shape;6731;p36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2" name="Google Shape;6732;p36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3" name="Google Shape;6733;p36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4" name="Google Shape;6734;p36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5" name="Google Shape;6735;p36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6" name="Google Shape;6736;p36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7" name="Google Shape;6737;p36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8" name="Google Shape;6738;p36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9" name="Google Shape;6739;p36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0" name="Google Shape;6740;p36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1" name="Google Shape;6741;p36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2" name="Google Shape;6742;p36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3" name="Google Shape;6743;p36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4" name="Google Shape;6744;p36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5" name="Google Shape;6745;p36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6" name="Google Shape;6746;p36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7" name="Google Shape;6747;p36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8" name="Google Shape;6748;p36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9" name="Google Shape;6749;p36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0" name="Google Shape;6750;p36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1" name="Google Shape;6751;p36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2" name="Google Shape;6752;p36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3" name="Google Shape;6753;p36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4" name="Google Shape;6754;p36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5" name="Google Shape;6755;p36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6" name="Google Shape;6756;p36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7" name="Google Shape;6757;p36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8" name="Google Shape;6758;p36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9" name="Google Shape;6759;p36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0" name="Google Shape;6760;p36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1" name="Google Shape;6761;p36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2" name="Google Shape;6762;p36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3" name="Google Shape;6763;p36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4" name="Google Shape;6764;p36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5" name="Google Shape;6765;p36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6" name="Google Shape;6766;p36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7" name="Google Shape;6767;p36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8" name="Google Shape;6768;p36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9" name="Google Shape;6769;p36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0" name="Google Shape;6770;p36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1" name="Google Shape;6771;p36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2" name="Google Shape;6772;p36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3" name="Google Shape;6773;p36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6774" name="Google Shape;6774;p36"/>
          <p:cNvPicPr preferRelativeResize="0"/>
          <p:nvPr/>
        </p:nvPicPr>
        <p:blipFill>
          <a:blip r:embed="rId3">
            <a:alphaModFix amt="64000"/>
          </a:blip>
          <a:stretch>
            <a:fillRect/>
          </a:stretch>
        </p:blipFill>
        <p:spPr>
          <a:xfrm rot="3318291">
            <a:off x="-575251" y="-1694126"/>
            <a:ext cx="2608133" cy="3951683"/>
          </a:xfrm>
          <a:prstGeom prst="rect">
            <a:avLst/>
          </a:prstGeom>
          <a:noFill/>
          <a:ln>
            <a:noFill/>
          </a:ln>
        </p:spPr>
      </p:pic>
      <p:pic>
        <p:nvPicPr>
          <p:cNvPr id="6775" name="Google Shape;6775;p36"/>
          <p:cNvPicPr preferRelativeResize="0"/>
          <p:nvPr/>
        </p:nvPicPr>
        <p:blipFill>
          <a:blip r:embed="rId4">
            <a:alphaModFix amt="64000"/>
          </a:blip>
          <a:stretch>
            <a:fillRect/>
          </a:stretch>
        </p:blipFill>
        <p:spPr>
          <a:xfrm rot="-2700011">
            <a:off x="8990415" y="4868377"/>
            <a:ext cx="4496832" cy="294827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0262509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6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77" name="Google Shape;6777;p3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778" name="Google Shape;6778;p37"/>
          <p:cNvGrpSpPr/>
          <p:nvPr/>
        </p:nvGrpSpPr>
        <p:grpSpPr>
          <a:xfrm>
            <a:off x="-1580183" y="1121234"/>
            <a:ext cx="2808667" cy="796633"/>
            <a:chOff x="-2810250" y="3572525"/>
            <a:chExt cx="2106500" cy="597475"/>
          </a:xfrm>
        </p:grpSpPr>
        <p:sp>
          <p:nvSpPr>
            <p:cNvPr id="6779" name="Google Shape;6779;p37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0" name="Google Shape;6780;p37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1" name="Google Shape;6781;p37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2" name="Google Shape;6782;p37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3" name="Google Shape;6783;p37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4" name="Google Shape;6784;p37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5" name="Google Shape;6785;p37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6" name="Google Shape;6786;p37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7" name="Google Shape;6787;p37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8" name="Google Shape;6788;p37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9" name="Google Shape;6789;p37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0" name="Google Shape;6790;p37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1" name="Google Shape;6791;p37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2" name="Google Shape;6792;p37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3" name="Google Shape;6793;p37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4" name="Google Shape;6794;p37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5" name="Google Shape;6795;p37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6" name="Google Shape;6796;p37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7" name="Google Shape;6797;p37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8" name="Google Shape;6798;p37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9" name="Google Shape;6799;p37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0" name="Google Shape;6800;p37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1" name="Google Shape;6801;p37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2" name="Google Shape;6802;p37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3" name="Google Shape;6803;p37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4" name="Google Shape;6804;p37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5" name="Google Shape;6805;p37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6" name="Google Shape;6806;p37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7" name="Google Shape;6807;p37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8" name="Google Shape;6808;p37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9" name="Google Shape;6809;p37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0" name="Google Shape;6810;p37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1" name="Google Shape;6811;p37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2" name="Google Shape;6812;p37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3" name="Google Shape;6813;p37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4" name="Google Shape;6814;p37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5" name="Google Shape;6815;p37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6" name="Google Shape;6816;p37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7" name="Google Shape;6817;p37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8" name="Google Shape;6818;p37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9" name="Google Shape;6819;p37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0" name="Google Shape;6820;p37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1" name="Google Shape;6821;p37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2" name="Google Shape;6822;p37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3" name="Google Shape;6823;p37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4" name="Google Shape;6824;p37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5" name="Google Shape;6825;p37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6" name="Google Shape;6826;p37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7" name="Google Shape;6827;p37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8" name="Google Shape;6828;p37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9" name="Google Shape;6829;p37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0" name="Google Shape;6830;p37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1" name="Google Shape;6831;p37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2" name="Google Shape;6832;p37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3" name="Google Shape;6833;p37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4" name="Google Shape;6834;p37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5" name="Google Shape;6835;p37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6" name="Google Shape;6836;p37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7" name="Google Shape;6837;p37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8" name="Google Shape;6838;p37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9" name="Google Shape;6839;p37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0" name="Google Shape;6840;p37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1" name="Google Shape;6841;p37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2" name="Google Shape;6842;p37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3" name="Google Shape;6843;p37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4" name="Google Shape;6844;p37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5" name="Google Shape;6845;p37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6" name="Google Shape;6846;p37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7" name="Google Shape;6847;p37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8" name="Google Shape;6848;p37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9" name="Google Shape;6849;p37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0" name="Google Shape;6850;p37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1" name="Google Shape;6851;p37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2" name="Google Shape;6852;p37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3" name="Google Shape;6853;p37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4" name="Google Shape;6854;p37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5" name="Google Shape;6855;p37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6" name="Google Shape;6856;p37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7" name="Google Shape;6857;p37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8" name="Google Shape;6858;p37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9" name="Google Shape;6859;p37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0" name="Google Shape;6860;p37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1" name="Google Shape;6861;p37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2" name="Google Shape;6862;p37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3" name="Google Shape;6863;p37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4" name="Google Shape;6864;p37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5" name="Google Shape;6865;p37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6" name="Google Shape;6866;p37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7" name="Google Shape;6867;p37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8" name="Google Shape;6868;p37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9" name="Google Shape;6869;p37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0" name="Google Shape;6870;p37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1" name="Google Shape;6871;p37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2" name="Google Shape;6872;p37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3" name="Google Shape;6873;p37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4" name="Google Shape;6874;p37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5" name="Google Shape;6875;p37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6" name="Google Shape;6876;p37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7" name="Google Shape;6877;p37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8" name="Google Shape;6878;p37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9" name="Google Shape;6879;p37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0" name="Google Shape;6880;p37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1" name="Google Shape;6881;p37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2" name="Google Shape;6882;p37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3" name="Google Shape;6883;p37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4" name="Google Shape;6884;p37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5" name="Google Shape;6885;p37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6" name="Google Shape;6886;p37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7" name="Google Shape;6887;p37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8" name="Google Shape;6888;p37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889" name="Google Shape;6889;p37"/>
          <p:cNvGrpSpPr/>
          <p:nvPr/>
        </p:nvGrpSpPr>
        <p:grpSpPr>
          <a:xfrm>
            <a:off x="10318651" y="5984334"/>
            <a:ext cx="2182667" cy="695300"/>
            <a:chOff x="-4380075" y="3780200"/>
            <a:chExt cx="1637000" cy="521475"/>
          </a:xfrm>
        </p:grpSpPr>
        <p:sp>
          <p:nvSpPr>
            <p:cNvPr id="6890" name="Google Shape;6890;p37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1" name="Google Shape;6891;p37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2" name="Google Shape;6892;p37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3" name="Google Shape;6893;p37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4" name="Google Shape;6894;p37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5" name="Google Shape;6895;p37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6" name="Google Shape;6896;p37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7" name="Google Shape;6897;p37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8" name="Google Shape;6898;p37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9" name="Google Shape;6899;p37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0" name="Google Shape;6900;p37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1" name="Google Shape;6901;p37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2" name="Google Shape;6902;p37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3" name="Google Shape;6903;p37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4" name="Google Shape;6904;p37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5" name="Google Shape;6905;p37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6" name="Google Shape;6906;p37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7" name="Google Shape;6907;p37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8" name="Google Shape;6908;p37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9" name="Google Shape;6909;p37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0" name="Google Shape;6910;p37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1" name="Google Shape;6911;p37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2" name="Google Shape;6912;p37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3" name="Google Shape;6913;p37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4" name="Google Shape;6914;p37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5" name="Google Shape;6915;p37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6" name="Google Shape;6916;p37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7" name="Google Shape;6917;p37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8" name="Google Shape;6918;p37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9" name="Google Shape;6919;p37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0" name="Google Shape;6920;p37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1" name="Google Shape;6921;p37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2" name="Google Shape;6922;p37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3" name="Google Shape;6923;p37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4" name="Google Shape;6924;p37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5" name="Google Shape;6925;p37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6" name="Google Shape;6926;p37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7" name="Google Shape;6927;p37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8" name="Google Shape;6928;p37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9" name="Google Shape;6929;p37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0" name="Google Shape;6930;p37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1" name="Google Shape;6931;p37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2" name="Google Shape;6932;p37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3" name="Google Shape;6933;p37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4" name="Google Shape;6934;p37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5" name="Google Shape;6935;p37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6" name="Google Shape;6936;p37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7" name="Google Shape;6937;p37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8" name="Google Shape;6938;p37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9" name="Google Shape;6939;p37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0" name="Google Shape;6940;p37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1" name="Google Shape;6941;p37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2" name="Google Shape;6942;p37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3" name="Google Shape;6943;p37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4" name="Google Shape;6944;p37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5" name="Google Shape;6945;p37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6" name="Google Shape;6946;p37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7" name="Google Shape;6947;p37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8" name="Google Shape;6948;p37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9" name="Google Shape;6949;p37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0" name="Google Shape;6950;p37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1" name="Google Shape;6951;p37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2" name="Google Shape;6952;p37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3" name="Google Shape;6953;p37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4" name="Google Shape;6954;p37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5" name="Google Shape;6955;p37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6" name="Google Shape;6956;p37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7" name="Google Shape;6957;p37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6958" name="Google Shape;6958;p37"/>
          <p:cNvPicPr preferRelativeResize="0"/>
          <p:nvPr/>
        </p:nvPicPr>
        <p:blipFill>
          <a:blip r:embed="rId3">
            <a:alphaModFix amt="67000"/>
          </a:blip>
          <a:stretch>
            <a:fillRect/>
          </a:stretch>
        </p:blipFill>
        <p:spPr>
          <a:xfrm>
            <a:off x="9047784" y="750167"/>
            <a:ext cx="4724400" cy="977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959" name="Google Shape;6959;p37"/>
          <p:cNvPicPr preferRelativeResize="0"/>
          <p:nvPr/>
        </p:nvPicPr>
        <p:blipFill>
          <a:blip r:embed="rId4">
            <a:alphaModFix amt="67000"/>
          </a:blip>
          <a:stretch>
            <a:fillRect/>
          </a:stretch>
        </p:blipFill>
        <p:spPr>
          <a:xfrm>
            <a:off x="-975433" y="6009383"/>
            <a:ext cx="5057368" cy="8984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9462048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6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1" name="Google Shape;6961;p3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62" name="Google Shape;6962;p38"/>
          <p:cNvGrpSpPr/>
          <p:nvPr/>
        </p:nvGrpSpPr>
        <p:grpSpPr>
          <a:xfrm>
            <a:off x="-1048434" y="1121234"/>
            <a:ext cx="2808667" cy="796633"/>
            <a:chOff x="-2810250" y="3572525"/>
            <a:chExt cx="2106500" cy="597475"/>
          </a:xfrm>
        </p:grpSpPr>
        <p:sp>
          <p:nvSpPr>
            <p:cNvPr id="6963" name="Google Shape;6963;p38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4" name="Google Shape;6964;p38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5" name="Google Shape;6965;p38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6" name="Google Shape;6966;p38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7" name="Google Shape;6967;p38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8" name="Google Shape;6968;p38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9" name="Google Shape;6969;p38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0" name="Google Shape;6970;p38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1" name="Google Shape;6971;p38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2" name="Google Shape;6972;p38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3" name="Google Shape;6973;p38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4" name="Google Shape;6974;p38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5" name="Google Shape;6975;p38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6" name="Google Shape;6976;p38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7" name="Google Shape;6977;p38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8" name="Google Shape;6978;p38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9" name="Google Shape;6979;p38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0" name="Google Shape;6980;p38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1" name="Google Shape;6981;p38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2" name="Google Shape;6982;p38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3" name="Google Shape;6983;p38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4" name="Google Shape;6984;p38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5" name="Google Shape;6985;p38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6" name="Google Shape;6986;p38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7" name="Google Shape;6987;p38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8" name="Google Shape;6988;p38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9" name="Google Shape;6989;p38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0" name="Google Shape;6990;p38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1" name="Google Shape;6991;p38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2" name="Google Shape;6992;p38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3" name="Google Shape;6993;p38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4" name="Google Shape;6994;p38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5" name="Google Shape;6995;p38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6" name="Google Shape;6996;p38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7" name="Google Shape;6997;p38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8" name="Google Shape;6998;p38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9" name="Google Shape;6999;p38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0" name="Google Shape;7000;p38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1" name="Google Shape;7001;p38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2" name="Google Shape;7002;p38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3" name="Google Shape;7003;p38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4" name="Google Shape;7004;p38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5" name="Google Shape;7005;p38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6" name="Google Shape;7006;p38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7" name="Google Shape;7007;p38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8" name="Google Shape;7008;p38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9" name="Google Shape;7009;p38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0" name="Google Shape;7010;p38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1" name="Google Shape;7011;p38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2" name="Google Shape;7012;p38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3" name="Google Shape;7013;p38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4" name="Google Shape;7014;p38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5" name="Google Shape;7015;p38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6" name="Google Shape;7016;p38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7" name="Google Shape;7017;p38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8" name="Google Shape;7018;p38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9" name="Google Shape;7019;p38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0" name="Google Shape;7020;p38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1" name="Google Shape;7021;p38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2" name="Google Shape;7022;p38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3" name="Google Shape;7023;p38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4" name="Google Shape;7024;p38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5" name="Google Shape;7025;p38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6" name="Google Shape;7026;p38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7" name="Google Shape;7027;p38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8" name="Google Shape;7028;p38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9" name="Google Shape;7029;p38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0" name="Google Shape;7030;p38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1" name="Google Shape;7031;p38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2" name="Google Shape;7032;p38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3" name="Google Shape;7033;p38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4" name="Google Shape;7034;p38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5" name="Google Shape;7035;p38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6" name="Google Shape;7036;p38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7" name="Google Shape;7037;p38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8" name="Google Shape;7038;p38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9" name="Google Shape;7039;p38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0" name="Google Shape;7040;p38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1" name="Google Shape;7041;p38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2" name="Google Shape;7042;p38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3" name="Google Shape;7043;p38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4" name="Google Shape;7044;p38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5" name="Google Shape;7045;p38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6" name="Google Shape;7046;p38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7" name="Google Shape;7047;p38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8" name="Google Shape;7048;p38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9" name="Google Shape;7049;p38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0" name="Google Shape;7050;p38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1" name="Google Shape;7051;p38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2" name="Google Shape;7052;p38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3" name="Google Shape;7053;p38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4" name="Google Shape;7054;p38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5" name="Google Shape;7055;p38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6" name="Google Shape;7056;p38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7" name="Google Shape;7057;p38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8" name="Google Shape;7058;p38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9" name="Google Shape;7059;p38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0" name="Google Shape;7060;p38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1" name="Google Shape;7061;p38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2" name="Google Shape;7062;p38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3" name="Google Shape;7063;p38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4" name="Google Shape;7064;p38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5" name="Google Shape;7065;p38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6" name="Google Shape;7066;p38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7" name="Google Shape;7067;p38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8" name="Google Shape;7068;p38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9" name="Google Shape;7069;p38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0" name="Google Shape;7070;p38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1" name="Google Shape;7071;p38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2" name="Google Shape;7072;p38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073" name="Google Shape;7073;p38"/>
          <p:cNvGrpSpPr/>
          <p:nvPr/>
        </p:nvGrpSpPr>
        <p:grpSpPr>
          <a:xfrm>
            <a:off x="10850400" y="5984334"/>
            <a:ext cx="2182667" cy="695300"/>
            <a:chOff x="-4380075" y="3780200"/>
            <a:chExt cx="1637000" cy="521475"/>
          </a:xfrm>
        </p:grpSpPr>
        <p:sp>
          <p:nvSpPr>
            <p:cNvPr id="7074" name="Google Shape;7074;p38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5" name="Google Shape;7075;p38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6" name="Google Shape;7076;p38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7" name="Google Shape;7077;p38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8" name="Google Shape;7078;p38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9" name="Google Shape;7079;p38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0" name="Google Shape;7080;p38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1" name="Google Shape;7081;p38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2" name="Google Shape;7082;p38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3" name="Google Shape;7083;p38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4" name="Google Shape;7084;p38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5" name="Google Shape;7085;p38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6" name="Google Shape;7086;p38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7" name="Google Shape;7087;p38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8" name="Google Shape;7088;p38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9" name="Google Shape;7089;p38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0" name="Google Shape;7090;p38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1" name="Google Shape;7091;p38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2" name="Google Shape;7092;p38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3" name="Google Shape;7093;p38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4" name="Google Shape;7094;p38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5" name="Google Shape;7095;p38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6" name="Google Shape;7096;p38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7" name="Google Shape;7097;p38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8" name="Google Shape;7098;p38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9" name="Google Shape;7099;p38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0" name="Google Shape;7100;p38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1" name="Google Shape;7101;p38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2" name="Google Shape;7102;p38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3" name="Google Shape;7103;p38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4" name="Google Shape;7104;p38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5" name="Google Shape;7105;p38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6" name="Google Shape;7106;p38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7" name="Google Shape;7107;p38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8" name="Google Shape;7108;p38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9" name="Google Shape;7109;p38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0" name="Google Shape;7110;p38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1" name="Google Shape;7111;p38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2" name="Google Shape;7112;p38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3" name="Google Shape;7113;p38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4" name="Google Shape;7114;p38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5" name="Google Shape;7115;p38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6" name="Google Shape;7116;p38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7" name="Google Shape;7117;p38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8" name="Google Shape;7118;p38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9" name="Google Shape;7119;p38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0" name="Google Shape;7120;p38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1" name="Google Shape;7121;p38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2" name="Google Shape;7122;p38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3" name="Google Shape;7123;p38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4" name="Google Shape;7124;p38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5" name="Google Shape;7125;p38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6" name="Google Shape;7126;p38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7" name="Google Shape;7127;p38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8" name="Google Shape;7128;p38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9" name="Google Shape;7129;p38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0" name="Google Shape;7130;p38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1" name="Google Shape;7131;p38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2" name="Google Shape;7132;p38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3" name="Google Shape;7133;p38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4" name="Google Shape;7134;p38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5" name="Google Shape;7135;p38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6" name="Google Shape;7136;p38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7" name="Google Shape;7137;p38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8" name="Google Shape;7138;p38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9" name="Google Shape;7139;p38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40" name="Google Shape;7140;p38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41" name="Google Shape;7141;p38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7142" name="Google Shape;7142;p38"/>
          <p:cNvPicPr preferRelativeResize="0"/>
          <p:nvPr/>
        </p:nvPicPr>
        <p:blipFill>
          <a:blip r:embed="rId3">
            <a:alphaModFix amt="78000"/>
          </a:blip>
          <a:stretch>
            <a:fillRect/>
          </a:stretch>
        </p:blipFill>
        <p:spPr>
          <a:xfrm rot="4087981">
            <a:off x="-1380950" y="3971728"/>
            <a:ext cx="3994132" cy="2618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7143" name="Google Shape;7143;p38"/>
          <p:cNvPicPr preferRelativeResize="0"/>
          <p:nvPr/>
        </p:nvPicPr>
        <p:blipFill>
          <a:blip r:embed="rId4">
            <a:alphaModFix amt="72000"/>
          </a:blip>
          <a:stretch>
            <a:fillRect/>
          </a:stretch>
        </p:blipFill>
        <p:spPr>
          <a:xfrm rot="-7867873">
            <a:off x="9272370" y="-642388"/>
            <a:ext cx="4568695" cy="299537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0773398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10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2"/>
          <p:cNvSpPr txBox="1">
            <a:spLocks noGrp="1"/>
          </p:cNvSpPr>
          <p:nvPr>
            <p:ph type="title"/>
          </p:nvPr>
        </p:nvSpPr>
        <p:spPr>
          <a:xfrm>
            <a:off x="2166800" y="1537497"/>
            <a:ext cx="7858400" cy="31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9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body" idx="1"/>
          </p:nvPr>
        </p:nvSpPr>
        <p:spPr>
          <a:xfrm>
            <a:off x="2567800" y="4492967"/>
            <a:ext cx="7056400" cy="113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4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-326128" y="-215349"/>
            <a:ext cx="2021371" cy="1155660"/>
          </a:xfrm>
          <a:custGeom>
            <a:avLst/>
            <a:gdLst/>
            <a:ahLst/>
            <a:cxnLst/>
            <a:rect l="l" t="t" r="r" b="b"/>
            <a:pathLst>
              <a:path w="16599" h="9794" extrusionOk="0">
                <a:moveTo>
                  <a:pt x="1" y="5801"/>
                </a:moveTo>
                <a:lnTo>
                  <a:pt x="15086" y="1"/>
                </a:lnTo>
                <a:cubicBezTo>
                  <a:pt x="15086" y="1"/>
                  <a:pt x="14756" y="544"/>
                  <a:pt x="14874" y="828"/>
                </a:cubicBezTo>
                <a:cubicBezTo>
                  <a:pt x="14992" y="1123"/>
                  <a:pt x="15618" y="1288"/>
                  <a:pt x="15618" y="1288"/>
                </a:cubicBezTo>
                <a:cubicBezTo>
                  <a:pt x="15618" y="1288"/>
                  <a:pt x="15287" y="1891"/>
                  <a:pt x="15464" y="2174"/>
                </a:cubicBezTo>
                <a:cubicBezTo>
                  <a:pt x="15630" y="2375"/>
                  <a:pt x="15831" y="2564"/>
                  <a:pt x="16055" y="2706"/>
                </a:cubicBezTo>
                <a:cubicBezTo>
                  <a:pt x="16055" y="2706"/>
                  <a:pt x="15642" y="3698"/>
                  <a:pt x="16598" y="4029"/>
                </a:cubicBezTo>
                <a:lnTo>
                  <a:pt x="1643" y="9794"/>
                </a:lnTo>
                <a:cubicBezTo>
                  <a:pt x="1643" y="9794"/>
                  <a:pt x="1879" y="9144"/>
                  <a:pt x="1785" y="8908"/>
                </a:cubicBezTo>
                <a:cubicBezTo>
                  <a:pt x="1690" y="8660"/>
                  <a:pt x="1100" y="8459"/>
                  <a:pt x="1100" y="8459"/>
                </a:cubicBezTo>
                <a:cubicBezTo>
                  <a:pt x="1100" y="8459"/>
                  <a:pt x="1430" y="7821"/>
                  <a:pt x="1289" y="7478"/>
                </a:cubicBezTo>
                <a:cubicBezTo>
                  <a:pt x="1147" y="7124"/>
                  <a:pt x="592" y="6982"/>
                  <a:pt x="592" y="6982"/>
                </a:cubicBezTo>
                <a:cubicBezTo>
                  <a:pt x="592" y="6982"/>
                  <a:pt x="851" y="6604"/>
                  <a:pt x="722" y="6274"/>
                </a:cubicBezTo>
                <a:cubicBezTo>
                  <a:pt x="580" y="5943"/>
                  <a:pt x="1" y="5801"/>
                  <a:pt x="1" y="580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" name="Google Shape;14;p2"/>
          <p:cNvSpPr/>
          <p:nvPr/>
        </p:nvSpPr>
        <p:spPr>
          <a:xfrm flipH="1">
            <a:off x="10516155" y="-215349"/>
            <a:ext cx="2021371" cy="1155660"/>
          </a:xfrm>
          <a:custGeom>
            <a:avLst/>
            <a:gdLst/>
            <a:ahLst/>
            <a:cxnLst/>
            <a:rect l="l" t="t" r="r" b="b"/>
            <a:pathLst>
              <a:path w="16599" h="9794" extrusionOk="0">
                <a:moveTo>
                  <a:pt x="1" y="5801"/>
                </a:moveTo>
                <a:lnTo>
                  <a:pt x="15086" y="1"/>
                </a:lnTo>
                <a:cubicBezTo>
                  <a:pt x="15086" y="1"/>
                  <a:pt x="14756" y="544"/>
                  <a:pt x="14874" y="828"/>
                </a:cubicBezTo>
                <a:cubicBezTo>
                  <a:pt x="14992" y="1123"/>
                  <a:pt x="15618" y="1288"/>
                  <a:pt x="15618" y="1288"/>
                </a:cubicBezTo>
                <a:cubicBezTo>
                  <a:pt x="15618" y="1288"/>
                  <a:pt x="15287" y="1891"/>
                  <a:pt x="15464" y="2174"/>
                </a:cubicBezTo>
                <a:cubicBezTo>
                  <a:pt x="15630" y="2375"/>
                  <a:pt x="15831" y="2564"/>
                  <a:pt x="16055" y="2706"/>
                </a:cubicBezTo>
                <a:cubicBezTo>
                  <a:pt x="16055" y="2706"/>
                  <a:pt x="15642" y="3698"/>
                  <a:pt x="16598" y="4029"/>
                </a:cubicBezTo>
                <a:lnTo>
                  <a:pt x="1643" y="9794"/>
                </a:lnTo>
                <a:cubicBezTo>
                  <a:pt x="1643" y="9794"/>
                  <a:pt x="1879" y="9144"/>
                  <a:pt x="1785" y="8908"/>
                </a:cubicBezTo>
                <a:cubicBezTo>
                  <a:pt x="1690" y="8660"/>
                  <a:pt x="1100" y="8459"/>
                  <a:pt x="1100" y="8459"/>
                </a:cubicBezTo>
                <a:cubicBezTo>
                  <a:pt x="1100" y="8459"/>
                  <a:pt x="1430" y="7821"/>
                  <a:pt x="1289" y="7478"/>
                </a:cubicBezTo>
                <a:cubicBezTo>
                  <a:pt x="1147" y="7124"/>
                  <a:pt x="592" y="6982"/>
                  <a:pt x="592" y="6982"/>
                </a:cubicBezTo>
                <a:cubicBezTo>
                  <a:pt x="592" y="6982"/>
                  <a:pt x="851" y="6604"/>
                  <a:pt x="722" y="6274"/>
                </a:cubicBezTo>
                <a:cubicBezTo>
                  <a:pt x="580" y="5943"/>
                  <a:pt x="1" y="5801"/>
                  <a:pt x="1" y="580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5" name="Google Shape;15;p2"/>
          <p:cNvGrpSpPr/>
          <p:nvPr/>
        </p:nvGrpSpPr>
        <p:grpSpPr>
          <a:xfrm>
            <a:off x="-461842" y="1054055"/>
            <a:ext cx="3011172" cy="854071"/>
            <a:chOff x="-2810250" y="3572525"/>
            <a:chExt cx="2106500" cy="597475"/>
          </a:xfrm>
        </p:grpSpPr>
        <p:sp>
          <p:nvSpPr>
            <p:cNvPr id="16" name="Google Shape;16;p2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6" name="Google Shape;126;p2"/>
          <p:cNvGrpSpPr/>
          <p:nvPr/>
        </p:nvGrpSpPr>
        <p:grpSpPr>
          <a:xfrm>
            <a:off x="10173164" y="5847025"/>
            <a:ext cx="2364483" cy="753219"/>
            <a:chOff x="-4380075" y="3780200"/>
            <a:chExt cx="1637000" cy="521475"/>
          </a:xfrm>
        </p:grpSpPr>
        <p:sp>
          <p:nvSpPr>
            <p:cNvPr id="127" name="Google Shape;127;p2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586376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6" name="Google Shape;196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97" name="Google Shape;197;p3"/>
          <p:cNvSpPr txBox="1">
            <a:spLocks noGrp="1"/>
          </p:cNvSpPr>
          <p:nvPr>
            <p:ph type="subTitle" idx="1"/>
          </p:nvPr>
        </p:nvSpPr>
        <p:spPr>
          <a:xfrm>
            <a:off x="4187088" y="4546967"/>
            <a:ext cx="3818800" cy="9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98" name="Google Shape;198;p3"/>
          <p:cNvSpPr txBox="1">
            <a:spLocks noGrp="1"/>
          </p:cNvSpPr>
          <p:nvPr>
            <p:ph type="title"/>
          </p:nvPr>
        </p:nvSpPr>
        <p:spPr>
          <a:xfrm>
            <a:off x="4139488" y="2929363"/>
            <a:ext cx="3914000" cy="19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99" name="Google Shape;199;p3"/>
          <p:cNvSpPr txBox="1">
            <a:spLocks noGrp="1"/>
          </p:cNvSpPr>
          <p:nvPr>
            <p:ph type="title" idx="2" hasCustomPrompt="1"/>
          </p:nvPr>
        </p:nvSpPr>
        <p:spPr>
          <a:xfrm>
            <a:off x="5125488" y="1900864"/>
            <a:ext cx="1942000" cy="13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grpSp>
        <p:nvGrpSpPr>
          <p:cNvPr id="200" name="Google Shape;200;p3"/>
          <p:cNvGrpSpPr/>
          <p:nvPr/>
        </p:nvGrpSpPr>
        <p:grpSpPr>
          <a:xfrm>
            <a:off x="-1580183" y="1121234"/>
            <a:ext cx="2808667" cy="796633"/>
            <a:chOff x="-2810250" y="3572525"/>
            <a:chExt cx="2106500" cy="597475"/>
          </a:xfrm>
        </p:grpSpPr>
        <p:sp>
          <p:nvSpPr>
            <p:cNvPr id="201" name="Google Shape;201;p3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263;p3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264;p3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277;p3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87;p3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11" name="Google Shape;311;p3"/>
          <p:cNvGrpSpPr/>
          <p:nvPr/>
        </p:nvGrpSpPr>
        <p:grpSpPr>
          <a:xfrm>
            <a:off x="10318651" y="5984334"/>
            <a:ext cx="2182667" cy="695300"/>
            <a:chOff x="-4380075" y="3780200"/>
            <a:chExt cx="1637000" cy="521475"/>
          </a:xfrm>
        </p:grpSpPr>
        <p:sp>
          <p:nvSpPr>
            <p:cNvPr id="312" name="Google Shape;312;p3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80" name="Google Shape;380;p3"/>
          <p:cNvPicPr preferRelativeResize="0"/>
          <p:nvPr/>
        </p:nvPicPr>
        <p:blipFill>
          <a:blip r:embed="rId3">
            <a:alphaModFix amt="75000"/>
          </a:blip>
          <a:stretch>
            <a:fillRect/>
          </a:stretch>
        </p:blipFill>
        <p:spPr>
          <a:xfrm>
            <a:off x="9047784" y="750167"/>
            <a:ext cx="4724400" cy="977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81" name="Google Shape;381;p3"/>
          <p:cNvPicPr preferRelativeResize="0"/>
          <p:nvPr/>
        </p:nvPicPr>
        <p:blipFill>
          <a:blip r:embed="rId4">
            <a:alphaModFix amt="65000"/>
          </a:blip>
          <a:stretch>
            <a:fillRect/>
          </a:stretch>
        </p:blipFill>
        <p:spPr>
          <a:xfrm>
            <a:off x="-975433" y="6009383"/>
            <a:ext cx="5057368" cy="8984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5328285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3" name="Google Shape;383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84" name="Google Shape;384;p4"/>
          <p:cNvPicPr preferRelativeResize="0"/>
          <p:nvPr/>
        </p:nvPicPr>
        <p:blipFill>
          <a:blip r:embed="rId3">
            <a:alphaModFix amt="80000"/>
          </a:blip>
          <a:stretch>
            <a:fillRect/>
          </a:stretch>
        </p:blipFill>
        <p:spPr>
          <a:xfrm>
            <a:off x="9494369" y="865426"/>
            <a:ext cx="3493332" cy="620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385" name="Google Shape;385;p4"/>
          <p:cNvPicPr preferRelativeResize="0"/>
          <p:nvPr/>
        </p:nvPicPr>
        <p:blipFill>
          <a:blip r:embed="rId4">
            <a:alphaModFix amt="85000"/>
          </a:blip>
          <a:stretch>
            <a:fillRect/>
          </a:stretch>
        </p:blipFill>
        <p:spPr>
          <a:xfrm>
            <a:off x="-1391565" y="6044193"/>
            <a:ext cx="3493332" cy="620567"/>
          </a:xfrm>
          <a:prstGeom prst="rect">
            <a:avLst/>
          </a:prstGeom>
          <a:noFill/>
          <a:ln>
            <a:noFill/>
          </a:ln>
        </p:spPr>
      </p:pic>
      <p:sp>
        <p:nvSpPr>
          <p:cNvPr id="386" name="Google Shape;386;p4"/>
          <p:cNvSpPr txBox="1">
            <a:spLocks noGrp="1"/>
          </p:cNvSpPr>
          <p:nvPr>
            <p:ph type="body" idx="1"/>
          </p:nvPr>
        </p:nvSpPr>
        <p:spPr>
          <a:xfrm>
            <a:off x="951588" y="1790836"/>
            <a:ext cx="10281200" cy="459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317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AutoNum type="arabicPeriod"/>
              <a:defRPr sz="1600"/>
            </a:lvl1pPr>
            <a:lvl2pPr marL="1219170" lvl="1" indent="-431789" rtl="0">
              <a:spcBef>
                <a:spcPts val="2133"/>
              </a:spcBef>
              <a:spcAft>
                <a:spcPts val="0"/>
              </a:spcAft>
              <a:buSzPts val="1500"/>
              <a:buAutoNum type="alphaLcPeriod"/>
              <a:defRPr/>
            </a:lvl2pPr>
            <a:lvl3pPr marL="1828754" lvl="2" indent="-431789" rtl="0">
              <a:spcBef>
                <a:spcPts val="2133"/>
              </a:spcBef>
              <a:spcAft>
                <a:spcPts val="0"/>
              </a:spcAft>
              <a:buSzPts val="1500"/>
              <a:buAutoNum type="romanLcPeriod"/>
              <a:defRPr/>
            </a:lvl3pPr>
            <a:lvl4pPr marL="2438339" lvl="3" indent="-431789" rtl="0">
              <a:spcBef>
                <a:spcPts val="2133"/>
              </a:spcBef>
              <a:spcAft>
                <a:spcPts val="0"/>
              </a:spcAft>
              <a:buSzPts val="1500"/>
              <a:buAutoNum type="arabicPeriod"/>
              <a:defRPr/>
            </a:lvl4pPr>
            <a:lvl5pPr marL="3047924" lvl="4" indent="-431789" rtl="0">
              <a:spcBef>
                <a:spcPts val="2133"/>
              </a:spcBef>
              <a:spcAft>
                <a:spcPts val="0"/>
              </a:spcAft>
              <a:buSzPts val="1500"/>
              <a:buAutoNum type="alphaLcPeriod"/>
              <a:defRPr/>
            </a:lvl5pPr>
            <a:lvl6pPr marL="3657509" lvl="5" indent="-431789" rtl="0">
              <a:spcBef>
                <a:spcPts val="2133"/>
              </a:spcBef>
              <a:spcAft>
                <a:spcPts val="0"/>
              </a:spcAft>
              <a:buSzPts val="1500"/>
              <a:buAutoNum type="romanLcPeriod"/>
              <a:defRPr/>
            </a:lvl6pPr>
            <a:lvl7pPr marL="4267093" lvl="6" indent="-431789" rtl="0">
              <a:spcBef>
                <a:spcPts val="2133"/>
              </a:spcBef>
              <a:spcAft>
                <a:spcPts val="0"/>
              </a:spcAft>
              <a:buSzPts val="1500"/>
              <a:buAutoNum type="arabicPeriod"/>
              <a:defRPr/>
            </a:lvl7pPr>
            <a:lvl8pPr marL="4876678" lvl="7" indent="-431789" rtl="0">
              <a:spcBef>
                <a:spcPts val="2133"/>
              </a:spcBef>
              <a:spcAft>
                <a:spcPts val="0"/>
              </a:spcAft>
              <a:buSzPts val="1500"/>
              <a:buAutoNum type="alphaLcPeriod"/>
              <a:defRPr/>
            </a:lvl8pPr>
            <a:lvl9pPr marL="5486263" lvl="8" indent="-431789" rtl="0">
              <a:spcBef>
                <a:spcPts val="2133"/>
              </a:spcBef>
              <a:spcAft>
                <a:spcPts val="2133"/>
              </a:spcAft>
              <a:buSzPts val="1500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387" name="Google Shape;387;p4"/>
          <p:cNvGrpSpPr/>
          <p:nvPr/>
        </p:nvGrpSpPr>
        <p:grpSpPr>
          <a:xfrm>
            <a:off x="10694033" y="5956152"/>
            <a:ext cx="2808667" cy="796633"/>
            <a:chOff x="-2810250" y="3572525"/>
            <a:chExt cx="2106500" cy="597475"/>
          </a:xfrm>
        </p:grpSpPr>
        <p:sp>
          <p:nvSpPr>
            <p:cNvPr id="388" name="Google Shape;388;p4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389;p4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392;p4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393;p4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396;p4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397;p4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398;p4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399;p4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00;p4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98" name="Google Shape;498;p4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807454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81CBD5-ABC3-455C-B12F-799E6A434D96}" type="datetimeFigureOut">
              <a:rPr lang="en-US" smtClean="0"/>
              <a:t>10/10/2023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24AAB8-47E6-4013-A535-B94583CD36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758591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0" name="Google Shape;500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501" name="Google Shape;501;p5"/>
          <p:cNvSpPr txBox="1">
            <a:spLocks noGrp="1"/>
          </p:cNvSpPr>
          <p:nvPr>
            <p:ph type="subTitle" idx="1"/>
          </p:nvPr>
        </p:nvSpPr>
        <p:spPr>
          <a:xfrm>
            <a:off x="6716511" y="5293668"/>
            <a:ext cx="3921600" cy="48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502" name="Google Shape;502;p5"/>
          <p:cNvSpPr txBox="1">
            <a:spLocks noGrp="1"/>
          </p:cNvSpPr>
          <p:nvPr>
            <p:ph type="subTitle" idx="2"/>
          </p:nvPr>
        </p:nvSpPr>
        <p:spPr>
          <a:xfrm>
            <a:off x="1598667" y="5293657"/>
            <a:ext cx="3876800" cy="48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2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500"/>
              <a:buNone/>
              <a:defRPr sz="2000"/>
            </a:lvl9pPr>
          </a:lstStyle>
          <a:p>
            <a:endParaRPr/>
          </a:p>
        </p:txBody>
      </p:sp>
      <p:sp>
        <p:nvSpPr>
          <p:cNvPr id="503" name="Google Shape;503;p5"/>
          <p:cNvSpPr txBox="1">
            <a:spLocks noGrp="1"/>
          </p:cNvSpPr>
          <p:nvPr>
            <p:ph type="subTitle" idx="3"/>
          </p:nvPr>
        </p:nvSpPr>
        <p:spPr>
          <a:xfrm>
            <a:off x="1546681" y="4104337"/>
            <a:ext cx="3970800" cy="13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2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500"/>
              <a:buNone/>
              <a:defRPr sz="2000"/>
            </a:lvl9pPr>
          </a:lstStyle>
          <a:p>
            <a:endParaRPr/>
          </a:p>
        </p:txBody>
      </p:sp>
      <p:grpSp>
        <p:nvGrpSpPr>
          <p:cNvPr id="504" name="Google Shape;504;p5"/>
          <p:cNvGrpSpPr/>
          <p:nvPr/>
        </p:nvGrpSpPr>
        <p:grpSpPr>
          <a:xfrm>
            <a:off x="-1048434" y="1121234"/>
            <a:ext cx="2808667" cy="796633"/>
            <a:chOff x="-2810250" y="3572525"/>
            <a:chExt cx="2106500" cy="597475"/>
          </a:xfrm>
        </p:grpSpPr>
        <p:sp>
          <p:nvSpPr>
            <p:cNvPr id="505" name="Google Shape;505;p5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5" name="Google Shape;615;p5"/>
          <p:cNvGrpSpPr/>
          <p:nvPr/>
        </p:nvGrpSpPr>
        <p:grpSpPr>
          <a:xfrm>
            <a:off x="10850400" y="5984334"/>
            <a:ext cx="2182667" cy="695300"/>
            <a:chOff x="-4380075" y="3780200"/>
            <a:chExt cx="1637000" cy="521475"/>
          </a:xfrm>
        </p:grpSpPr>
        <p:sp>
          <p:nvSpPr>
            <p:cNvPr id="616" name="Google Shape;616;p5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684" name="Google Shape;684;p5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>
            <a:off x="9579533" y="750167"/>
            <a:ext cx="4724400" cy="977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85" name="Google Shape;685;p5"/>
          <p:cNvPicPr preferRelativeResize="0"/>
          <p:nvPr/>
        </p:nvPicPr>
        <p:blipFill>
          <a:blip r:embed="rId4">
            <a:alphaModFix amt="66000"/>
          </a:blip>
          <a:stretch>
            <a:fillRect/>
          </a:stretch>
        </p:blipFill>
        <p:spPr>
          <a:xfrm>
            <a:off x="-443684" y="6009383"/>
            <a:ext cx="5057368" cy="898400"/>
          </a:xfrm>
          <a:prstGeom prst="rect">
            <a:avLst/>
          </a:prstGeom>
          <a:noFill/>
          <a:ln>
            <a:noFill/>
          </a:ln>
        </p:spPr>
      </p:pic>
      <p:sp>
        <p:nvSpPr>
          <p:cNvPr id="686" name="Google Shape;686;p5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687" name="Google Shape;687;p5"/>
          <p:cNvSpPr txBox="1">
            <a:spLocks noGrp="1"/>
          </p:cNvSpPr>
          <p:nvPr>
            <p:ph type="subTitle" idx="4"/>
          </p:nvPr>
        </p:nvSpPr>
        <p:spPr>
          <a:xfrm>
            <a:off x="6689884" y="4104337"/>
            <a:ext cx="3970800" cy="13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2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■"/>
              <a:defRPr sz="2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●"/>
              <a:defRPr sz="2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○"/>
              <a:defRPr sz="2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■"/>
              <a:defRPr sz="2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●"/>
              <a:defRPr sz="2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○"/>
              <a:defRPr sz="2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500"/>
              <a:buChar char="■"/>
              <a:defRPr sz="2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679634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9" name="Google Shape;689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0" name="Google Shape;690;p6"/>
          <p:cNvGrpSpPr/>
          <p:nvPr/>
        </p:nvGrpSpPr>
        <p:grpSpPr>
          <a:xfrm>
            <a:off x="-1580183" y="1121234"/>
            <a:ext cx="2808667" cy="796633"/>
            <a:chOff x="-2810250" y="3572525"/>
            <a:chExt cx="2106500" cy="597475"/>
          </a:xfrm>
        </p:grpSpPr>
        <p:sp>
          <p:nvSpPr>
            <p:cNvPr id="691" name="Google Shape;691;p6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" name="Google Shape;692;p6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" name="Google Shape;693;p6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" name="Google Shape;694;p6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" name="Google Shape;695;p6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" name="Google Shape;696;p6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" name="Google Shape;697;p6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" name="Google Shape;698;p6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" name="Google Shape;699;p6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" name="Google Shape;700;p6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" name="Google Shape;701;p6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" name="Google Shape;702;p6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" name="Google Shape;703;p6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" name="Google Shape;704;p6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" name="Google Shape;705;p6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" name="Google Shape;706;p6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" name="Google Shape;707;p6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" name="Google Shape;708;p6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" name="Google Shape;709;p6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" name="Google Shape;711;p6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" name="Google Shape;712;p6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" name="Google Shape;713;p6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4" name="Google Shape;714;p6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5" name="Google Shape;715;p6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6" name="Google Shape;716;p6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7" name="Google Shape;717;p6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8" name="Google Shape;718;p6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9" name="Google Shape;719;p6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" name="Google Shape;720;p6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1" name="Google Shape;721;p6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2" name="Google Shape;722;p6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" name="Google Shape;723;p6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4" name="Google Shape;724;p6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5" name="Google Shape;725;p6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" name="Google Shape;726;p6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7" name="Google Shape;727;p6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8" name="Google Shape;728;p6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9" name="Google Shape;729;p6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0" name="Google Shape;730;p6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1" name="Google Shape;731;p6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2" name="Google Shape;732;p6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3" name="Google Shape;733;p6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4" name="Google Shape;734;p6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5" name="Google Shape;735;p6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" name="Google Shape;736;p6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" name="Google Shape;737;p6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" name="Google Shape;738;p6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" name="Google Shape;739;p6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" name="Google Shape;740;p6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" name="Google Shape;741;p6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" name="Google Shape;742;p6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" name="Google Shape;743;p6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" name="Google Shape;744;p6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" name="Google Shape;745;p6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" name="Google Shape;746;p6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" name="Google Shape;747;p6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" name="Google Shape;748;p6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9" name="Google Shape;749;p6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0" name="Google Shape;750;p6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" name="Google Shape;751;p6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2" name="Google Shape;752;p6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3" name="Google Shape;753;p6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4" name="Google Shape;754;p6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5" name="Google Shape;755;p6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6" name="Google Shape;756;p6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7" name="Google Shape;757;p6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" name="Google Shape;758;p6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" name="Google Shape;759;p6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" name="Google Shape;761;p6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" name="Google Shape;762;p6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" name="Google Shape;763;p6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" name="Google Shape;764;p6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" name="Google Shape;765;p6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" name="Google Shape;766;p6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" name="Google Shape;767;p6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" name="Google Shape;768;p6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" name="Google Shape;769;p6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" name="Google Shape;770;p6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" name="Google Shape;772;p6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" name="Google Shape;773;p6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" name="Google Shape;774;p6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" name="Google Shape;775;p6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" name="Google Shape;776;p6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" name="Google Shape;777;p6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" name="Google Shape;778;p6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" name="Google Shape;779;p6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" name="Google Shape;780;p6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" name="Google Shape;782;p6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" name="Google Shape;783;p6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" name="Google Shape;785;p6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" name="Google Shape;786;p6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" name="Google Shape;787;p6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01" name="Google Shape;801;p6"/>
          <p:cNvGrpSpPr/>
          <p:nvPr/>
        </p:nvGrpSpPr>
        <p:grpSpPr>
          <a:xfrm>
            <a:off x="10318651" y="5984334"/>
            <a:ext cx="2182667" cy="695300"/>
            <a:chOff x="-4380075" y="3780200"/>
            <a:chExt cx="1637000" cy="521475"/>
          </a:xfrm>
        </p:grpSpPr>
        <p:sp>
          <p:nvSpPr>
            <p:cNvPr id="802" name="Google Shape;802;p6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" name="Google Shape;803;p6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" name="Google Shape;804;p6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" name="Google Shape;805;p6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6" name="Google Shape;806;p6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" name="Google Shape;807;p6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" name="Google Shape;810;p6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" name="Google Shape;811;p6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" name="Google Shape;812;p6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3" name="Google Shape;813;p6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4" name="Google Shape;814;p6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" name="Google Shape;815;p6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6" name="Google Shape;816;p6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" name="Google Shape;817;p6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8" name="Google Shape;818;p6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9" name="Google Shape;819;p6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0" name="Google Shape;820;p6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1" name="Google Shape;821;p6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2" name="Google Shape;822;p6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3" name="Google Shape;823;p6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4" name="Google Shape;824;p6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5" name="Google Shape;825;p6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6" name="Google Shape;826;p6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7" name="Google Shape;827;p6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8" name="Google Shape;828;p6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9" name="Google Shape;829;p6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830;p6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831;p6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832;p6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833;p6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834;p6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835;p6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836;p6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837;p6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838;p6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839;p6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840;p6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841;p6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842;p6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843;p6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844;p6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845;p6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846;p6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847;p6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848;p6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849;p6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850;p6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851;p6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852;p6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853;p6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854;p6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855;p6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856;p6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857;p6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858;p6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859;p6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860;p6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861;p6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862;p6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863;p6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864;p6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865;p6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866;p6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867;p6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868;p6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869;p6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870" name="Google Shape;870;p6"/>
          <p:cNvPicPr preferRelativeResize="0"/>
          <p:nvPr/>
        </p:nvPicPr>
        <p:blipFill>
          <a:blip r:embed="rId3">
            <a:alphaModFix amt="52000"/>
          </a:blip>
          <a:stretch>
            <a:fillRect/>
          </a:stretch>
        </p:blipFill>
        <p:spPr>
          <a:xfrm>
            <a:off x="9827548" y="442385"/>
            <a:ext cx="4724400" cy="977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71" name="Google Shape;871;p6"/>
          <p:cNvPicPr preferRelativeResize="0"/>
          <p:nvPr/>
        </p:nvPicPr>
        <p:blipFill rotWithShape="1">
          <a:blip r:embed="rId4">
            <a:alphaModFix amt="58000"/>
          </a:blip>
          <a:srcRect l="6060" r="-6059"/>
          <a:stretch/>
        </p:blipFill>
        <p:spPr>
          <a:xfrm>
            <a:off x="-1396500" y="6182149"/>
            <a:ext cx="5057368" cy="898400"/>
          </a:xfrm>
          <a:prstGeom prst="rect">
            <a:avLst/>
          </a:prstGeom>
          <a:noFill/>
          <a:ln>
            <a:noFill/>
          </a:ln>
        </p:spPr>
      </p:pic>
      <p:sp>
        <p:nvSpPr>
          <p:cNvPr id="872" name="Google Shape;872;p6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6962060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4" name="Google Shape;874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75" name="Google Shape;875;p7"/>
          <p:cNvSpPr txBox="1">
            <a:spLocks noGrp="1"/>
          </p:cNvSpPr>
          <p:nvPr>
            <p:ph type="subTitle" idx="1"/>
          </p:nvPr>
        </p:nvSpPr>
        <p:spPr>
          <a:xfrm>
            <a:off x="1456839" y="3238867"/>
            <a:ext cx="4437600" cy="21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76" name="Google Shape;876;p7"/>
          <p:cNvSpPr txBox="1">
            <a:spLocks noGrp="1"/>
          </p:cNvSpPr>
          <p:nvPr>
            <p:ph type="title"/>
          </p:nvPr>
        </p:nvSpPr>
        <p:spPr>
          <a:xfrm>
            <a:off x="1159412" y="2342667"/>
            <a:ext cx="4735200" cy="13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877" name="Google Shape;877;p7"/>
          <p:cNvGrpSpPr/>
          <p:nvPr/>
        </p:nvGrpSpPr>
        <p:grpSpPr>
          <a:xfrm>
            <a:off x="-1048434" y="1121234"/>
            <a:ext cx="2808667" cy="796633"/>
            <a:chOff x="-2810250" y="3572525"/>
            <a:chExt cx="2106500" cy="597475"/>
          </a:xfrm>
        </p:grpSpPr>
        <p:sp>
          <p:nvSpPr>
            <p:cNvPr id="878" name="Google Shape;878;p7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904;p7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905;p7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916;p7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917;p7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918;p7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919;p7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920;p7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921;p7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922;p7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923;p7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924;p7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925;p7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926;p7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927;p7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928;p7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929;p7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930;p7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931;p7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932;p7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933;p7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934;p7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935;p7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936;p7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937;p7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938;p7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939;p7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940;p7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941;p7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942;p7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943;p7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944;p7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945;p7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946;p7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947;p7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948;p7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949;p7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950;p7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951;p7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952;p7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953;p7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954;p7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955;p7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956;p7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957;p7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958;p7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959;p7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8" name="Google Shape;988;p7"/>
          <p:cNvGrpSpPr/>
          <p:nvPr/>
        </p:nvGrpSpPr>
        <p:grpSpPr>
          <a:xfrm>
            <a:off x="10850400" y="5984334"/>
            <a:ext cx="2182667" cy="695300"/>
            <a:chOff x="-4380075" y="3780200"/>
            <a:chExt cx="1637000" cy="521475"/>
          </a:xfrm>
        </p:grpSpPr>
        <p:sp>
          <p:nvSpPr>
            <p:cNvPr id="989" name="Google Shape;989;p7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057" name="Google Shape;1057;p7"/>
          <p:cNvPicPr preferRelativeResize="0"/>
          <p:nvPr/>
        </p:nvPicPr>
        <p:blipFill>
          <a:blip r:embed="rId3">
            <a:alphaModFix amt="85000"/>
          </a:blip>
          <a:stretch>
            <a:fillRect/>
          </a:stretch>
        </p:blipFill>
        <p:spPr>
          <a:xfrm rot="2861804">
            <a:off x="-723551" y="4465777"/>
            <a:ext cx="3685203" cy="295398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8" name="Google Shape;1058;p7"/>
          <p:cNvPicPr preferRelativeResize="0"/>
          <p:nvPr/>
        </p:nvPicPr>
        <p:blipFill>
          <a:blip r:embed="rId4">
            <a:alphaModFix amt="72000"/>
          </a:blip>
          <a:stretch>
            <a:fillRect/>
          </a:stretch>
        </p:blipFill>
        <p:spPr>
          <a:xfrm rot="-10338121">
            <a:off x="9832832" y="-759257"/>
            <a:ext cx="3685203" cy="295398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3017253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0" name="Google Shape;1060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061" name="Google Shape;1061;p8"/>
          <p:cNvSpPr txBox="1">
            <a:spLocks noGrp="1"/>
          </p:cNvSpPr>
          <p:nvPr>
            <p:ph type="title"/>
          </p:nvPr>
        </p:nvSpPr>
        <p:spPr>
          <a:xfrm>
            <a:off x="1209400" y="2021895"/>
            <a:ext cx="9773200" cy="22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9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062" name="Google Shape;1062;p8"/>
          <p:cNvGrpSpPr/>
          <p:nvPr/>
        </p:nvGrpSpPr>
        <p:grpSpPr>
          <a:xfrm>
            <a:off x="9383317" y="5547268"/>
            <a:ext cx="2808667" cy="796633"/>
            <a:chOff x="-2810250" y="3572525"/>
            <a:chExt cx="2106500" cy="597475"/>
          </a:xfrm>
        </p:grpSpPr>
        <p:sp>
          <p:nvSpPr>
            <p:cNvPr id="1063" name="Google Shape;1063;p8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120;p8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121;p8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173" name="Google Shape;1173;p8"/>
          <p:cNvGrpSpPr/>
          <p:nvPr/>
        </p:nvGrpSpPr>
        <p:grpSpPr>
          <a:xfrm flipH="1">
            <a:off x="-16" y="1009513"/>
            <a:ext cx="2808667" cy="796633"/>
            <a:chOff x="-2810250" y="3572525"/>
            <a:chExt cx="2106500" cy="597475"/>
          </a:xfrm>
        </p:grpSpPr>
        <p:sp>
          <p:nvSpPr>
            <p:cNvPr id="1174" name="Google Shape;1174;p8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4" name="Google Shape;1264;p8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5" name="Google Shape;1265;p8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6" name="Google Shape;1276;p8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7" name="Google Shape;1277;p8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8" name="Google Shape;1278;p8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9" name="Google Shape;1279;p8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0" name="Google Shape;1280;p8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1" name="Google Shape;1281;p8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555451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5" name="Google Shape;1285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86" name="Google Shape;1286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87" name="Google Shape;1287;p9"/>
          <p:cNvSpPr txBox="1">
            <a:spLocks noGrp="1"/>
          </p:cNvSpPr>
          <p:nvPr>
            <p:ph type="title"/>
          </p:nvPr>
        </p:nvSpPr>
        <p:spPr>
          <a:xfrm>
            <a:off x="2607000" y="2028561"/>
            <a:ext cx="6978000" cy="1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9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88" name="Google Shape;1288;p9"/>
          <p:cNvSpPr txBox="1">
            <a:spLocks noGrp="1"/>
          </p:cNvSpPr>
          <p:nvPr>
            <p:ph type="body" idx="1"/>
          </p:nvPr>
        </p:nvSpPr>
        <p:spPr>
          <a:xfrm>
            <a:off x="2574752" y="4016787"/>
            <a:ext cx="7056400" cy="113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4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289" name="Google Shape;1289;p9"/>
          <p:cNvSpPr/>
          <p:nvPr/>
        </p:nvSpPr>
        <p:spPr>
          <a:xfrm>
            <a:off x="-375662" y="-215349"/>
            <a:ext cx="2021371" cy="1155660"/>
          </a:xfrm>
          <a:custGeom>
            <a:avLst/>
            <a:gdLst/>
            <a:ahLst/>
            <a:cxnLst/>
            <a:rect l="l" t="t" r="r" b="b"/>
            <a:pathLst>
              <a:path w="16599" h="9794" extrusionOk="0">
                <a:moveTo>
                  <a:pt x="1" y="5801"/>
                </a:moveTo>
                <a:lnTo>
                  <a:pt x="15086" y="1"/>
                </a:lnTo>
                <a:cubicBezTo>
                  <a:pt x="15086" y="1"/>
                  <a:pt x="14756" y="544"/>
                  <a:pt x="14874" y="828"/>
                </a:cubicBezTo>
                <a:cubicBezTo>
                  <a:pt x="14992" y="1123"/>
                  <a:pt x="15618" y="1288"/>
                  <a:pt x="15618" y="1288"/>
                </a:cubicBezTo>
                <a:cubicBezTo>
                  <a:pt x="15618" y="1288"/>
                  <a:pt x="15287" y="1891"/>
                  <a:pt x="15464" y="2174"/>
                </a:cubicBezTo>
                <a:cubicBezTo>
                  <a:pt x="15630" y="2375"/>
                  <a:pt x="15831" y="2564"/>
                  <a:pt x="16055" y="2706"/>
                </a:cubicBezTo>
                <a:cubicBezTo>
                  <a:pt x="16055" y="2706"/>
                  <a:pt x="15642" y="3698"/>
                  <a:pt x="16598" y="4029"/>
                </a:cubicBezTo>
                <a:lnTo>
                  <a:pt x="1643" y="9794"/>
                </a:lnTo>
                <a:cubicBezTo>
                  <a:pt x="1643" y="9794"/>
                  <a:pt x="1879" y="9144"/>
                  <a:pt x="1785" y="8908"/>
                </a:cubicBezTo>
                <a:cubicBezTo>
                  <a:pt x="1690" y="8660"/>
                  <a:pt x="1100" y="8459"/>
                  <a:pt x="1100" y="8459"/>
                </a:cubicBezTo>
                <a:cubicBezTo>
                  <a:pt x="1100" y="8459"/>
                  <a:pt x="1430" y="7821"/>
                  <a:pt x="1289" y="7478"/>
                </a:cubicBezTo>
                <a:cubicBezTo>
                  <a:pt x="1147" y="7124"/>
                  <a:pt x="592" y="6982"/>
                  <a:pt x="592" y="6982"/>
                </a:cubicBezTo>
                <a:cubicBezTo>
                  <a:pt x="592" y="6982"/>
                  <a:pt x="851" y="6604"/>
                  <a:pt x="722" y="6274"/>
                </a:cubicBezTo>
                <a:cubicBezTo>
                  <a:pt x="580" y="5943"/>
                  <a:pt x="1" y="5801"/>
                  <a:pt x="1" y="580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90" name="Google Shape;1290;p9"/>
          <p:cNvSpPr/>
          <p:nvPr/>
        </p:nvSpPr>
        <p:spPr>
          <a:xfrm flipH="1">
            <a:off x="10565688" y="-215349"/>
            <a:ext cx="2021371" cy="1155660"/>
          </a:xfrm>
          <a:custGeom>
            <a:avLst/>
            <a:gdLst/>
            <a:ahLst/>
            <a:cxnLst/>
            <a:rect l="l" t="t" r="r" b="b"/>
            <a:pathLst>
              <a:path w="16599" h="9794" extrusionOk="0">
                <a:moveTo>
                  <a:pt x="1" y="5801"/>
                </a:moveTo>
                <a:lnTo>
                  <a:pt x="15086" y="1"/>
                </a:lnTo>
                <a:cubicBezTo>
                  <a:pt x="15086" y="1"/>
                  <a:pt x="14756" y="544"/>
                  <a:pt x="14874" y="828"/>
                </a:cubicBezTo>
                <a:cubicBezTo>
                  <a:pt x="14992" y="1123"/>
                  <a:pt x="15618" y="1288"/>
                  <a:pt x="15618" y="1288"/>
                </a:cubicBezTo>
                <a:cubicBezTo>
                  <a:pt x="15618" y="1288"/>
                  <a:pt x="15287" y="1891"/>
                  <a:pt x="15464" y="2174"/>
                </a:cubicBezTo>
                <a:cubicBezTo>
                  <a:pt x="15630" y="2375"/>
                  <a:pt x="15831" y="2564"/>
                  <a:pt x="16055" y="2706"/>
                </a:cubicBezTo>
                <a:cubicBezTo>
                  <a:pt x="16055" y="2706"/>
                  <a:pt x="15642" y="3698"/>
                  <a:pt x="16598" y="4029"/>
                </a:cubicBezTo>
                <a:lnTo>
                  <a:pt x="1643" y="9794"/>
                </a:lnTo>
                <a:cubicBezTo>
                  <a:pt x="1643" y="9794"/>
                  <a:pt x="1879" y="9144"/>
                  <a:pt x="1785" y="8908"/>
                </a:cubicBezTo>
                <a:cubicBezTo>
                  <a:pt x="1690" y="8660"/>
                  <a:pt x="1100" y="8459"/>
                  <a:pt x="1100" y="8459"/>
                </a:cubicBezTo>
                <a:cubicBezTo>
                  <a:pt x="1100" y="8459"/>
                  <a:pt x="1430" y="7821"/>
                  <a:pt x="1289" y="7478"/>
                </a:cubicBezTo>
                <a:cubicBezTo>
                  <a:pt x="1147" y="7124"/>
                  <a:pt x="592" y="6982"/>
                  <a:pt x="592" y="6982"/>
                </a:cubicBezTo>
                <a:cubicBezTo>
                  <a:pt x="592" y="6982"/>
                  <a:pt x="851" y="6604"/>
                  <a:pt x="722" y="6274"/>
                </a:cubicBezTo>
                <a:cubicBezTo>
                  <a:pt x="580" y="5943"/>
                  <a:pt x="1" y="5801"/>
                  <a:pt x="1" y="580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91" name="Google Shape;1291;p9"/>
          <p:cNvGrpSpPr/>
          <p:nvPr/>
        </p:nvGrpSpPr>
        <p:grpSpPr>
          <a:xfrm>
            <a:off x="-1048434" y="1121234"/>
            <a:ext cx="2808667" cy="796633"/>
            <a:chOff x="-2810250" y="3572525"/>
            <a:chExt cx="2106500" cy="597475"/>
          </a:xfrm>
        </p:grpSpPr>
        <p:sp>
          <p:nvSpPr>
            <p:cNvPr id="1292" name="Google Shape;1292;p9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3" name="Google Shape;1293;p9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4" name="Google Shape;1294;p9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5" name="Google Shape;1295;p9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6" name="Google Shape;1296;p9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7" name="Google Shape;1297;p9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8" name="Google Shape;1298;p9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9" name="Google Shape;1299;p9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0" name="Google Shape;1300;p9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1" name="Google Shape;1301;p9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2" name="Google Shape;1302;p9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3" name="Google Shape;1303;p9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4" name="Google Shape;1304;p9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5" name="Google Shape;1305;p9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6" name="Google Shape;1306;p9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7" name="Google Shape;1307;p9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8" name="Google Shape;1308;p9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9" name="Google Shape;1309;p9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0" name="Google Shape;1310;p9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1" name="Google Shape;1311;p9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2" name="Google Shape;1312;p9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3" name="Google Shape;1313;p9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4" name="Google Shape;1314;p9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5" name="Google Shape;1315;p9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6" name="Google Shape;1316;p9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7" name="Google Shape;1317;p9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8" name="Google Shape;1318;p9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9" name="Google Shape;1319;p9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0" name="Google Shape;1320;p9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1" name="Google Shape;1321;p9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2" name="Google Shape;1322;p9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3" name="Google Shape;1323;p9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4" name="Google Shape;1324;p9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5" name="Google Shape;1325;p9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6" name="Google Shape;1326;p9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7" name="Google Shape;1327;p9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8" name="Google Shape;1328;p9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9" name="Google Shape;1329;p9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0" name="Google Shape;1330;p9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1" name="Google Shape;1331;p9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2" name="Google Shape;1332;p9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3" name="Google Shape;1333;p9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8" name="Google Shape;1338;p9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9" name="Google Shape;1339;p9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0" name="Google Shape;1340;p9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1" name="Google Shape;1341;p9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2" name="Google Shape;1342;p9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3" name="Google Shape;1343;p9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4" name="Google Shape;1344;p9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5" name="Google Shape;1345;p9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6" name="Google Shape;1346;p9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7" name="Google Shape;1347;p9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8" name="Google Shape;1348;p9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9" name="Google Shape;1349;p9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0" name="Google Shape;1350;p9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1" name="Google Shape;1351;p9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2" name="Google Shape;1352;p9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3" name="Google Shape;1353;p9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4" name="Google Shape;1354;p9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5" name="Google Shape;1355;p9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6" name="Google Shape;1356;p9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7" name="Google Shape;1357;p9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8" name="Google Shape;1358;p9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9" name="Google Shape;1359;p9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0" name="Google Shape;1360;p9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1" name="Google Shape;1361;p9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2" name="Google Shape;1362;p9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3" name="Google Shape;1363;p9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4" name="Google Shape;1364;p9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5" name="Google Shape;1365;p9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6" name="Google Shape;1366;p9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7" name="Google Shape;1367;p9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8" name="Google Shape;1368;p9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9" name="Google Shape;1369;p9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0" name="Google Shape;1370;p9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1" name="Google Shape;1371;p9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2" name="Google Shape;1372;p9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3" name="Google Shape;1373;p9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4" name="Google Shape;1374;p9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5" name="Google Shape;1375;p9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6" name="Google Shape;1376;p9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7" name="Google Shape;1377;p9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8" name="Google Shape;1378;p9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9" name="Google Shape;1379;p9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0" name="Google Shape;1380;p9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1" name="Google Shape;1381;p9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2" name="Google Shape;1382;p9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3" name="Google Shape;1383;p9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4" name="Google Shape;1384;p9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5" name="Google Shape;1385;p9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6" name="Google Shape;1386;p9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7" name="Google Shape;1387;p9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8" name="Google Shape;1388;p9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9" name="Google Shape;1389;p9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0" name="Google Shape;1390;p9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1" name="Google Shape;1391;p9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2" name="Google Shape;1392;p9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3" name="Google Shape;1393;p9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4" name="Google Shape;1394;p9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5" name="Google Shape;1395;p9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6" name="Google Shape;1396;p9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7" name="Google Shape;1397;p9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8" name="Google Shape;1398;p9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9" name="Google Shape;1399;p9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0" name="Google Shape;1400;p9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1" name="Google Shape;1401;p9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402" name="Google Shape;1402;p9"/>
          <p:cNvGrpSpPr/>
          <p:nvPr/>
        </p:nvGrpSpPr>
        <p:grpSpPr>
          <a:xfrm>
            <a:off x="10850400" y="5984334"/>
            <a:ext cx="2182667" cy="695300"/>
            <a:chOff x="-4380075" y="3780200"/>
            <a:chExt cx="1637000" cy="521475"/>
          </a:xfrm>
        </p:grpSpPr>
        <p:sp>
          <p:nvSpPr>
            <p:cNvPr id="1403" name="Google Shape;1403;p9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4" name="Google Shape;1404;p9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5" name="Google Shape;1405;p9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6" name="Google Shape;1406;p9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7" name="Google Shape;1407;p9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8" name="Google Shape;1408;p9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9" name="Google Shape;1409;p9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0" name="Google Shape;1410;p9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1" name="Google Shape;1411;p9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2" name="Google Shape;1412;p9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3" name="Google Shape;1413;p9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4" name="Google Shape;1414;p9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5" name="Google Shape;1415;p9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6" name="Google Shape;1416;p9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7" name="Google Shape;1417;p9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8" name="Google Shape;1418;p9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9" name="Google Shape;1419;p9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0" name="Google Shape;1420;p9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1" name="Google Shape;1421;p9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2" name="Google Shape;1422;p9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3" name="Google Shape;1423;p9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4" name="Google Shape;1424;p9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5" name="Google Shape;1425;p9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6" name="Google Shape;1426;p9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7" name="Google Shape;1427;p9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8" name="Google Shape;1428;p9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9" name="Google Shape;1429;p9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0" name="Google Shape;1430;p9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1" name="Google Shape;1431;p9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2" name="Google Shape;1432;p9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3" name="Google Shape;1433;p9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4" name="Google Shape;1434;p9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5" name="Google Shape;1435;p9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6" name="Google Shape;1436;p9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7" name="Google Shape;1437;p9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8" name="Google Shape;1438;p9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9" name="Google Shape;1439;p9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0" name="Google Shape;1440;p9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1" name="Google Shape;1441;p9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2" name="Google Shape;1442;p9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3" name="Google Shape;1443;p9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4" name="Google Shape;1444;p9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5" name="Google Shape;1445;p9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6" name="Google Shape;1446;p9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7" name="Google Shape;1447;p9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8" name="Google Shape;1448;p9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9" name="Google Shape;1449;p9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0" name="Google Shape;1450;p9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1" name="Google Shape;1451;p9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2" name="Google Shape;1452;p9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3" name="Google Shape;1453;p9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4" name="Google Shape;1454;p9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5" name="Google Shape;1455;p9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6" name="Google Shape;1456;p9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7" name="Google Shape;1457;p9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8" name="Google Shape;1458;p9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9" name="Google Shape;1459;p9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0" name="Google Shape;1460;p9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1" name="Google Shape;1461;p9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2" name="Google Shape;1462;p9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3" name="Google Shape;1463;p9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4" name="Google Shape;1464;p9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5" name="Google Shape;1465;p9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6" name="Google Shape;1466;p9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7" name="Google Shape;1467;p9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8" name="Google Shape;1468;p9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9" name="Google Shape;1469;p9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0" name="Google Shape;1470;p9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241218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2" name="Google Shape;1472;p10"/>
          <p:cNvSpPr txBox="1">
            <a:spLocks noGrp="1"/>
          </p:cNvSpPr>
          <p:nvPr>
            <p:ph type="title"/>
          </p:nvPr>
        </p:nvSpPr>
        <p:spPr>
          <a:xfrm>
            <a:off x="6441933" y="814881"/>
            <a:ext cx="5145200" cy="336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40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40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40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40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40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40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40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4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935210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" name="Google Shape;1474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75" name="Google Shape;1475;p11"/>
          <p:cNvSpPr txBox="1">
            <a:spLocks noGrp="1"/>
          </p:cNvSpPr>
          <p:nvPr>
            <p:ph type="title" hasCustomPrompt="1"/>
          </p:nvPr>
        </p:nvSpPr>
        <p:spPr>
          <a:xfrm>
            <a:off x="1307000" y="2172333"/>
            <a:ext cx="9578000" cy="18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476" name="Google Shape;1476;p11"/>
          <p:cNvSpPr txBox="1">
            <a:spLocks noGrp="1"/>
          </p:cNvSpPr>
          <p:nvPr>
            <p:ph type="body" idx="1"/>
          </p:nvPr>
        </p:nvSpPr>
        <p:spPr>
          <a:xfrm>
            <a:off x="2501900" y="4448967"/>
            <a:ext cx="7188400" cy="10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31789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 sz="2267"/>
            </a:lvl1pPr>
            <a:lvl2pPr marL="1219170" lvl="1" indent="-431789" algn="ctr">
              <a:spcBef>
                <a:spcPts val="0"/>
              </a:spcBef>
              <a:spcAft>
                <a:spcPts val="0"/>
              </a:spcAft>
              <a:buSzPts val="1500"/>
              <a:buChar char="○"/>
              <a:defRPr/>
            </a:lvl2pPr>
            <a:lvl3pPr marL="1828754" lvl="2" indent="-431789" algn="ctr">
              <a:spcBef>
                <a:spcPts val="2133"/>
              </a:spcBef>
              <a:spcAft>
                <a:spcPts val="0"/>
              </a:spcAft>
              <a:buSzPts val="1500"/>
              <a:buChar char="■"/>
              <a:defRPr/>
            </a:lvl3pPr>
            <a:lvl4pPr marL="2438339" lvl="3" indent="-431789" algn="ctr">
              <a:spcBef>
                <a:spcPts val="2133"/>
              </a:spcBef>
              <a:spcAft>
                <a:spcPts val="0"/>
              </a:spcAft>
              <a:buSzPts val="1500"/>
              <a:buChar char="●"/>
              <a:defRPr/>
            </a:lvl4pPr>
            <a:lvl5pPr marL="3047924" lvl="4" indent="-431789" algn="ctr">
              <a:spcBef>
                <a:spcPts val="2133"/>
              </a:spcBef>
              <a:spcAft>
                <a:spcPts val="0"/>
              </a:spcAft>
              <a:buSzPts val="1500"/>
              <a:buChar char="○"/>
              <a:defRPr/>
            </a:lvl5pPr>
            <a:lvl6pPr marL="3657509" lvl="5" indent="-431789" algn="ctr">
              <a:spcBef>
                <a:spcPts val="2133"/>
              </a:spcBef>
              <a:spcAft>
                <a:spcPts val="0"/>
              </a:spcAft>
              <a:buSzPts val="1500"/>
              <a:buChar char="■"/>
              <a:defRPr/>
            </a:lvl6pPr>
            <a:lvl7pPr marL="4267093" lvl="6" indent="-431789" algn="ctr">
              <a:spcBef>
                <a:spcPts val="2133"/>
              </a:spcBef>
              <a:spcAft>
                <a:spcPts val="0"/>
              </a:spcAft>
              <a:buSzPts val="1500"/>
              <a:buChar char="●"/>
              <a:defRPr/>
            </a:lvl7pPr>
            <a:lvl8pPr marL="4876678" lvl="7" indent="-431789" algn="ctr">
              <a:spcBef>
                <a:spcPts val="2133"/>
              </a:spcBef>
              <a:spcAft>
                <a:spcPts val="0"/>
              </a:spcAft>
              <a:buSzPts val="1500"/>
              <a:buChar char="○"/>
              <a:defRPr/>
            </a:lvl8pPr>
            <a:lvl9pPr marL="5486263" lvl="8" indent="-431789" algn="ctr">
              <a:spcBef>
                <a:spcPts val="2133"/>
              </a:spcBef>
              <a:spcAft>
                <a:spcPts val="2133"/>
              </a:spcAft>
              <a:buSzPts val="1500"/>
              <a:buChar char="■"/>
              <a:defRPr/>
            </a:lvl9pPr>
          </a:lstStyle>
          <a:p>
            <a:endParaRPr/>
          </a:p>
        </p:txBody>
      </p:sp>
      <p:grpSp>
        <p:nvGrpSpPr>
          <p:cNvPr id="1477" name="Google Shape;1477;p11"/>
          <p:cNvGrpSpPr/>
          <p:nvPr/>
        </p:nvGrpSpPr>
        <p:grpSpPr>
          <a:xfrm>
            <a:off x="10339717" y="4850501"/>
            <a:ext cx="2808667" cy="796633"/>
            <a:chOff x="-2810250" y="3572525"/>
            <a:chExt cx="2106500" cy="597475"/>
          </a:xfrm>
        </p:grpSpPr>
        <p:sp>
          <p:nvSpPr>
            <p:cNvPr id="1478" name="Google Shape;1478;p11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9" name="Google Shape;1479;p11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0" name="Google Shape;1480;p11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1" name="Google Shape;1481;p11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2" name="Google Shape;1482;p11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3" name="Google Shape;1483;p11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4" name="Google Shape;1484;p11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5" name="Google Shape;1485;p11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6" name="Google Shape;1486;p11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7" name="Google Shape;1487;p11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8" name="Google Shape;1488;p11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9" name="Google Shape;1489;p11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0" name="Google Shape;1490;p11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1" name="Google Shape;1491;p11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2" name="Google Shape;1492;p11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3" name="Google Shape;1493;p11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4" name="Google Shape;1494;p11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5" name="Google Shape;1495;p11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6" name="Google Shape;1496;p11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7" name="Google Shape;1497;p11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8" name="Google Shape;1498;p11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9" name="Google Shape;1499;p11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0" name="Google Shape;1500;p11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1" name="Google Shape;1501;p11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2" name="Google Shape;1502;p11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3" name="Google Shape;1503;p11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4" name="Google Shape;1504;p11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5" name="Google Shape;1505;p11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6" name="Google Shape;1506;p11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7" name="Google Shape;1507;p11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8" name="Google Shape;1508;p11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9" name="Google Shape;1509;p11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0" name="Google Shape;1510;p11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1" name="Google Shape;1511;p11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2" name="Google Shape;1512;p11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3" name="Google Shape;1513;p11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4" name="Google Shape;1514;p11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5" name="Google Shape;1515;p11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6" name="Google Shape;1516;p11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7" name="Google Shape;1517;p11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8" name="Google Shape;1518;p11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9" name="Google Shape;1519;p11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0" name="Google Shape;1520;p11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1" name="Google Shape;1521;p11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2" name="Google Shape;1522;p11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3" name="Google Shape;1523;p11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4" name="Google Shape;1524;p11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5" name="Google Shape;1525;p11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6" name="Google Shape;1526;p11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7" name="Google Shape;1527;p11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8" name="Google Shape;1528;p11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9" name="Google Shape;1529;p11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0" name="Google Shape;1530;p11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1" name="Google Shape;1531;p11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2" name="Google Shape;1532;p11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3" name="Google Shape;1533;p11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4" name="Google Shape;1534;p11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5" name="Google Shape;1535;p11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6" name="Google Shape;1536;p11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7" name="Google Shape;1537;p11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1538;p11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1539;p11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1540;p11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1" name="Google Shape;1541;p11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2" name="Google Shape;1542;p11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3" name="Google Shape;1543;p11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4" name="Google Shape;1544;p11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5" name="Google Shape;1545;p11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6" name="Google Shape;1546;p11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7" name="Google Shape;1547;p11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8" name="Google Shape;1548;p11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9" name="Google Shape;1549;p11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0" name="Google Shape;1550;p11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1" name="Google Shape;1551;p11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2" name="Google Shape;1552;p11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3" name="Google Shape;1553;p11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4" name="Google Shape;1554;p11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5" name="Google Shape;1555;p11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6" name="Google Shape;1556;p11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7" name="Google Shape;1557;p11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8" name="Google Shape;1558;p11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9" name="Google Shape;1559;p11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0" name="Google Shape;1560;p11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1" name="Google Shape;1561;p11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2" name="Google Shape;1562;p11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3" name="Google Shape;1563;p11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4" name="Google Shape;1564;p11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5" name="Google Shape;1565;p11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6" name="Google Shape;1566;p11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7" name="Google Shape;1567;p11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8" name="Google Shape;1568;p11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9" name="Google Shape;1569;p11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0" name="Google Shape;1570;p11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1" name="Google Shape;1571;p11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2" name="Google Shape;1572;p11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3" name="Google Shape;1573;p11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4" name="Google Shape;1574;p11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5" name="Google Shape;1575;p11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6" name="Google Shape;1576;p11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7" name="Google Shape;1577;p11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8" name="Google Shape;1578;p11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9" name="Google Shape;1579;p11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0" name="Google Shape;1580;p11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1" name="Google Shape;1581;p11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2" name="Google Shape;1582;p11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3" name="Google Shape;1583;p11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4" name="Google Shape;1584;p11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5" name="Google Shape;1585;p11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6" name="Google Shape;1586;p11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7" name="Google Shape;1587;p11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588" name="Google Shape;1588;p11"/>
          <p:cNvGrpSpPr/>
          <p:nvPr/>
        </p:nvGrpSpPr>
        <p:grpSpPr>
          <a:xfrm flipH="1">
            <a:off x="-16" y="812680"/>
            <a:ext cx="2808667" cy="796633"/>
            <a:chOff x="-2810250" y="3572525"/>
            <a:chExt cx="2106500" cy="597475"/>
          </a:xfrm>
        </p:grpSpPr>
        <p:sp>
          <p:nvSpPr>
            <p:cNvPr id="1589" name="Google Shape;1589;p11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0" name="Google Shape;1590;p11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1" name="Google Shape;1591;p11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2" name="Google Shape;1592;p11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3" name="Google Shape;1593;p11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4" name="Google Shape;1594;p11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5" name="Google Shape;1595;p11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6" name="Google Shape;1596;p11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7" name="Google Shape;1597;p11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8" name="Google Shape;1598;p11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9" name="Google Shape;1599;p11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0" name="Google Shape;1600;p11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1" name="Google Shape;1601;p11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2" name="Google Shape;1602;p11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3" name="Google Shape;1603;p11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4" name="Google Shape;1604;p11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5" name="Google Shape;1605;p11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6" name="Google Shape;1606;p11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7" name="Google Shape;1607;p11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8" name="Google Shape;1608;p11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9" name="Google Shape;1609;p11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0" name="Google Shape;1610;p11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1" name="Google Shape;1611;p11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2" name="Google Shape;1612;p11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3" name="Google Shape;1613;p11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4" name="Google Shape;1614;p11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5" name="Google Shape;1615;p11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6" name="Google Shape;1616;p11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7" name="Google Shape;1617;p11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8" name="Google Shape;1618;p11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9" name="Google Shape;1619;p11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0" name="Google Shape;1620;p11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1" name="Google Shape;1621;p11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2" name="Google Shape;1622;p11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3" name="Google Shape;1623;p11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4" name="Google Shape;1624;p11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5" name="Google Shape;1625;p11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6" name="Google Shape;1626;p11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7" name="Google Shape;1627;p11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8" name="Google Shape;1628;p11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9" name="Google Shape;1629;p11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0" name="Google Shape;1630;p11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1" name="Google Shape;1631;p11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2" name="Google Shape;1632;p11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3" name="Google Shape;1633;p11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4" name="Google Shape;1634;p11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5" name="Google Shape;1635;p11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6" name="Google Shape;1636;p11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7" name="Google Shape;1637;p11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8" name="Google Shape;1638;p11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9" name="Google Shape;1639;p11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0" name="Google Shape;1640;p11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5" name="Google Shape;1655;p11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6" name="Google Shape;1656;p11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7" name="Google Shape;1657;p11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8" name="Google Shape;1658;p11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9" name="Google Shape;1659;p11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1" name="Google Shape;1661;p11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2" name="Google Shape;1662;p11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3" name="Google Shape;1663;p11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4" name="Google Shape;1664;p11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5" name="Google Shape;1665;p11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6" name="Google Shape;1666;p11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7" name="Google Shape;1667;p11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8" name="Google Shape;1668;p11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9" name="Google Shape;1669;p11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0" name="Google Shape;1670;p11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1" name="Google Shape;1671;p11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2" name="Google Shape;1672;p11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3" name="Google Shape;1673;p11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4" name="Google Shape;1674;p11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5" name="Google Shape;1675;p11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6" name="Google Shape;1676;p11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7" name="Google Shape;1677;p11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8" name="Google Shape;1678;p11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9" name="Google Shape;1679;p11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0" name="Google Shape;1680;p11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1" name="Google Shape;1681;p11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2" name="Google Shape;1682;p11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3" name="Google Shape;1683;p11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4" name="Google Shape;1684;p11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5" name="Google Shape;1685;p11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6" name="Google Shape;1686;p11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7" name="Google Shape;1687;p11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8" name="Google Shape;1688;p11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9" name="Google Shape;1689;p11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0" name="Google Shape;1690;p11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1" name="Google Shape;1691;p11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2" name="Google Shape;1692;p11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3" name="Google Shape;1693;p11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4" name="Google Shape;1694;p11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5" name="Google Shape;1695;p11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6" name="Google Shape;1696;p11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7" name="Google Shape;1697;p11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8" name="Google Shape;1698;p11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699" name="Google Shape;1699;p11"/>
          <p:cNvPicPr preferRelativeResize="0"/>
          <p:nvPr/>
        </p:nvPicPr>
        <p:blipFill>
          <a:blip r:embed="rId3">
            <a:alphaModFix amt="85000"/>
          </a:blip>
          <a:stretch>
            <a:fillRect/>
          </a:stretch>
        </p:blipFill>
        <p:spPr>
          <a:xfrm rot="7768424">
            <a:off x="10332952" y="-1511458"/>
            <a:ext cx="3685201" cy="295398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00" name="Google Shape;1700;p11"/>
          <p:cNvPicPr preferRelativeResize="0"/>
          <p:nvPr/>
        </p:nvPicPr>
        <p:blipFill>
          <a:blip r:embed="rId4">
            <a:alphaModFix amt="72000"/>
          </a:blip>
          <a:stretch>
            <a:fillRect/>
          </a:stretch>
        </p:blipFill>
        <p:spPr>
          <a:xfrm rot="8100024">
            <a:off x="-2195433" y="4938910"/>
            <a:ext cx="3685201" cy="295398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5518414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4864910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03" name="Google Shape;1703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704" name="Google Shape;1704;p13"/>
          <p:cNvSpPr txBox="1">
            <a:spLocks noGrp="1"/>
          </p:cNvSpPr>
          <p:nvPr>
            <p:ph type="subTitle" idx="1"/>
          </p:nvPr>
        </p:nvSpPr>
        <p:spPr>
          <a:xfrm>
            <a:off x="4187088" y="4546967"/>
            <a:ext cx="3818800" cy="9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705" name="Google Shape;1705;p13"/>
          <p:cNvSpPr txBox="1">
            <a:spLocks noGrp="1"/>
          </p:cNvSpPr>
          <p:nvPr>
            <p:ph type="title"/>
          </p:nvPr>
        </p:nvSpPr>
        <p:spPr>
          <a:xfrm>
            <a:off x="3524600" y="2929367"/>
            <a:ext cx="5142800" cy="19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706" name="Google Shape;1706;p13"/>
          <p:cNvSpPr txBox="1">
            <a:spLocks noGrp="1"/>
          </p:cNvSpPr>
          <p:nvPr>
            <p:ph type="title" idx="2" hasCustomPrompt="1"/>
          </p:nvPr>
        </p:nvSpPr>
        <p:spPr>
          <a:xfrm>
            <a:off x="5125488" y="1900864"/>
            <a:ext cx="1942000" cy="13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grpSp>
        <p:nvGrpSpPr>
          <p:cNvPr id="1707" name="Google Shape;1707;p13"/>
          <p:cNvGrpSpPr/>
          <p:nvPr/>
        </p:nvGrpSpPr>
        <p:grpSpPr>
          <a:xfrm>
            <a:off x="-589516" y="915718"/>
            <a:ext cx="2808667" cy="796633"/>
            <a:chOff x="-2810250" y="3572525"/>
            <a:chExt cx="2106500" cy="597475"/>
          </a:xfrm>
        </p:grpSpPr>
        <p:sp>
          <p:nvSpPr>
            <p:cNvPr id="1708" name="Google Shape;1708;p13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9" name="Google Shape;1709;p13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0" name="Google Shape;1710;p13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1" name="Google Shape;1711;p13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2" name="Google Shape;1712;p13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3" name="Google Shape;1713;p13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7" name="Google Shape;1717;p13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8" name="Google Shape;1718;p13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9" name="Google Shape;1719;p13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0" name="Google Shape;1720;p13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2" name="Google Shape;1732;p13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3" name="Google Shape;1733;p13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4" name="Google Shape;1734;p13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8" name="Google Shape;1748;p13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9" name="Google Shape;1749;p13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3" name="Google Shape;1763;p13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4" name="Google Shape;1764;p13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8" name="Google Shape;1778;p13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9" name="Google Shape;1779;p13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0" name="Google Shape;1780;p13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1" name="Google Shape;1781;p13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2" name="Google Shape;1782;p13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3" name="Google Shape;1783;p13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4" name="Google Shape;1784;p13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5" name="Google Shape;1785;p13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6" name="Google Shape;1786;p13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7" name="Google Shape;1787;p13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4" name="Google Shape;1794;p13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5" name="Google Shape;1795;p13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7" name="Google Shape;1797;p13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8" name="Google Shape;1798;p13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9" name="Google Shape;1799;p13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0" name="Google Shape;1800;p13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1" name="Google Shape;1801;p13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2" name="Google Shape;1802;p13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3" name="Google Shape;1803;p13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4" name="Google Shape;1804;p13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5" name="Google Shape;1805;p13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6" name="Google Shape;1806;p13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7" name="Google Shape;1807;p13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8" name="Google Shape;1808;p13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9" name="Google Shape;1809;p13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0" name="Google Shape;1810;p13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1" name="Google Shape;1811;p13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2" name="Google Shape;1812;p13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3" name="Google Shape;1813;p13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4" name="Google Shape;1814;p13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5" name="Google Shape;1815;p13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6" name="Google Shape;1816;p13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7" name="Google Shape;1817;p13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818" name="Google Shape;1818;p13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-540984" y="-118467"/>
            <a:ext cx="5057368" cy="898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819" name="Google Shape;1819;p13"/>
          <p:cNvPicPr preferRelativeResize="0"/>
          <p:nvPr/>
        </p:nvPicPr>
        <p:blipFill>
          <a:blip r:embed="rId4">
            <a:alphaModFix amt="55000"/>
          </a:blip>
          <a:stretch>
            <a:fillRect/>
          </a:stretch>
        </p:blipFill>
        <p:spPr>
          <a:xfrm>
            <a:off x="7848167" y="6167967"/>
            <a:ext cx="5057368" cy="8984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20" name="Google Shape;1820;p13"/>
          <p:cNvGrpSpPr/>
          <p:nvPr/>
        </p:nvGrpSpPr>
        <p:grpSpPr>
          <a:xfrm>
            <a:off x="9910264" y="5456568"/>
            <a:ext cx="2820224" cy="898397"/>
            <a:chOff x="-4380075" y="3780200"/>
            <a:chExt cx="1637000" cy="521475"/>
          </a:xfrm>
        </p:grpSpPr>
        <p:sp>
          <p:nvSpPr>
            <p:cNvPr id="1821" name="Google Shape;1821;p13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2" name="Google Shape;1822;p13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3" name="Google Shape;1823;p13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4" name="Google Shape;1824;p13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5" name="Google Shape;1825;p13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6" name="Google Shape;1826;p13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7" name="Google Shape;1827;p13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8" name="Google Shape;1828;p13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9" name="Google Shape;1829;p13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0" name="Google Shape;1830;p13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1" name="Google Shape;1831;p13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2" name="Google Shape;1832;p13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3" name="Google Shape;1833;p13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4" name="Google Shape;1834;p13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5" name="Google Shape;1835;p13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6" name="Google Shape;1836;p13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7" name="Google Shape;1837;p13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8" name="Google Shape;1838;p13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9" name="Google Shape;1839;p13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0" name="Google Shape;1840;p13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1" name="Google Shape;1841;p13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2" name="Google Shape;1842;p13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3" name="Google Shape;1843;p13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4" name="Google Shape;1844;p13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5" name="Google Shape;1845;p13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6" name="Google Shape;1846;p13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7" name="Google Shape;1847;p13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8" name="Google Shape;1848;p13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9" name="Google Shape;1849;p13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0" name="Google Shape;1850;p13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1" name="Google Shape;1851;p13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2" name="Google Shape;1852;p13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3" name="Google Shape;1853;p13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4" name="Google Shape;1854;p13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5" name="Google Shape;1855;p13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6" name="Google Shape;1856;p13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7" name="Google Shape;1857;p13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8" name="Google Shape;1858;p13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9" name="Google Shape;1859;p13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0" name="Google Shape;1860;p13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1" name="Google Shape;1861;p13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2" name="Google Shape;1862;p13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3" name="Google Shape;1863;p13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4" name="Google Shape;1864;p13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5" name="Google Shape;1865;p13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6" name="Google Shape;1866;p13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7" name="Google Shape;1867;p13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8" name="Google Shape;1868;p13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9" name="Google Shape;1869;p13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0" name="Google Shape;1870;p13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1" name="Google Shape;1871;p13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2" name="Google Shape;1872;p13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3" name="Google Shape;1873;p13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4" name="Google Shape;1874;p13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5" name="Google Shape;1875;p13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6" name="Google Shape;1876;p13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7" name="Google Shape;1877;p13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8" name="Google Shape;1878;p13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9" name="Google Shape;1879;p13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0" name="Google Shape;1880;p13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1" name="Google Shape;1881;p13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2" name="Google Shape;1882;p13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3" name="Google Shape;1883;p13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4" name="Google Shape;1884;p13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5" name="Google Shape;1885;p13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6" name="Google Shape;1886;p13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7" name="Google Shape;1887;p13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8" name="Google Shape;1888;p13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401274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90" name="Google Shape;1890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891" name="Google Shape;1891;p14"/>
          <p:cNvSpPr txBox="1">
            <a:spLocks noGrp="1"/>
          </p:cNvSpPr>
          <p:nvPr>
            <p:ph type="subTitle" idx="1"/>
          </p:nvPr>
        </p:nvSpPr>
        <p:spPr>
          <a:xfrm>
            <a:off x="2453217" y="4572933"/>
            <a:ext cx="30300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333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92" name="Google Shape;1892;p14"/>
          <p:cNvSpPr txBox="1">
            <a:spLocks noGrp="1"/>
          </p:cNvSpPr>
          <p:nvPr>
            <p:ph type="subTitle" idx="2"/>
          </p:nvPr>
        </p:nvSpPr>
        <p:spPr>
          <a:xfrm>
            <a:off x="7417168" y="4616964"/>
            <a:ext cx="29928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333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93" name="Google Shape;1893;p14"/>
          <p:cNvSpPr txBox="1">
            <a:spLocks noGrp="1"/>
          </p:cNvSpPr>
          <p:nvPr>
            <p:ph type="subTitle" idx="3"/>
          </p:nvPr>
        </p:nvSpPr>
        <p:spPr>
          <a:xfrm>
            <a:off x="2453201" y="2721697"/>
            <a:ext cx="30300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333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94" name="Google Shape;1894;p14"/>
          <p:cNvSpPr txBox="1">
            <a:spLocks noGrp="1"/>
          </p:cNvSpPr>
          <p:nvPr>
            <p:ph type="subTitle" idx="4"/>
          </p:nvPr>
        </p:nvSpPr>
        <p:spPr>
          <a:xfrm>
            <a:off x="7417168" y="2721697"/>
            <a:ext cx="29928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333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95" name="Google Shape;1895;p14"/>
          <p:cNvSpPr txBox="1">
            <a:spLocks noGrp="1"/>
          </p:cNvSpPr>
          <p:nvPr>
            <p:ph type="subTitle" idx="5"/>
          </p:nvPr>
        </p:nvSpPr>
        <p:spPr>
          <a:xfrm>
            <a:off x="2453201" y="3474903"/>
            <a:ext cx="3341600" cy="7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>
                <a:solidFill>
                  <a:schemeClr val="accent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96" name="Google Shape;1896;p14"/>
          <p:cNvSpPr txBox="1">
            <a:spLocks noGrp="1"/>
          </p:cNvSpPr>
          <p:nvPr>
            <p:ph type="subTitle" idx="6"/>
          </p:nvPr>
        </p:nvSpPr>
        <p:spPr>
          <a:xfrm>
            <a:off x="7417168" y="3475623"/>
            <a:ext cx="3341600" cy="7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>
                <a:solidFill>
                  <a:schemeClr val="accent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97" name="Google Shape;1897;p14"/>
          <p:cNvSpPr txBox="1">
            <a:spLocks noGrp="1"/>
          </p:cNvSpPr>
          <p:nvPr>
            <p:ph type="subTitle" idx="7"/>
          </p:nvPr>
        </p:nvSpPr>
        <p:spPr>
          <a:xfrm>
            <a:off x="2453201" y="5325139"/>
            <a:ext cx="3341600" cy="7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>
                <a:solidFill>
                  <a:schemeClr val="accent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98" name="Google Shape;1898;p14"/>
          <p:cNvSpPr txBox="1">
            <a:spLocks noGrp="1"/>
          </p:cNvSpPr>
          <p:nvPr>
            <p:ph type="subTitle" idx="8"/>
          </p:nvPr>
        </p:nvSpPr>
        <p:spPr>
          <a:xfrm>
            <a:off x="7417168" y="5325139"/>
            <a:ext cx="3341600" cy="7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>
                <a:solidFill>
                  <a:schemeClr val="accent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99" name="Google Shape;1899;p14"/>
          <p:cNvSpPr txBox="1">
            <a:spLocks noGrp="1"/>
          </p:cNvSpPr>
          <p:nvPr>
            <p:ph type="title" hasCustomPrompt="1"/>
          </p:nvPr>
        </p:nvSpPr>
        <p:spPr>
          <a:xfrm>
            <a:off x="6383467" y="4572949"/>
            <a:ext cx="9900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1900" name="Google Shape;1900;p14"/>
          <p:cNvSpPr txBox="1">
            <a:spLocks noGrp="1"/>
          </p:cNvSpPr>
          <p:nvPr>
            <p:ph type="title" idx="9" hasCustomPrompt="1"/>
          </p:nvPr>
        </p:nvSpPr>
        <p:spPr>
          <a:xfrm>
            <a:off x="6383467" y="2721697"/>
            <a:ext cx="9900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1901" name="Google Shape;1901;p14"/>
          <p:cNvSpPr txBox="1">
            <a:spLocks noGrp="1"/>
          </p:cNvSpPr>
          <p:nvPr>
            <p:ph type="title" idx="13" hasCustomPrompt="1"/>
          </p:nvPr>
        </p:nvSpPr>
        <p:spPr>
          <a:xfrm>
            <a:off x="1433232" y="4572949"/>
            <a:ext cx="9900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1902" name="Google Shape;1902;p14"/>
          <p:cNvSpPr txBox="1">
            <a:spLocks noGrp="1"/>
          </p:cNvSpPr>
          <p:nvPr>
            <p:ph type="title" idx="14" hasCustomPrompt="1"/>
          </p:nvPr>
        </p:nvSpPr>
        <p:spPr>
          <a:xfrm>
            <a:off x="1433232" y="2721697"/>
            <a:ext cx="9900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1903" name="Google Shape;1903;p14"/>
          <p:cNvSpPr txBox="1">
            <a:spLocks noGrp="1"/>
          </p:cNvSpPr>
          <p:nvPr>
            <p:ph type="title" idx="15"/>
          </p:nvPr>
        </p:nvSpPr>
        <p:spPr>
          <a:xfrm>
            <a:off x="960000" y="7200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grpSp>
        <p:nvGrpSpPr>
          <p:cNvPr id="1904" name="Google Shape;1904;p14"/>
          <p:cNvGrpSpPr/>
          <p:nvPr/>
        </p:nvGrpSpPr>
        <p:grpSpPr>
          <a:xfrm>
            <a:off x="9383317" y="720001"/>
            <a:ext cx="2808667" cy="796633"/>
            <a:chOff x="-2810250" y="3572525"/>
            <a:chExt cx="2106500" cy="597475"/>
          </a:xfrm>
        </p:grpSpPr>
        <p:sp>
          <p:nvSpPr>
            <p:cNvPr id="1905" name="Google Shape;1905;p14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6" name="Google Shape;1906;p14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7" name="Google Shape;1907;p14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8" name="Google Shape;1908;p14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9" name="Google Shape;1909;p14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0" name="Google Shape;1910;p14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1" name="Google Shape;1911;p14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2" name="Google Shape;1912;p14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3" name="Google Shape;1913;p14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4" name="Google Shape;1914;p14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5" name="Google Shape;1915;p14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6" name="Google Shape;1916;p14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7" name="Google Shape;1917;p14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8" name="Google Shape;1918;p14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9" name="Google Shape;1919;p14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0" name="Google Shape;1920;p14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1" name="Google Shape;1921;p14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2" name="Google Shape;1922;p14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3" name="Google Shape;1923;p14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4" name="Google Shape;1924;p14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5" name="Google Shape;1925;p14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6" name="Google Shape;1926;p14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7" name="Google Shape;1927;p14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8" name="Google Shape;1928;p14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9" name="Google Shape;1929;p14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0" name="Google Shape;1930;p14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1" name="Google Shape;1931;p14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2" name="Google Shape;1932;p14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3" name="Google Shape;1933;p14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4" name="Google Shape;1934;p14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5" name="Google Shape;1935;p14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6" name="Google Shape;1936;p14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7" name="Google Shape;1937;p14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8" name="Google Shape;1938;p14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9" name="Google Shape;1939;p14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0" name="Google Shape;1940;p14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1" name="Google Shape;1941;p14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2" name="Google Shape;1942;p14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3" name="Google Shape;1943;p14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4" name="Google Shape;1944;p14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5" name="Google Shape;1945;p14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6" name="Google Shape;1946;p14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7" name="Google Shape;1947;p14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8" name="Google Shape;1948;p14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9" name="Google Shape;1949;p14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0" name="Google Shape;1950;p14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1" name="Google Shape;1951;p14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2" name="Google Shape;1952;p14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3" name="Google Shape;1953;p14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4" name="Google Shape;1954;p14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5" name="Google Shape;1955;p14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6" name="Google Shape;1956;p14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7" name="Google Shape;1957;p14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8" name="Google Shape;1958;p14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9" name="Google Shape;1959;p14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0" name="Google Shape;1960;p14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1" name="Google Shape;1961;p14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2" name="Google Shape;1962;p14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3" name="Google Shape;1963;p14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4" name="Google Shape;1964;p14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5" name="Google Shape;1965;p14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6" name="Google Shape;1966;p14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7" name="Google Shape;1967;p14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8" name="Google Shape;1968;p14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9" name="Google Shape;1969;p14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0" name="Google Shape;1970;p14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1" name="Google Shape;1971;p14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2" name="Google Shape;1972;p14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3" name="Google Shape;1973;p14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4" name="Google Shape;1974;p14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5" name="Google Shape;1975;p14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6" name="Google Shape;1976;p14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7" name="Google Shape;1977;p14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8" name="Google Shape;1978;p14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9" name="Google Shape;1979;p14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0" name="Google Shape;1980;p14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1" name="Google Shape;1981;p14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2" name="Google Shape;1982;p14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3" name="Google Shape;1983;p14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4" name="Google Shape;1984;p14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5" name="Google Shape;1985;p14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6" name="Google Shape;1986;p14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7" name="Google Shape;1987;p14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8" name="Google Shape;1988;p14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9" name="Google Shape;1989;p14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0" name="Google Shape;1990;p14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1" name="Google Shape;1991;p14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2" name="Google Shape;1992;p14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3" name="Google Shape;1993;p14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4" name="Google Shape;1994;p14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5" name="Google Shape;1995;p14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6" name="Google Shape;1996;p14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7" name="Google Shape;1997;p14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8" name="Google Shape;1998;p14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9" name="Google Shape;1999;p14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0" name="Google Shape;2000;p14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1" name="Google Shape;2001;p14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2" name="Google Shape;2002;p14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3" name="Google Shape;2003;p14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4" name="Google Shape;2004;p14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5" name="Google Shape;2005;p14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6" name="Google Shape;2006;p14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7" name="Google Shape;2007;p14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8" name="Google Shape;2008;p14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9" name="Google Shape;2009;p14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0" name="Google Shape;2010;p14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1" name="Google Shape;2011;p14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2" name="Google Shape;2012;p14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3" name="Google Shape;2013;p14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4" name="Google Shape;2014;p14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15" name="Google Shape;2015;p14"/>
          <p:cNvGrpSpPr/>
          <p:nvPr/>
        </p:nvGrpSpPr>
        <p:grpSpPr>
          <a:xfrm flipH="1">
            <a:off x="-574283" y="6049580"/>
            <a:ext cx="2808667" cy="796633"/>
            <a:chOff x="-2810250" y="3572525"/>
            <a:chExt cx="2106500" cy="597475"/>
          </a:xfrm>
        </p:grpSpPr>
        <p:sp>
          <p:nvSpPr>
            <p:cNvPr id="2016" name="Google Shape;2016;p14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7" name="Google Shape;2017;p14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8" name="Google Shape;2018;p14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9" name="Google Shape;2019;p14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0" name="Google Shape;2020;p14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1" name="Google Shape;2021;p14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2" name="Google Shape;2022;p14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3" name="Google Shape;2023;p14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4" name="Google Shape;2024;p14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5" name="Google Shape;2025;p14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6" name="Google Shape;2026;p14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7" name="Google Shape;2027;p14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8" name="Google Shape;2028;p14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9" name="Google Shape;2029;p14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0" name="Google Shape;2030;p14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1" name="Google Shape;2031;p14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2" name="Google Shape;2032;p14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3" name="Google Shape;2033;p14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4" name="Google Shape;2034;p14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5" name="Google Shape;2035;p14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6" name="Google Shape;2036;p14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7" name="Google Shape;2037;p14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8" name="Google Shape;2038;p14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9" name="Google Shape;2039;p14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0" name="Google Shape;2040;p14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1" name="Google Shape;2041;p14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2" name="Google Shape;2042;p14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3" name="Google Shape;2043;p14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4" name="Google Shape;2044;p14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5" name="Google Shape;2045;p14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6" name="Google Shape;2046;p14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7" name="Google Shape;2047;p14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8" name="Google Shape;2048;p14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9" name="Google Shape;2049;p14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0" name="Google Shape;2050;p14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1" name="Google Shape;2051;p14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2" name="Google Shape;2052;p14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3" name="Google Shape;2053;p14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4" name="Google Shape;2054;p14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5" name="Google Shape;2055;p14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6" name="Google Shape;2056;p14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7" name="Google Shape;2057;p14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8" name="Google Shape;2058;p14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9" name="Google Shape;2059;p14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0" name="Google Shape;2060;p14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1" name="Google Shape;2061;p14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2" name="Google Shape;2062;p14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3" name="Google Shape;2063;p14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4" name="Google Shape;2064;p14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5" name="Google Shape;2065;p14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6" name="Google Shape;2066;p14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7" name="Google Shape;2067;p14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8" name="Google Shape;2068;p14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9" name="Google Shape;2069;p14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0" name="Google Shape;2070;p14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1" name="Google Shape;2071;p14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2" name="Google Shape;2072;p14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14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14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14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14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14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14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9" name="Google Shape;2079;p14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0" name="Google Shape;2080;p14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14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14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14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14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14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14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7" name="Google Shape;2087;p14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8" name="Google Shape;2088;p14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14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14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14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14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14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14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14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14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14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14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14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14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14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14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14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14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595249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81CBD5-ABC3-455C-B12F-799E6A434D96}" type="datetimeFigureOut">
              <a:rPr lang="en-US" smtClean="0"/>
              <a:t>10/10/2023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24AAB8-47E6-4013-A535-B94583CD36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750143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 1">
  <p:cSld name="Section title and description 1">
    <p:spTree>
      <p:nvGrpSpPr>
        <p:cNvPr id="1" name="Shape 2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7" name="Google Shape;2127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128" name="Google Shape;2128;p15"/>
          <p:cNvSpPr txBox="1">
            <a:spLocks noGrp="1"/>
          </p:cNvSpPr>
          <p:nvPr>
            <p:ph type="title"/>
          </p:nvPr>
        </p:nvSpPr>
        <p:spPr>
          <a:xfrm>
            <a:off x="774552" y="1674017"/>
            <a:ext cx="5864400" cy="23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129" name="Google Shape;2129;p15"/>
          <p:cNvSpPr txBox="1">
            <a:spLocks noGrp="1"/>
          </p:cNvSpPr>
          <p:nvPr>
            <p:ph type="body" idx="1"/>
          </p:nvPr>
        </p:nvSpPr>
        <p:spPr>
          <a:xfrm>
            <a:off x="1239552" y="4264784"/>
            <a:ext cx="4934400" cy="12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133"/>
            </a:lvl1pPr>
            <a:lvl2pPr marL="1219170" lvl="1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grpSp>
        <p:nvGrpSpPr>
          <p:cNvPr id="2130" name="Google Shape;2130;p15"/>
          <p:cNvGrpSpPr/>
          <p:nvPr/>
        </p:nvGrpSpPr>
        <p:grpSpPr>
          <a:xfrm>
            <a:off x="-1037800" y="802101"/>
            <a:ext cx="2808667" cy="796633"/>
            <a:chOff x="-2810250" y="3572525"/>
            <a:chExt cx="2106500" cy="597475"/>
          </a:xfrm>
        </p:grpSpPr>
        <p:sp>
          <p:nvSpPr>
            <p:cNvPr id="2131" name="Google Shape;2131;p15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15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15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15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15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15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15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15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15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15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15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15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15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15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15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15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15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15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15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15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15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15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41" name="Google Shape;2241;p15"/>
          <p:cNvGrpSpPr/>
          <p:nvPr/>
        </p:nvGrpSpPr>
        <p:grpSpPr>
          <a:xfrm>
            <a:off x="10009333" y="6162701"/>
            <a:ext cx="2182667" cy="695300"/>
            <a:chOff x="-4380075" y="3780200"/>
            <a:chExt cx="1637000" cy="521475"/>
          </a:xfrm>
        </p:grpSpPr>
        <p:sp>
          <p:nvSpPr>
            <p:cNvPr id="2242" name="Google Shape;2242;p15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15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15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15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15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15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15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15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15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15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15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15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15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15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15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15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15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15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15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15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15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15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15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15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15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15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15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15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15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15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15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15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15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15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15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15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15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15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15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1" name="Google Shape;2281;p15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2" name="Google Shape;2282;p15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3" name="Google Shape;2283;p15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4" name="Google Shape;2284;p15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5" name="Google Shape;2285;p15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6" name="Google Shape;2286;p15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7" name="Google Shape;2287;p15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8" name="Google Shape;2288;p15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9" name="Google Shape;2289;p15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0" name="Google Shape;2290;p15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1" name="Google Shape;2291;p15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2" name="Google Shape;2292;p15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3" name="Google Shape;2293;p15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4" name="Google Shape;2294;p15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5" name="Google Shape;2295;p15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6" name="Google Shape;2296;p15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7" name="Google Shape;2297;p15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8" name="Google Shape;2298;p15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9" name="Google Shape;2299;p15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0" name="Google Shape;2300;p15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1" name="Google Shape;2301;p15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2" name="Google Shape;2302;p15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3" name="Google Shape;2303;p15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4" name="Google Shape;2304;p15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5" name="Google Shape;2305;p15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6" name="Google Shape;2306;p15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7" name="Google Shape;2307;p15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8" name="Google Shape;2308;p15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9" name="Google Shape;2309;p15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9498849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1" name="Google Shape;2311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12" name="Google Shape;2312;p16"/>
          <p:cNvSpPr txBox="1">
            <a:spLocks noGrp="1"/>
          </p:cNvSpPr>
          <p:nvPr>
            <p:ph type="subTitle" idx="1"/>
          </p:nvPr>
        </p:nvSpPr>
        <p:spPr>
          <a:xfrm>
            <a:off x="1732348" y="2303849"/>
            <a:ext cx="8715600" cy="166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4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313" name="Google Shape;2313;p16"/>
          <p:cNvSpPr txBox="1">
            <a:spLocks noGrp="1"/>
          </p:cNvSpPr>
          <p:nvPr>
            <p:ph type="ctrTitle"/>
          </p:nvPr>
        </p:nvSpPr>
        <p:spPr>
          <a:xfrm>
            <a:off x="6681233" y="4143116"/>
            <a:ext cx="3766800" cy="61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grpSp>
        <p:nvGrpSpPr>
          <p:cNvPr id="2314" name="Google Shape;2314;p16"/>
          <p:cNvGrpSpPr/>
          <p:nvPr/>
        </p:nvGrpSpPr>
        <p:grpSpPr>
          <a:xfrm>
            <a:off x="0" y="6138001"/>
            <a:ext cx="2808667" cy="796633"/>
            <a:chOff x="-2810250" y="3572525"/>
            <a:chExt cx="2106500" cy="597475"/>
          </a:xfrm>
        </p:grpSpPr>
        <p:sp>
          <p:nvSpPr>
            <p:cNvPr id="2315" name="Google Shape;2315;p16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6" name="Google Shape;2316;p16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7" name="Google Shape;2317;p16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8" name="Google Shape;2318;p16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9" name="Google Shape;2319;p16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0" name="Google Shape;2320;p16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1" name="Google Shape;2321;p16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2" name="Google Shape;2322;p16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3" name="Google Shape;2323;p16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4" name="Google Shape;2324;p16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5" name="Google Shape;2325;p16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6" name="Google Shape;2326;p16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7" name="Google Shape;2327;p16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8" name="Google Shape;2328;p16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9" name="Google Shape;2329;p16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0" name="Google Shape;2330;p16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1" name="Google Shape;2331;p16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2" name="Google Shape;2332;p16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3" name="Google Shape;2333;p16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4" name="Google Shape;2334;p16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5" name="Google Shape;2335;p16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6" name="Google Shape;2336;p16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7" name="Google Shape;2337;p16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8" name="Google Shape;2338;p16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9" name="Google Shape;2339;p16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0" name="Google Shape;2340;p16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1" name="Google Shape;2341;p16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2" name="Google Shape;2342;p16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3" name="Google Shape;2343;p16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4" name="Google Shape;2344;p16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5" name="Google Shape;2345;p16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6" name="Google Shape;2346;p16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7" name="Google Shape;2347;p16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8" name="Google Shape;2348;p16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9" name="Google Shape;2349;p16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0" name="Google Shape;2350;p16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1" name="Google Shape;2351;p16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2" name="Google Shape;2352;p16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3" name="Google Shape;2353;p16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4" name="Google Shape;2354;p16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5" name="Google Shape;2355;p16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16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7" name="Google Shape;2357;p16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8" name="Google Shape;2358;p16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9" name="Google Shape;2359;p16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0" name="Google Shape;2360;p16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1" name="Google Shape;2361;p16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2" name="Google Shape;2362;p16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3" name="Google Shape;2363;p16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4" name="Google Shape;2364;p16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5" name="Google Shape;2365;p16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6" name="Google Shape;2366;p16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7" name="Google Shape;2367;p16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8" name="Google Shape;2368;p16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9" name="Google Shape;2369;p16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0" name="Google Shape;2370;p16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1" name="Google Shape;2371;p16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2" name="Google Shape;2372;p16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3" name="Google Shape;2373;p16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4" name="Google Shape;2374;p16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5" name="Google Shape;2375;p16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6" name="Google Shape;2376;p16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7" name="Google Shape;2377;p16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8" name="Google Shape;2378;p16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9" name="Google Shape;2379;p16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0" name="Google Shape;2380;p16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1" name="Google Shape;2381;p16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2" name="Google Shape;2382;p16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3" name="Google Shape;2383;p16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4" name="Google Shape;2384;p16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5" name="Google Shape;2385;p16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6" name="Google Shape;2386;p16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7" name="Google Shape;2387;p16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8" name="Google Shape;2388;p16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9" name="Google Shape;2389;p16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0" name="Google Shape;2390;p16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1" name="Google Shape;2391;p16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2" name="Google Shape;2392;p16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3" name="Google Shape;2393;p16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4" name="Google Shape;2394;p16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5" name="Google Shape;2395;p16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6" name="Google Shape;2396;p16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7" name="Google Shape;2397;p16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8" name="Google Shape;2398;p16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9" name="Google Shape;2399;p16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0" name="Google Shape;2400;p16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1" name="Google Shape;2401;p16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2" name="Google Shape;2402;p16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3" name="Google Shape;2403;p16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4" name="Google Shape;2404;p16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5" name="Google Shape;2405;p16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6" name="Google Shape;2406;p16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7" name="Google Shape;2407;p16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8" name="Google Shape;2408;p16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9" name="Google Shape;2409;p16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0" name="Google Shape;2410;p16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1" name="Google Shape;2411;p16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2" name="Google Shape;2412;p16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3" name="Google Shape;2413;p16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4" name="Google Shape;2414;p16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5" name="Google Shape;2415;p16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6" name="Google Shape;2416;p16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7" name="Google Shape;2417;p16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8" name="Google Shape;2418;p16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9" name="Google Shape;2419;p16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0" name="Google Shape;2420;p16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1" name="Google Shape;2421;p16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2" name="Google Shape;2422;p16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3" name="Google Shape;2423;p16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4" name="Google Shape;2424;p16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425" name="Google Shape;2425;p16"/>
          <p:cNvGrpSpPr/>
          <p:nvPr/>
        </p:nvGrpSpPr>
        <p:grpSpPr>
          <a:xfrm flipH="1">
            <a:off x="10261600" y="734134"/>
            <a:ext cx="2808667" cy="796633"/>
            <a:chOff x="-2810250" y="3572525"/>
            <a:chExt cx="2106500" cy="597475"/>
          </a:xfrm>
        </p:grpSpPr>
        <p:sp>
          <p:nvSpPr>
            <p:cNvPr id="2426" name="Google Shape;2426;p16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7" name="Google Shape;2427;p16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8" name="Google Shape;2428;p16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9" name="Google Shape;2429;p16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0" name="Google Shape;2430;p16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1" name="Google Shape;2431;p16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2" name="Google Shape;2432;p16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3" name="Google Shape;2433;p16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4" name="Google Shape;2434;p16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5" name="Google Shape;2435;p16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6" name="Google Shape;2436;p16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7" name="Google Shape;2437;p16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8" name="Google Shape;2438;p16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9" name="Google Shape;2439;p16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0" name="Google Shape;2440;p16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1" name="Google Shape;2441;p16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2" name="Google Shape;2442;p16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3" name="Google Shape;2443;p16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4" name="Google Shape;2444;p16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5" name="Google Shape;2445;p16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6" name="Google Shape;2446;p16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7" name="Google Shape;2447;p16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8" name="Google Shape;2448;p16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9" name="Google Shape;2449;p16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0" name="Google Shape;2450;p16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1" name="Google Shape;2451;p16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2" name="Google Shape;2452;p16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3" name="Google Shape;2453;p16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4" name="Google Shape;2454;p16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5" name="Google Shape;2455;p16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6" name="Google Shape;2456;p16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7" name="Google Shape;2457;p16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8" name="Google Shape;2458;p16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9" name="Google Shape;2459;p16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0" name="Google Shape;2460;p16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1" name="Google Shape;2461;p16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2" name="Google Shape;2462;p16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3" name="Google Shape;2463;p16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4" name="Google Shape;2464;p16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5" name="Google Shape;2465;p16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6" name="Google Shape;2466;p16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7" name="Google Shape;2467;p16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8" name="Google Shape;2468;p16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9" name="Google Shape;2469;p16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0" name="Google Shape;2470;p16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1" name="Google Shape;2471;p16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2" name="Google Shape;2472;p16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3" name="Google Shape;2473;p16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4" name="Google Shape;2474;p16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5" name="Google Shape;2475;p16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6" name="Google Shape;2476;p16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7" name="Google Shape;2477;p16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8" name="Google Shape;2478;p16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9" name="Google Shape;2479;p16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0" name="Google Shape;2480;p16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1" name="Google Shape;2481;p16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2" name="Google Shape;2482;p16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3" name="Google Shape;2483;p16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4" name="Google Shape;2484;p16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5" name="Google Shape;2485;p16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6" name="Google Shape;2486;p16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7" name="Google Shape;2487;p16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8" name="Google Shape;2488;p16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9" name="Google Shape;2489;p16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0" name="Google Shape;2490;p16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1" name="Google Shape;2491;p16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2" name="Google Shape;2492;p16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3" name="Google Shape;2493;p16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4" name="Google Shape;2494;p16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5" name="Google Shape;2495;p16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6" name="Google Shape;2496;p16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7" name="Google Shape;2497;p16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8" name="Google Shape;2498;p16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9" name="Google Shape;2499;p16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0" name="Google Shape;2500;p16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1" name="Google Shape;2501;p16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2" name="Google Shape;2502;p16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3" name="Google Shape;2503;p16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4" name="Google Shape;2504;p16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5" name="Google Shape;2505;p16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6" name="Google Shape;2506;p16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7" name="Google Shape;2507;p16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8" name="Google Shape;2508;p16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9" name="Google Shape;2509;p16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0" name="Google Shape;2510;p16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1" name="Google Shape;2511;p16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2" name="Google Shape;2512;p16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3" name="Google Shape;2513;p16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4" name="Google Shape;2514;p16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5" name="Google Shape;2515;p16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6" name="Google Shape;2516;p16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7" name="Google Shape;2517;p16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8" name="Google Shape;2518;p16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9" name="Google Shape;2519;p16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0" name="Google Shape;2520;p16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1" name="Google Shape;2521;p16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2" name="Google Shape;2522;p16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3" name="Google Shape;2523;p16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4" name="Google Shape;2524;p16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5" name="Google Shape;2525;p16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6" name="Google Shape;2526;p16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7" name="Google Shape;2527;p16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8" name="Google Shape;2528;p16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9" name="Google Shape;2529;p16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0" name="Google Shape;2530;p16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1" name="Google Shape;2531;p16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2" name="Google Shape;2532;p16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3" name="Google Shape;2533;p16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4" name="Google Shape;2534;p16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5" name="Google Shape;2535;p16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536" name="Google Shape;2536;p16"/>
          <p:cNvPicPr preferRelativeResize="0"/>
          <p:nvPr/>
        </p:nvPicPr>
        <p:blipFill>
          <a:blip r:embed="rId3">
            <a:alphaModFix amt="85000"/>
          </a:blip>
          <a:stretch>
            <a:fillRect/>
          </a:stretch>
        </p:blipFill>
        <p:spPr>
          <a:xfrm rot="-2976215">
            <a:off x="9178495" y="5085120"/>
            <a:ext cx="3685200" cy="2416123"/>
          </a:xfrm>
          <a:prstGeom prst="rect">
            <a:avLst/>
          </a:prstGeom>
          <a:noFill/>
          <a:ln>
            <a:noFill/>
          </a:ln>
        </p:spPr>
      </p:pic>
      <p:pic>
        <p:nvPicPr>
          <p:cNvPr id="2537" name="Google Shape;2537;p16"/>
          <p:cNvPicPr preferRelativeResize="0"/>
          <p:nvPr/>
        </p:nvPicPr>
        <p:blipFill>
          <a:blip r:embed="rId4">
            <a:alphaModFix amt="66000"/>
          </a:blip>
          <a:stretch>
            <a:fillRect/>
          </a:stretch>
        </p:blipFill>
        <p:spPr>
          <a:xfrm rot="3667399">
            <a:off x="-215424" y="-1933705"/>
            <a:ext cx="2616717" cy="49585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6249513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39" name="Google Shape;2539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540" name="Google Shape;2540;p17"/>
          <p:cNvSpPr txBox="1">
            <a:spLocks noGrp="1"/>
          </p:cNvSpPr>
          <p:nvPr>
            <p:ph type="subTitle" idx="1"/>
          </p:nvPr>
        </p:nvSpPr>
        <p:spPr>
          <a:xfrm>
            <a:off x="4259467" y="2958445"/>
            <a:ext cx="3679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541" name="Google Shape;2541;p17"/>
          <p:cNvSpPr txBox="1">
            <a:spLocks noGrp="1"/>
          </p:cNvSpPr>
          <p:nvPr>
            <p:ph type="subTitle" idx="2"/>
          </p:nvPr>
        </p:nvSpPr>
        <p:spPr>
          <a:xfrm>
            <a:off x="7554675" y="2958445"/>
            <a:ext cx="3679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542" name="Google Shape;2542;p17"/>
          <p:cNvSpPr txBox="1">
            <a:spLocks noGrp="1"/>
          </p:cNvSpPr>
          <p:nvPr>
            <p:ph type="subTitle" idx="3"/>
          </p:nvPr>
        </p:nvSpPr>
        <p:spPr>
          <a:xfrm>
            <a:off x="953167" y="2958445"/>
            <a:ext cx="3679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543" name="Google Shape;2543;p17"/>
          <p:cNvSpPr txBox="1">
            <a:spLocks noGrp="1"/>
          </p:cNvSpPr>
          <p:nvPr>
            <p:ph type="subTitle" idx="4"/>
          </p:nvPr>
        </p:nvSpPr>
        <p:spPr>
          <a:xfrm>
            <a:off x="4428267" y="3553891"/>
            <a:ext cx="3341600" cy="14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544" name="Google Shape;2544;p17"/>
          <p:cNvSpPr txBox="1">
            <a:spLocks noGrp="1"/>
          </p:cNvSpPr>
          <p:nvPr>
            <p:ph type="subTitle" idx="5"/>
          </p:nvPr>
        </p:nvSpPr>
        <p:spPr>
          <a:xfrm>
            <a:off x="7723475" y="3553891"/>
            <a:ext cx="3341600" cy="14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545" name="Google Shape;2545;p17"/>
          <p:cNvSpPr txBox="1">
            <a:spLocks noGrp="1"/>
          </p:cNvSpPr>
          <p:nvPr>
            <p:ph type="subTitle" idx="6"/>
          </p:nvPr>
        </p:nvSpPr>
        <p:spPr>
          <a:xfrm>
            <a:off x="1121967" y="3553891"/>
            <a:ext cx="3341600" cy="14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2546" name="Google Shape;2546;p17"/>
          <p:cNvGrpSpPr/>
          <p:nvPr/>
        </p:nvGrpSpPr>
        <p:grpSpPr>
          <a:xfrm>
            <a:off x="10694033" y="5956152"/>
            <a:ext cx="2808667" cy="796633"/>
            <a:chOff x="-2810250" y="3572525"/>
            <a:chExt cx="2106500" cy="597475"/>
          </a:xfrm>
        </p:grpSpPr>
        <p:sp>
          <p:nvSpPr>
            <p:cNvPr id="2547" name="Google Shape;2547;p17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8" name="Google Shape;2548;p17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9" name="Google Shape;2549;p17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0" name="Google Shape;2550;p17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1" name="Google Shape;2551;p17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2" name="Google Shape;2552;p17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3" name="Google Shape;2553;p17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4" name="Google Shape;2554;p17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5" name="Google Shape;2555;p17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6" name="Google Shape;2556;p17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7" name="Google Shape;2557;p17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8" name="Google Shape;2558;p17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9" name="Google Shape;2559;p17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0" name="Google Shape;2560;p17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1" name="Google Shape;2561;p17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2" name="Google Shape;2562;p17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3" name="Google Shape;2563;p17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4" name="Google Shape;2564;p17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5" name="Google Shape;2565;p17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6" name="Google Shape;2566;p17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7" name="Google Shape;2567;p17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8" name="Google Shape;2568;p17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9" name="Google Shape;2569;p17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0" name="Google Shape;2570;p17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1" name="Google Shape;2571;p17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2" name="Google Shape;2572;p17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3" name="Google Shape;2573;p17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4" name="Google Shape;2574;p17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5" name="Google Shape;2575;p17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6" name="Google Shape;2576;p17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7" name="Google Shape;2577;p17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8" name="Google Shape;2578;p17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9" name="Google Shape;2579;p17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0" name="Google Shape;2580;p17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1" name="Google Shape;2581;p17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2" name="Google Shape;2582;p17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3" name="Google Shape;2583;p17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4" name="Google Shape;2584;p17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5" name="Google Shape;2585;p17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6" name="Google Shape;2586;p17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7" name="Google Shape;2587;p17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8" name="Google Shape;2588;p17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9" name="Google Shape;2589;p17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0" name="Google Shape;2590;p17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1" name="Google Shape;2591;p17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2" name="Google Shape;2592;p17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3" name="Google Shape;2593;p17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4" name="Google Shape;2594;p17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5" name="Google Shape;2595;p17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6" name="Google Shape;2596;p17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7" name="Google Shape;2597;p17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8" name="Google Shape;2598;p17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9" name="Google Shape;2599;p17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0" name="Google Shape;2600;p17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1" name="Google Shape;2601;p17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2" name="Google Shape;2602;p17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3" name="Google Shape;2603;p17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4" name="Google Shape;2604;p17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5" name="Google Shape;2605;p17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6" name="Google Shape;2606;p17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7" name="Google Shape;2607;p17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8" name="Google Shape;2608;p17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9" name="Google Shape;2609;p17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0" name="Google Shape;2610;p17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1" name="Google Shape;2611;p17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2" name="Google Shape;2612;p17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3" name="Google Shape;2613;p17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4" name="Google Shape;2614;p17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5" name="Google Shape;2615;p17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6" name="Google Shape;2616;p17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7" name="Google Shape;2617;p17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8" name="Google Shape;2618;p17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9" name="Google Shape;2619;p17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0" name="Google Shape;2620;p17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1" name="Google Shape;2621;p17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2" name="Google Shape;2622;p17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3" name="Google Shape;2623;p17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4" name="Google Shape;2624;p17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5" name="Google Shape;2625;p17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6" name="Google Shape;2626;p17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7" name="Google Shape;2627;p17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8" name="Google Shape;2628;p17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9" name="Google Shape;2629;p17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0" name="Google Shape;2630;p17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1" name="Google Shape;2631;p17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2" name="Google Shape;2632;p17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3" name="Google Shape;2633;p17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4" name="Google Shape;2634;p17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5" name="Google Shape;2635;p17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6" name="Google Shape;2636;p17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7" name="Google Shape;2637;p17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8" name="Google Shape;2638;p17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9" name="Google Shape;2639;p17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0" name="Google Shape;2640;p17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1" name="Google Shape;2641;p17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2" name="Google Shape;2642;p17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3" name="Google Shape;2643;p17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4" name="Google Shape;2644;p17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5" name="Google Shape;2645;p17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6" name="Google Shape;2646;p17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7" name="Google Shape;2647;p17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8" name="Google Shape;2648;p17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9" name="Google Shape;2649;p17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0" name="Google Shape;2650;p17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1" name="Google Shape;2651;p17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2" name="Google Shape;2652;p17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3" name="Google Shape;2653;p17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4" name="Google Shape;2654;p17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5" name="Google Shape;2655;p17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6" name="Google Shape;2656;p17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657" name="Google Shape;2657;p17"/>
          <p:cNvPicPr preferRelativeResize="0"/>
          <p:nvPr/>
        </p:nvPicPr>
        <p:blipFill>
          <a:blip r:embed="rId3">
            <a:alphaModFix amt="72000"/>
          </a:blip>
          <a:stretch>
            <a:fillRect/>
          </a:stretch>
        </p:blipFill>
        <p:spPr>
          <a:xfrm>
            <a:off x="9494369" y="865426"/>
            <a:ext cx="3493332" cy="620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2658" name="Google Shape;2658;p17"/>
          <p:cNvPicPr preferRelativeResize="0"/>
          <p:nvPr/>
        </p:nvPicPr>
        <p:blipFill>
          <a:blip r:embed="rId4">
            <a:alphaModFix amt="81000"/>
          </a:blip>
          <a:stretch>
            <a:fillRect/>
          </a:stretch>
        </p:blipFill>
        <p:spPr>
          <a:xfrm>
            <a:off x="-1391565" y="6044193"/>
            <a:ext cx="3493332" cy="6205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659" name="Google Shape;2659;p17"/>
          <p:cNvGrpSpPr/>
          <p:nvPr/>
        </p:nvGrpSpPr>
        <p:grpSpPr>
          <a:xfrm>
            <a:off x="-706900" y="717718"/>
            <a:ext cx="2808667" cy="796633"/>
            <a:chOff x="-2810250" y="3572525"/>
            <a:chExt cx="2106500" cy="597475"/>
          </a:xfrm>
        </p:grpSpPr>
        <p:sp>
          <p:nvSpPr>
            <p:cNvPr id="2660" name="Google Shape;2660;p17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1" name="Google Shape;2661;p17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2" name="Google Shape;2662;p17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3" name="Google Shape;2663;p17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4" name="Google Shape;2664;p17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5" name="Google Shape;2665;p17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6" name="Google Shape;2666;p17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7" name="Google Shape;2667;p17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8" name="Google Shape;2668;p17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9" name="Google Shape;2669;p17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0" name="Google Shape;2670;p17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1" name="Google Shape;2671;p17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2" name="Google Shape;2672;p17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3" name="Google Shape;2673;p17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4" name="Google Shape;2674;p17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5" name="Google Shape;2675;p17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6" name="Google Shape;2676;p17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7" name="Google Shape;2677;p17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8" name="Google Shape;2678;p17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9" name="Google Shape;2679;p17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0" name="Google Shape;2680;p17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1" name="Google Shape;2681;p17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2" name="Google Shape;2682;p17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3" name="Google Shape;2683;p17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4" name="Google Shape;2684;p17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5" name="Google Shape;2685;p17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6" name="Google Shape;2686;p17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7" name="Google Shape;2687;p17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8" name="Google Shape;2688;p17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9" name="Google Shape;2689;p17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0" name="Google Shape;2690;p17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1" name="Google Shape;2691;p17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2" name="Google Shape;2692;p17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3" name="Google Shape;2693;p17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4" name="Google Shape;2694;p17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5" name="Google Shape;2695;p17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6" name="Google Shape;2696;p17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7" name="Google Shape;2697;p17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8" name="Google Shape;2698;p17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0" name="Google Shape;2700;p17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1" name="Google Shape;2701;p17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2" name="Google Shape;2702;p17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3" name="Google Shape;2703;p17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4" name="Google Shape;2704;p17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5" name="Google Shape;2705;p17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6" name="Google Shape;2706;p17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7" name="Google Shape;2707;p17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8" name="Google Shape;2708;p17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9" name="Google Shape;2709;p17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0" name="Google Shape;2710;p17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1" name="Google Shape;2711;p17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2" name="Google Shape;2712;p17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3" name="Google Shape;2713;p17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4" name="Google Shape;2714;p17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5" name="Google Shape;2715;p17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6" name="Google Shape;2716;p17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7" name="Google Shape;2717;p17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8" name="Google Shape;2718;p17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9" name="Google Shape;2719;p17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0" name="Google Shape;2720;p17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1" name="Google Shape;2721;p17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2" name="Google Shape;2722;p17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3" name="Google Shape;2723;p17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4" name="Google Shape;2724;p17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5" name="Google Shape;2725;p17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6" name="Google Shape;2726;p17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7" name="Google Shape;2727;p17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8" name="Google Shape;2728;p17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9" name="Google Shape;2729;p17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0" name="Google Shape;2730;p17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1" name="Google Shape;2731;p17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2" name="Google Shape;2732;p17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3" name="Google Shape;2733;p17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4" name="Google Shape;2734;p17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5" name="Google Shape;2735;p17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6" name="Google Shape;2736;p17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7" name="Google Shape;2737;p17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8" name="Google Shape;2738;p17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9" name="Google Shape;2739;p17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0" name="Google Shape;2740;p17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1" name="Google Shape;2741;p17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2" name="Google Shape;2742;p17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3" name="Google Shape;2743;p17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4" name="Google Shape;2744;p17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5" name="Google Shape;2745;p17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6" name="Google Shape;2746;p17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7" name="Google Shape;2747;p17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8" name="Google Shape;2748;p17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9" name="Google Shape;2749;p17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0" name="Google Shape;2750;p17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1" name="Google Shape;2751;p17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2" name="Google Shape;2752;p17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3" name="Google Shape;2753;p17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4" name="Google Shape;2754;p17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5" name="Google Shape;2755;p17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6" name="Google Shape;2756;p17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7" name="Google Shape;2757;p17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8" name="Google Shape;2758;p17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9" name="Google Shape;2759;p17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0" name="Google Shape;2760;p17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1" name="Google Shape;2761;p17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2" name="Google Shape;2762;p17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3" name="Google Shape;2763;p17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4" name="Google Shape;2764;p17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5" name="Google Shape;2765;p17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6" name="Google Shape;2766;p17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7" name="Google Shape;2767;p17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8" name="Google Shape;2768;p17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9" name="Google Shape;2769;p17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770" name="Google Shape;2770;p17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9586659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72" name="Google Shape;2772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773" name="Google Shape;2773;p18"/>
          <p:cNvSpPr txBox="1">
            <a:spLocks noGrp="1"/>
          </p:cNvSpPr>
          <p:nvPr>
            <p:ph type="subTitle" idx="1"/>
          </p:nvPr>
        </p:nvSpPr>
        <p:spPr>
          <a:xfrm>
            <a:off x="6105200" y="2384617"/>
            <a:ext cx="5145200" cy="46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20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2774" name="Google Shape;2774;p18"/>
          <p:cNvSpPr txBox="1">
            <a:spLocks noGrp="1"/>
          </p:cNvSpPr>
          <p:nvPr>
            <p:ph type="subTitle" idx="2"/>
          </p:nvPr>
        </p:nvSpPr>
        <p:spPr>
          <a:xfrm>
            <a:off x="953167" y="2384617"/>
            <a:ext cx="5145200" cy="46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2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None/>
              <a:defRPr sz="2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500"/>
              <a:buNone/>
              <a:defRPr sz="2000"/>
            </a:lvl9pPr>
          </a:lstStyle>
          <a:p>
            <a:endParaRPr/>
          </a:p>
        </p:txBody>
      </p:sp>
      <p:sp>
        <p:nvSpPr>
          <p:cNvPr id="2775" name="Google Shape;2775;p18"/>
          <p:cNvSpPr txBox="1">
            <a:spLocks noGrp="1"/>
          </p:cNvSpPr>
          <p:nvPr>
            <p:ph type="subTitle" idx="3"/>
          </p:nvPr>
        </p:nvSpPr>
        <p:spPr>
          <a:xfrm>
            <a:off x="953167" y="2897955"/>
            <a:ext cx="5145200" cy="26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2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■"/>
              <a:defRPr sz="2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●"/>
              <a:defRPr sz="2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○"/>
              <a:defRPr sz="2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■"/>
              <a:defRPr sz="2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●"/>
              <a:defRPr sz="2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○"/>
              <a:defRPr sz="2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500"/>
              <a:buChar char="■"/>
              <a:defRPr sz="2000"/>
            </a:lvl9pPr>
          </a:lstStyle>
          <a:p>
            <a:endParaRPr/>
          </a:p>
        </p:txBody>
      </p:sp>
      <p:grpSp>
        <p:nvGrpSpPr>
          <p:cNvPr id="2776" name="Google Shape;2776;p18"/>
          <p:cNvGrpSpPr/>
          <p:nvPr/>
        </p:nvGrpSpPr>
        <p:grpSpPr>
          <a:xfrm>
            <a:off x="-1048434" y="1121234"/>
            <a:ext cx="2808667" cy="796633"/>
            <a:chOff x="-2810250" y="3572525"/>
            <a:chExt cx="2106500" cy="597475"/>
          </a:xfrm>
        </p:grpSpPr>
        <p:sp>
          <p:nvSpPr>
            <p:cNvPr id="2777" name="Google Shape;2777;p18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8" name="Google Shape;2778;p18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9" name="Google Shape;2779;p18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0" name="Google Shape;2780;p18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1" name="Google Shape;2781;p18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2" name="Google Shape;2782;p18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3" name="Google Shape;2783;p18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4" name="Google Shape;2784;p18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5" name="Google Shape;2785;p18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6" name="Google Shape;2786;p18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7" name="Google Shape;2787;p18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8" name="Google Shape;2788;p18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9" name="Google Shape;2789;p18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0" name="Google Shape;2790;p18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1" name="Google Shape;2791;p18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2" name="Google Shape;2792;p18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3" name="Google Shape;2793;p18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4" name="Google Shape;2794;p18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5" name="Google Shape;2795;p18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6" name="Google Shape;2796;p18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7" name="Google Shape;2797;p18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8" name="Google Shape;2798;p18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9" name="Google Shape;2799;p18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0" name="Google Shape;2800;p18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1" name="Google Shape;2801;p18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2" name="Google Shape;2802;p18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3" name="Google Shape;2803;p18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4" name="Google Shape;2804;p18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5" name="Google Shape;2805;p18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6" name="Google Shape;2806;p18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7" name="Google Shape;2807;p18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8" name="Google Shape;2808;p18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9" name="Google Shape;2809;p18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0" name="Google Shape;2810;p18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1" name="Google Shape;2811;p18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2" name="Google Shape;2812;p18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3" name="Google Shape;2813;p18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4" name="Google Shape;2814;p18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5" name="Google Shape;2815;p18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6" name="Google Shape;2816;p18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7" name="Google Shape;2817;p18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8" name="Google Shape;2818;p18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9" name="Google Shape;2819;p18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0" name="Google Shape;2820;p18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1" name="Google Shape;2821;p18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2" name="Google Shape;2822;p18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3" name="Google Shape;2823;p18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4" name="Google Shape;2824;p18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5" name="Google Shape;2825;p18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6" name="Google Shape;2826;p18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7" name="Google Shape;2827;p18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8" name="Google Shape;2828;p18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9" name="Google Shape;2829;p18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0" name="Google Shape;2830;p18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1" name="Google Shape;2831;p18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2" name="Google Shape;2832;p18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3" name="Google Shape;2833;p18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4" name="Google Shape;2834;p18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5" name="Google Shape;2835;p18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6" name="Google Shape;2836;p18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7" name="Google Shape;2837;p18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8" name="Google Shape;2838;p18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9" name="Google Shape;2839;p18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0" name="Google Shape;2840;p18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1" name="Google Shape;2841;p18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2" name="Google Shape;2842;p18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3" name="Google Shape;2843;p18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4" name="Google Shape;2844;p18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5" name="Google Shape;2845;p18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6" name="Google Shape;2846;p18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7" name="Google Shape;2847;p18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8" name="Google Shape;2848;p18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9" name="Google Shape;2849;p18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0" name="Google Shape;2850;p18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1" name="Google Shape;2851;p18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2" name="Google Shape;2852;p18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3" name="Google Shape;2853;p18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4" name="Google Shape;2854;p18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5" name="Google Shape;2855;p18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6" name="Google Shape;2856;p18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7" name="Google Shape;2857;p18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8" name="Google Shape;2858;p18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9" name="Google Shape;2859;p18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0" name="Google Shape;2860;p18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1" name="Google Shape;2861;p18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2" name="Google Shape;2862;p18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3" name="Google Shape;2863;p18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4" name="Google Shape;2864;p18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5" name="Google Shape;2865;p18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6" name="Google Shape;2866;p18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7" name="Google Shape;2867;p18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8" name="Google Shape;2868;p18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9" name="Google Shape;2869;p18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0" name="Google Shape;2870;p18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1" name="Google Shape;2871;p18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2" name="Google Shape;2872;p18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3" name="Google Shape;2873;p18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4" name="Google Shape;2874;p18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5" name="Google Shape;2875;p18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6" name="Google Shape;2876;p18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7" name="Google Shape;2877;p18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8" name="Google Shape;2878;p18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9" name="Google Shape;2879;p18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0" name="Google Shape;2880;p18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1" name="Google Shape;2881;p18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2" name="Google Shape;2882;p18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3" name="Google Shape;2883;p18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4" name="Google Shape;2884;p18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5" name="Google Shape;2885;p18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6" name="Google Shape;2886;p18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887" name="Google Shape;2887;p18"/>
          <p:cNvGrpSpPr/>
          <p:nvPr/>
        </p:nvGrpSpPr>
        <p:grpSpPr>
          <a:xfrm>
            <a:off x="10850400" y="5984334"/>
            <a:ext cx="2182667" cy="695300"/>
            <a:chOff x="-4380075" y="3780200"/>
            <a:chExt cx="1637000" cy="521475"/>
          </a:xfrm>
        </p:grpSpPr>
        <p:sp>
          <p:nvSpPr>
            <p:cNvPr id="2888" name="Google Shape;2888;p18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9" name="Google Shape;2889;p18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0" name="Google Shape;2890;p18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1" name="Google Shape;2891;p18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2" name="Google Shape;2892;p18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3" name="Google Shape;2893;p18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4" name="Google Shape;2894;p18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5" name="Google Shape;2895;p18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6" name="Google Shape;2896;p18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7" name="Google Shape;2897;p18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8" name="Google Shape;2898;p18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9" name="Google Shape;2899;p18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0" name="Google Shape;2900;p18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1" name="Google Shape;2901;p18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2" name="Google Shape;2902;p18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3" name="Google Shape;2903;p18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18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18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18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7" name="Google Shape;2907;p18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8" name="Google Shape;2908;p18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18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18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18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18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18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18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18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18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18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18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18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18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18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18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18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18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18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18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18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18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18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18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18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18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18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18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18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18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18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18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18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18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18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18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18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18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18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18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18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9" name="Google Shape;2949;p18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0" name="Google Shape;2950;p18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18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2" name="Google Shape;2952;p18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3" name="Google Shape;2953;p18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4" name="Google Shape;2954;p18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5" name="Google Shape;2955;p18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956" name="Google Shape;2956;p18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>
            <a:off x="9579533" y="750167"/>
            <a:ext cx="4724400" cy="977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57" name="Google Shape;2957;p18"/>
          <p:cNvPicPr preferRelativeResize="0"/>
          <p:nvPr/>
        </p:nvPicPr>
        <p:blipFill>
          <a:blip r:embed="rId4">
            <a:alphaModFix amt="66000"/>
          </a:blip>
          <a:stretch>
            <a:fillRect/>
          </a:stretch>
        </p:blipFill>
        <p:spPr>
          <a:xfrm>
            <a:off x="-443684" y="6009383"/>
            <a:ext cx="5057368" cy="898400"/>
          </a:xfrm>
          <a:prstGeom prst="rect">
            <a:avLst/>
          </a:prstGeom>
          <a:noFill/>
          <a:ln>
            <a:noFill/>
          </a:ln>
        </p:spPr>
      </p:pic>
      <p:sp>
        <p:nvSpPr>
          <p:cNvPr id="2958" name="Google Shape;2958;p18"/>
          <p:cNvSpPr txBox="1">
            <a:spLocks noGrp="1"/>
          </p:cNvSpPr>
          <p:nvPr>
            <p:ph type="subTitle" idx="4"/>
          </p:nvPr>
        </p:nvSpPr>
        <p:spPr>
          <a:xfrm>
            <a:off x="6105200" y="2897955"/>
            <a:ext cx="5145200" cy="26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2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■"/>
              <a:defRPr sz="2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●"/>
              <a:defRPr sz="2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○"/>
              <a:defRPr sz="2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■"/>
              <a:defRPr sz="2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●"/>
              <a:defRPr sz="2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○"/>
              <a:defRPr sz="2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500"/>
              <a:buChar char="■"/>
              <a:defRPr sz="2000"/>
            </a:lvl9pPr>
          </a:lstStyle>
          <a:p>
            <a:endParaRPr/>
          </a:p>
        </p:txBody>
      </p:sp>
      <p:sp>
        <p:nvSpPr>
          <p:cNvPr id="2959" name="Google Shape;2959;p18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104913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1" name="Google Shape;2961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962" name="Google Shape;2962;p19"/>
          <p:cNvSpPr txBox="1">
            <a:spLocks noGrp="1"/>
          </p:cNvSpPr>
          <p:nvPr>
            <p:ph type="subTitle" idx="1"/>
          </p:nvPr>
        </p:nvSpPr>
        <p:spPr>
          <a:xfrm>
            <a:off x="1978000" y="2279348"/>
            <a:ext cx="5145200" cy="6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3733"/>
            </a:lvl9pPr>
          </a:lstStyle>
          <a:p>
            <a:endParaRPr/>
          </a:p>
        </p:txBody>
      </p:sp>
      <p:grpSp>
        <p:nvGrpSpPr>
          <p:cNvPr id="2963" name="Google Shape;2963;p19"/>
          <p:cNvGrpSpPr/>
          <p:nvPr/>
        </p:nvGrpSpPr>
        <p:grpSpPr>
          <a:xfrm>
            <a:off x="0" y="6138001"/>
            <a:ext cx="2808667" cy="796633"/>
            <a:chOff x="-2810250" y="3572525"/>
            <a:chExt cx="2106500" cy="597475"/>
          </a:xfrm>
        </p:grpSpPr>
        <p:sp>
          <p:nvSpPr>
            <p:cNvPr id="2964" name="Google Shape;2964;p19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5" name="Google Shape;2965;p19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6" name="Google Shape;2966;p19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7" name="Google Shape;2967;p19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8" name="Google Shape;2968;p19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9" name="Google Shape;2969;p19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0" name="Google Shape;2970;p19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1" name="Google Shape;2971;p19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2" name="Google Shape;2972;p19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3" name="Google Shape;2973;p19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4" name="Google Shape;2974;p19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5" name="Google Shape;2975;p19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6" name="Google Shape;2976;p19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7" name="Google Shape;2977;p19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8" name="Google Shape;2978;p19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9" name="Google Shape;2979;p19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0" name="Google Shape;2980;p19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1" name="Google Shape;2981;p19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2" name="Google Shape;2982;p19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3" name="Google Shape;2983;p19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4" name="Google Shape;2984;p19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5" name="Google Shape;2985;p19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6" name="Google Shape;2986;p19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7" name="Google Shape;2987;p19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8" name="Google Shape;2988;p19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9" name="Google Shape;2989;p19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0" name="Google Shape;2990;p19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1" name="Google Shape;2991;p19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2" name="Google Shape;2992;p19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3" name="Google Shape;2993;p19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4" name="Google Shape;2994;p19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5" name="Google Shape;2995;p19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6" name="Google Shape;2996;p19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7" name="Google Shape;2997;p19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8" name="Google Shape;2998;p19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9" name="Google Shape;2999;p19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0" name="Google Shape;3000;p19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1" name="Google Shape;3001;p19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2" name="Google Shape;3002;p19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3" name="Google Shape;3003;p19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4" name="Google Shape;3004;p19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5" name="Google Shape;3005;p19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6" name="Google Shape;3006;p19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7" name="Google Shape;3007;p19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8" name="Google Shape;3008;p19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9" name="Google Shape;3009;p19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0" name="Google Shape;3010;p19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1" name="Google Shape;3011;p19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2" name="Google Shape;3012;p19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3" name="Google Shape;3013;p19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4" name="Google Shape;3014;p19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5" name="Google Shape;3015;p19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6" name="Google Shape;3016;p19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7" name="Google Shape;3017;p19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8" name="Google Shape;3018;p19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9" name="Google Shape;3019;p19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0" name="Google Shape;3020;p19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1" name="Google Shape;3021;p19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2" name="Google Shape;3022;p19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3" name="Google Shape;3023;p19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4" name="Google Shape;3024;p19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5" name="Google Shape;3025;p19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6" name="Google Shape;3026;p19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7" name="Google Shape;3027;p19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8" name="Google Shape;3028;p19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9" name="Google Shape;3029;p19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0" name="Google Shape;3030;p19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1" name="Google Shape;3031;p19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2" name="Google Shape;3032;p19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3" name="Google Shape;3033;p19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4" name="Google Shape;3034;p19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5" name="Google Shape;3035;p19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6" name="Google Shape;3036;p19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7" name="Google Shape;3037;p19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8" name="Google Shape;3038;p19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9" name="Google Shape;3039;p19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0" name="Google Shape;3040;p19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1" name="Google Shape;3041;p19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2" name="Google Shape;3042;p19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3" name="Google Shape;3043;p19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4" name="Google Shape;3044;p19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6" name="Google Shape;3046;p19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7" name="Google Shape;3047;p19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8" name="Google Shape;3048;p19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9" name="Google Shape;3049;p19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4" name="Google Shape;3054;p19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5" name="Google Shape;3055;p19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6" name="Google Shape;3056;p19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7" name="Google Shape;3057;p19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8" name="Google Shape;3058;p19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9" name="Google Shape;3059;p19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0" name="Google Shape;3060;p19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1" name="Google Shape;3061;p19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2" name="Google Shape;3062;p19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3" name="Google Shape;3063;p19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4" name="Google Shape;3064;p19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5" name="Google Shape;3065;p19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6" name="Google Shape;3066;p19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7" name="Google Shape;3067;p19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8" name="Google Shape;3068;p19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9" name="Google Shape;3069;p19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0" name="Google Shape;3070;p19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1" name="Google Shape;3071;p19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2" name="Google Shape;3072;p19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3" name="Google Shape;3073;p19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074" name="Google Shape;3074;p19"/>
          <p:cNvGrpSpPr/>
          <p:nvPr/>
        </p:nvGrpSpPr>
        <p:grpSpPr>
          <a:xfrm flipH="1">
            <a:off x="10261600" y="734134"/>
            <a:ext cx="2808667" cy="796633"/>
            <a:chOff x="-2810250" y="3572525"/>
            <a:chExt cx="2106500" cy="597475"/>
          </a:xfrm>
        </p:grpSpPr>
        <p:sp>
          <p:nvSpPr>
            <p:cNvPr id="3075" name="Google Shape;3075;p19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6" name="Google Shape;3076;p19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7" name="Google Shape;3077;p19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8" name="Google Shape;3078;p19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9" name="Google Shape;3079;p19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0" name="Google Shape;3080;p19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1" name="Google Shape;3081;p19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2" name="Google Shape;3082;p19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3" name="Google Shape;3083;p19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4" name="Google Shape;3084;p19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5" name="Google Shape;3085;p19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6" name="Google Shape;3086;p19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7" name="Google Shape;3087;p19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8" name="Google Shape;3088;p19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9" name="Google Shape;3089;p19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0" name="Google Shape;3090;p19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1" name="Google Shape;3091;p19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2" name="Google Shape;3092;p19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3" name="Google Shape;3093;p19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4" name="Google Shape;3094;p19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5" name="Google Shape;3095;p19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6" name="Google Shape;3096;p19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7" name="Google Shape;3097;p19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8" name="Google Shape;3098;p19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9" name="Google Shape;3099;p19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0" name="Google Shape;3100;p19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1" name="Google Shape;3101;p19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2" name="Google Shape;3102;p19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3" name="Google Shape;3103;p19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4" name="Google Shape;3104;p19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5" name="Google Shape;3105;p19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6" name="Google Shape;3106;p19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7" name="Google Shape;3107;p19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8" name="Google Shape;3108;p19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9" name="Google Shape;3109;p19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0" name="Google Shape;3110;p19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1" name="Google Shape;3111;p19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2" name="Google Shape;3112;p19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3" name="Google Shape;3113;p19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4" name="Google Shape;3114;p19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5" name="Google Shape;3115;p19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6" name="Google Shape;3116;p19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7" name="Google Shape;3117;p19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8" name="Google Shape;3118;p19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9" name="Google Shape;3119;p19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0" name="Google Shape;3120;p19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1" name="Google Shape;3121;p19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2" name="Google Shape;3122;p19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3" name="Google Shape;3123;p19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4" name="Google Shape;3124;p19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5" name="Google Shape;3125;p19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6" name="Google Shape;3126;p19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7" name="Google Shape;3127;p19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8" name="Google Shape;3128;p19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9" name="Google Shape;3129;p19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0" name="Google Shape;3130;p19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1" name="Google Shape;3131;p19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2" name="Google Shape;3132;p19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3" name="Google Shape;3133;p19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4" name="Google Shape;3134;p19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5" name="Google Shape;3135;p19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6" name="Google Shape;3136;p19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7" name="Google Shape;3137;p19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8" name="Google Shape;3138;p19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9" name="Google Shape;3139;p19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0" name="Google Shape;3140;p19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1" name="Google Shape;3141;p19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2" name="Google Shape;3142;p19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3" name="Google Shape;3143;p19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4" name="Google Shape;3144;p19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5" name="Google Shape;3145;p19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6" name="Google Shape;3146;p19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7" name="Google Shape;3147;p19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8" name="Google Shape;3148;p19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9" name="Google Shape;3149;p19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0" name="Google Shape;3150;p19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1" name="Google Shape;3151;p19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2" name="Google Shape;3152;p19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3" name="Google Shape;3153;p19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4" name="Google Shape;3154;p19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5" name="Google Shape;3155;p19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6" name="Google Shape;3156;p19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7" name="Google Shape;3157;p19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8" name="Google Shape;3158;p19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9" name="Google Shape;3159;p19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0" name="Google Shape;3160;p19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1" name="Google Shape;3161;p19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2" name="Google Shape;3162;p19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3" name="Google Shape;3163;p19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4" name="Google Shape;3164;p19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5" name="Google Shape;3165;p19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6" name="Google Shape;3166;p19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7" name="Google Shape;3167;p19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8" name="Google Shape;3168;p19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9" name="Google Shape;3169;p19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0" name="Google Shape;3170;p19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1" name="Google Shape;3171;p19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2" name="Google Shape;3172;p19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3" name="Google Shape;3173;p19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4" name="Google Shape;3174;p19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5" name="Google Shape;3175;p19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6" name="Google Shape;3176;p19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7" name="Google Shape;3177;p19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8" name="Google Shape;3178;p19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9" name="Google Shape;3179;p19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0" name="Google Shape;3180;p19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1" name="Google Shape;3181;p19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2" name="Google Shape;3182;p19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3" name="Google Shape;3183;p19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4" name="Google Shape;3184;p19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185" name="Google Shape;3185;p19"/>
          <p:cNvPicPr preferRelativeResize="0"/>
          <p:nvPr/>
        </p:nvPicPr>
        <p:blipFill>
          <a:blip r:embed="rId3">
            <a:alphaModFix amt="85000"/>
          </a:blip>
          <a:stretch>
            <a:fillRect/>
          </a:stretch>
        </p:blipFill>
        <p:spPr>
          <a:xfrm rot="-2976215">
            <a:off x="9178495" y="5085120"/>
            <a:ext cx="3685200" cy="2416123"/>
          </a:xfrm>
          <a:prstGeom prst="rect">
            <a:avLst/>
          </a:prstGeom>
          <a:noFill/>
          <a:ln>
            <a:noFill/>
          </a:ln>
        </p:spPr>
      </p:pic>
      <p:pic>
        <p:nvPicPr>
          <p:cNvPr id="3186" name="Google Shape;3186;p19"/>
          <p:cNvPicPr preferRelativeResize="0"/>
          <p:nvPr/>
        </p:nvPicPr>
        <p:blipFill>
          <a:blip r:embed="rId4">
            <a:alphaModFix amt="66000"/>
          </a:blip>
          <a:stretch>
            <a:fillRect/>
          </a:stretch>
        </p:blipFill>
        <p:spPr>
          <a:xfrm rot="3667399">
            <a:off x="-215424" y="-1933705"/>
            <a:ext cx="2616717" cy="4958543"/>
          </a:xfrm>
          <a:prstGeom prst="rect">
            <a:avLst/>
          </a:prstGeom>
          <a:noFill/>
          <a:ln>
            <a:noFill/>
          </a:ln>
        </p:spPr>
      </p:pic>
      <p:sp>
        <p:nvSpPr>
          <p:cNvPr id="3187" name="Google Shape;3187;p19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188" name="Google Shape;3188;p19"/>
          <p:cNvSpPr txBox="1">
            <a:spLocks noGrp="1"/>
          </p:cNvSpPr>
          <p:nvPr>
            <p:ph type="subTitle" idx="2"/>
          </p:nvPr>
        </p:nvSpPr>
        <p:spPr>
          <a:xfrm>
            <a:off x="1978000" y="2735493"/>
            <a:ext cx="8236000" cy="20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2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■"/>
              <a:defRPr sz="2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●"/>
              <a:defRPr sz="2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○"/>
              <a:defRPr sz="2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■"/>
              <a:defRPr sz="2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●"/>
              <a:defRPr sz="2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Char char="○"/>
              <a:defRPr sz="2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500"/>
              <a:buChar char="■"/>
              <a:defRPr sz="2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219463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90" name="Google Shape;3190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191" name="Google Shape;3191;p20"/>
          <p:cNvSpPr txBox="1">
            <a:spLocks noGrp="1"/>
          </p:cNvSpPr>
          <p:nvPr>
            <p:ph type="subTitle" idx="1"/>
          </p:nvPr>
        </p:nvSpPr>
        <p:spPr>
          <a:xfrm>
            <a:off x="5023700" y="2568880"/>
            <a:ext cx="2112800" cy="85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667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3192" name="Google Shape;3192;p20"/>
          <p:cNvSpPr txBox="1">
            <a:spLocks noGrp="1"/>
          </p:cNvSpPr>
          <p:nvPr>
            <p:ph type="subTitle" idx="2"/>
          </p:nvPr>
        </p:nvSpPr>
        <p:spPr>
          <a:xfrm>
            <a:off x="8373133" y="3301841"/>
            <a:ext cx="2623600" cy="85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3193" name="Google Shape;3193;p20"/>
          <p:cNvSpPr txBox="1">
            <a:spLocks noGrp="1"/>
          </p:cNvSpPr>
          <p:nvPr>
            <p:ph type="subTitle" idx="3"/>
          </p:nvPr>
        </p:nvSpPr>
        <p:spPr>
          <a:xfrm>
            <a:off x="1200019" y="3301841"/>
            <a:ext cx="2623600" cy="85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667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3194" name="Google Shape;3194;p20"/>
          <p:cNvSpPr txBox="1">
            <a:spLocks noGrp="1"/>
          </p:cNvSpPr>
          <p:nvPr>
            <p:ph type="subTitle" idx="4"/>
          </p:nvPr>
        </p:nvSpPr>
        <p:spPr>
          <a:xfrm>
            <a:off x="4542307" y="3456419"/>
            <a:ext cx="3096800" cy="114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000">
                <a:solidFill>
                  <a:schemeClr val="accent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3195" name="Google Shape;3195;p20"/>
          <p:cNvSpPr txBox="1">
            <a:spLocks noGrp="1"/>
          </p:cNvSpPr>
          <p:nvPr>
            <p:ph type="subTitle" idx="5"/>
          </p:nvPr>
        </p:nvSpPr>
        <p:spPr>
          <a:xfrm>
            <a:off x="8136535" y="4193700"/>
            <a:ext cx="3096800" cy="114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000">
                <a:solidFill>
                  <a:schemeClr val="accent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3196" name="Google Shape;3196;p20"/>
          <p:cNvSpPr txBox="1">
            <a:spLocks noGrp="1"/>
          </p:cNvSpPr>
          <p:nvPr>
            <p:ph type="subTitle" idx="6"/>
          </p:nvPr>
        </p:nvSpPr>
        <p:spPr>
          <a:xfrm>
            <a:off x="963433" y="4189235"/>
            <a:ext cx="3096800" cy="114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000">
                <a:solidFill>
                  <a:schemeClr val="accent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grpSp>
        <p:nvGrpSpPr>
          <p:cNvPr id="3197" name="Google Shape;3197;p20"/>
          <p:cNvGrpSpPr/>
          <p:nvPr/>
        </p:nvGrpSpPr>
        <p:grpSpPr>
          <a:xfrm>
            <a:off x="10694033" y="5956152"/>
            <a:ext cx="2808667" cy="796633"/>
            <a:chOff x="-2810250" y="3572525"/>
            <a:chExt cx="2106500" cy="597475"/>
          </a:xfrm>
        </p:grpSpPr>
        <p:sp>
          <p:nvSpPr>
            <p:cNvPr id="3198" name="Google Shape;3198;p20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9" name="Google Shape;3199;p20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0" name="Google Shape;3200;p20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1" name="Google Shape;3201;p20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2" name="Google Shape;3202;p20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3" name="Google Shape;3203;p20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4" name="Google Shape;3204;p20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5" name="Google Shape;3205;p20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6" name="Google Shape;3206;p20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7" name="Google Shape;3207;p20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8" name="Google Shape;3208;p20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9" name="Google Shape;3209;p20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0" name="Google Shape;3210;p20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1" name="Google Shape;3211;p20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2" name="Google Shape;3212;p20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3" name="Google Shape;3213;p20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4" name="Google Shape;3214;p20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5" name="Google Shape;3215;p20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6" name="Google Shape;3216;p20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7" name="Google Shape;3217;p20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8" name="Google Shape;3218;p20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9" name="Google Shape;3219;p20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0" name="Google Shape;3220;p20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1" name="Google Shape;3221;p20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2" name="Google Shape;3222;p20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3" name="Google Shape;3223;p20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4" name="Google Shape;3224;p20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5" name="Google Shape;3225;p20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6" name="Google Shape;3226;p20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7" name="Google Shape;3227;p20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8" name="Google Shape;3228;p20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9" name="Google Shape;3229;p20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0" name="Google Shape;3230;p20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1" name="Google Shape;3231;p20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2" name="Google Shape;3232;p20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3" name="Google Shape;3233;p20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4" name="Google Shape;3234;p20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5" name="Google Shape;3235;p20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6" name="Google Shape;3236;p20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7" name="Google Shape;3237;p20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8" name="Google Shape;3238;p20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9" name="Google Shape;3239;p20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0" name="Google Shape;3240;p20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1" name="Google Shape;3241;p20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2" name="Google Shape;3242;p20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3" name="Google Shape;3243;p20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4" name="Google Shape;3244;p20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5" name="Google Shape;3245;p20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6" name="Google Shape;3246;p20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7" name="Google Shape;3247;p20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8" name="Google Shape;3248;p20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9" name="Google Shape;3249;p20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0" name="Google Shape;3250;p20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1" name="Google Shape;3251;p20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2" name="Google Shape;3252;p20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3" name="Google Shape;3253;p20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4" name="Google Shape;3254;p20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5" name="Google Shape;3255;p20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6" name="Google Shape;3256;p20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7" name="Google Shape;3257;p20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8" name="Google Shape;3258;p20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9" name="Google Shape;3259;p20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0" name="Google Shape;3260;p20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1" name="Google Shape;3261;p20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2" name="Google Shape;3262;p20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3" name="Google Shape;3263;p20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4" name="Google Shape;3264;p20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5" name="Google Shape;3265;p20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6" name="Google Shape;3266;p20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7" name="Google Shape;3267;p20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8" name="Google Shape;3268;p20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9" name="Google Shape;3269;p20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0" name="Google Shape;3270;p20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1" name="Google Shape;3271;p20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2" name="Google Shape;3272;p20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3" name="Google Shape;3273;p20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4" name="Google Shape;3274;p20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5" name="Google Shape;3275;p20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6" name="Google Shape;3276;p20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7" name="Google Shape;3277;p20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8" name="Google Shape;3278;p20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9" name="Google Shape;3279;p20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0" name="Google Shape;3280;p20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1" name="Google Shape;3281;p20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2" name="Google Shape;3282;p20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3" name="Google Shape;3283;p20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4" name="Google Shape;3284;p20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5" name="Google Shape;3285;p20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6" name="Google Shape;3286;p20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7" name="Google Shape;3287;p20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8" name="Google Shape;3288;p20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9" name="Google Shape;3289;p20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0" name="Google Shape;3290;p20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1" name="Google Shape;3291;p20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2" name="Google Shape;3292;p20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3" name="Google Shape;3293;p20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4" name="Google Shape;3294;p20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5" name="Google Shape;3295;p20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6" name="Google Shape;3296;p20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7" name="Google Shape;3297;p20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8" name="Google Shape;3298;p20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9" name="Google Shape;3299;p20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0" name="Google Shape;3300;p20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1" name="Google Shape;3301;p20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2" name="Google Shape;3302;p20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3" name="Google Shape;3303;p20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4" name="Google Shape;3304;p20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5" name="Google Shape;3305;p20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6" name="Google Shape;3306;p20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7" name="Google Shape;3307;p20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308" name="Google Shape;3308;p20"/>
          <p:cNvPicPr preferRelativeResize="0"/>
          <p:nvPr/>
        </p:nvPicPr>
        <p:blipFill>
          <a:blip r:embed="rId3">
            <a:alphaModFix amt="70000"/>
          </a:blip>
          <a:stretch>
            <a:fillRect/>
          </a:stretch>
        </p:blipFill>
        <p:spPr>
          <a:xfrm>
            <a:off x="10694035" y="805759"/>
            <a:ext cx="3493332" cy="620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3309" name="Google Shape;3309;p20"/>
          <p:cNvPicPr preferRelativeResize="0"/>
          <p:nvPr/>
        </p:nvPicPr>
        <p:blipFill>
          <a:blip r:embed="rId4">
            <a:alphaModFix amt="68000"/>
          </a:blip>
          <a:stretch>
            <a:fillRect/>
          </a:stretch>
        </p:blipFill>
        <p:spPr>
          <a:xfrm>
            <a:off x="-476631" y="6132226"/>
            <a:ext cx="3493332" cy="6205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10" name="Google Shape;3310;p20"/>
          <p:cNvGrpSpPr/>
          <p:nvPr/>
        </p:nvGrpSpPr>
        <p:grpSpPr>
          <a:xfrm>
            <a:off x="-706900" y="717718"/>
            <a:ext cx="2808667" cy="796633"/>
            <a:chOff x="-2810250" y="3572525"/>
            <a:chExt cx="2106500" cy="597475"/>
          </a:xfrm>
        </p:grpSpPr>
        <p:sp>
          <p:nvSpPr>
            <p:cNvPr id="3311" name="Google Shape;3311;p20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2" name="Google Shape;3312;p20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3" name="Google Shape;3313;p20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4" name="Google Shape;3314;p20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5" name="Google Shape;3315;p20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6" name="Google Shape;3316;p20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7" name="Google Shape;3317;p20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8" name="Google Shape;3318;p20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9" name="Google Shape;3319;p20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0" name="Google Shape;3320;p20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1" name="Google Shape;3321;p20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2" name="Google Shape;3322;p20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3" name="Google Shape;3323;p20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4" name="Google Shape;3324;p20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5" name="Google Shape;3325;p20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6" name="Google Shape;3326;p20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7" name="Google Shape;3327;p20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8" name="Google Shape;3328;p20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9" name="Google Shape;3329;p20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0" name="Google Shape;3330;p20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1" name="Google Shape;3331;p20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2" name="Google Shape;3332;p20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3" name="Google Shape;3333;p20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4" name="Google Shape;3334;p20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5" name="Google Shape;3335;p20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6" name="Google Shape;3336;p20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7" name="Google Shape;3337;p20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8" name="Google Shape;3338;p20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9" name="Google Shape;3339;p20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0" name="Google Shape;3340;p20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1" name="Google Shape;3341;p20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2" name="Google Shape;3342;p20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3" name="Google Shape;3343;p20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4" name="Google Shape;3344;p20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5" name="Google Shape;3345;p20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6" name="Google Shape;3346;p20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7" name="Google Shape;3347;p20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8" name="Google Shape;3348;p20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9" name="Google Shape;3349;p20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0" name="Google Shape;3350;p20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1" name="Google Shape;3351;p20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2" name="Google Shape;3352;p20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3" name="Google Shape;3353;p20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4" name="Google Shape;3354;p20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5" name="Google Shape;3355;p20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6" name="Google Shape;3356;p20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7" name="Google Shape;3357;p20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8" name="Google Shape;3358;p20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9" name="Google Shape;3359;p20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0" name="Google Shape;3360;p20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1" name="Google Shape;3361;p20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2" name="Google Shape;3362;p20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3" name="Google Shape;3363;p20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4" name="Google Shape;3364;p20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5" name="Google Shape;3365;p20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6" name="Google Shape;3366;p20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7" name="Google Shape;3367;p20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8" name="Google Shape;3368;p20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9" name="Google Shape;3369;p20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0" name="Google Shape;3370;p20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1" name="Google Shape;3371;p20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2" name="Google Shape;3372;p20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3" name="Google Shape;3373;p20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4" name="Google Shape;3374;p20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5" name="Google Shape;3375;p20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6" name="Google Shape;3376;p20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7" name="Google Shape;3377;p20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8" name="Google Shape;3378;p20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9" name="Google Shape;3379;p20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0" name="Google Shape;3380;p20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1" name="Google Shape;3381;p20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2" name="Google Shape;3382;p20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3" name="Google Shape;3383;p20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4" name="Google Shape;3384;p20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5" name="Google Shape;3385;p20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6" name="Google Shape;3386;p20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7" name="Google Shape;3387;p20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8" name="Google Shape;3388;p20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9" name="Google Shape;3389;p20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0" name="Google Shape;3390;p20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1" name="Google Shape;3391;p20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2" name="Google Shape;3392;p20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3" name="Google Shape;3393;p20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4" name="Google Shape;3394;p20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5" name="Google Shape;3395;p20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6" name="Google Shape;3396;p20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7" name="Google Shape;3397;p20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8" name="Google Shape;3398;p20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9" name="Google Shape;3399;p20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0" name="Google Shape;3400;p20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1" name="Google Shape;3401;p20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2" name="Google Shape;3402;p20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3" name="Google Shape;3403;p20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4" name="Google Shape;3404;p20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5" name="Google Shape;3405;p20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6" name="Google Shape;3406;p20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7" name="Google Shape;3407;p20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8" name="Google Shape;3408;p20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9" name="Google Shape;3409;p20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0" name="Google Shape;3410;p20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1" name="Google Shape;3411;p20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2" name="Google Shape;3412;p20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3" name="Google Shape;3413;p20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4" name="Google Shape;3414;p20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5" name="Google Shape;3415;p20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6" name="Google Shape;3416;p20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7" name="Google Shape;3417;p20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8" name="Google Shape;3418;p20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9" name="Google Shape;3419;p20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0" name="Google Shape;3420;p20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421" name="Google Shape;3421;p20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838295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3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23" name="Google Shape;3423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424" name="Google Shape;3424;p21"/>
          <p:cNvGrpSpPr/>
          <p:nvPr/>
        </p:nvGrpSpPr>
        <p:grpSpPr>
          <a:xfrm>
            <a:off x="10694033" y="5956152"/>
            <a:ext cx="2808667" cy="796633"/>
            <a:chOff x="-2810250" y="3572525"/>
            <a:chExt cx="2106500" cy="597475"/>
          </a:xfrm>
        </p:grpSpPr>
        <p:sp>
          <p:nvSpPr>
            <p:cNvPr id="3425" name="Google Shape;3425;p21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6" name="Google Shape;3426;p21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7" name="Google Shape;3427;p21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8" name="Google Shape;3428;p21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9" name="Google Shape;3429;p21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0" name="Google Shape;3430;p21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1" name="Google Shape;3431;p21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2" name="Google Shape;3432;p21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4" name="Google Shape;3434;p21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5" name="Google Shape;3435;p21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6" name="Google Shape;3436;p21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7" name="Google Shape;3437;p21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8" name="Google Shape;3438;p21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9" name="Google Shape;3439;p21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0" name="Google Shape;3440;p21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1" name="Google Shape;3441;p21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2" name="Google Shape;3442;p21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3" name="Google Shape;3443;p21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4" name="Google Shape;3444;p21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5" name="Google Shape;3445;p21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6" name="Google Shape;3446;p21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7" name="Google Shape;3447;p21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8" name="Google Shape;3448;p21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9" name="Google Shape;3449;p21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0" name="Google Shape;3450;p21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1" name="Google Shape;3451;p21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2" name="Google Shape;3452;p21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3" name="Google Shape;3453;p21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4" name="Google Shape;3454;p21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5" name="Google Shape;3455;p21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6" name="Google Shape;3456;p21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7" name="Google Shape;3457;p21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8" name="Google Shape;3458;p21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9" name="Google Shape;3459;p21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0" name="Google Shape;3460;p21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1" name="Google Shape;3461;p21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2" name="Google Shape;3462;p21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3" name="Google Shape;3463;p21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4" name="Google Shape;3464;p21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5" name="Google Shape;3465;p21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6" name="Google Shape;3466;p21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7" name="Google Shape;3467;p21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8" name="Google Shape;3468;p21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9" name="Google Shape;3469;p21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0" name="Google Shape;3470;p21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1" name="Google Shape;3471;p21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2" name="Google Shape;3472;p21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3" name="Google Shape;3473;p21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4" name="Google Shape;3474;p21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5" name="Google Shape;3475;p21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6" name="Google Shape;3476;p21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7" name="Google Shape;3477;p21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8" name="Google Shape;3478;p21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9" name="Google Shape;3479;p21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0" name="Google Shape;3480;p21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1" name="Google Shape;3481;p21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2" name="Google Shape;3482;p21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3" name="Google Shape;3483;p21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4" name="Google Shape;3484;p21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5" name="Google Shape;3485;p21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6" name="Google Shape;3486;p21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7" name="Google Shape;3487;p21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8" name="Google Shape;3488;p21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9" name="Google Shape;3489;p21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0" name="Google Shape;3490;p21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1" name="Google Shape;3491;p21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2" name="Google Shape;3492;p21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3" name="Google Shape;3493;p21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4" name="Google Shape;3494;p21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5" name="Google Shape;3495;p21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6" name="Google Shape;3496;p21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7" name="Google Shape;3497;p21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8" name="Google Shape;3498;p21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9" name="Google Shape;3499;p21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0" name="Google Shape;3500;p21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1" name="Google Shape;3501;p21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2" name="Google Shape;3502;p21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3" name="Google Shape;3503;p21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4" name="Google Shape;3504;p21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5" name="Google Shape;3505;p21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6" name="Google Shape;3506;p21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7" name="Google Shape;3507;p21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8" name="Google Shape;3508;p21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9" name="Google Shape;3509;p21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0" name="Google Shape;3510;p21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1" name="Google Shape;3511;p21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2" name="Google Shape;3512;p21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3" name="Google Shape;3513;p21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4" name="Google Shape;3514;p21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5" name="Google Shape;3515;p21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6" name="Google Shape;3516;p21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7" name="Google Shape;3517;p21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8" name="Google Shape;3518;p21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9" name="Google Shape;3519;p21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0" name="Google Shape;3520;p21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1" name="Google Shape;3521;p21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2" name="Google Shape;3522;p21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3" name="Google Shape;3523;p21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4" name="Google Shape;3524;p21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5" name="Google Shape;3525;p21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6" name="Google Shape;3526;p21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7" name="Google Shape;3527;p21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8" name="Google Shape;3528;p21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9" name="Google Shape;3529;p21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0" name="Google Shape;3530;p21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1" name="Google Shape;3531;p21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2" name="Google Shape;3532;p21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3" name="Google Shape;3533;p21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4" name="Google Shape;3534;p21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535" name="Google Shape;3535;p21"/>
          <p:cNvPicPr preferRelativeResize="0"/>
          <p:nvPr/>
        </p:nvPicPr>
        <p:blipFill>
          <a:blip r:embed="rId3">
            <a:alphaModFix amt="73000"/>
          </a:blip>
          <a:stretch>
            <a:fillRect/>
          </a:stretch>
        </p:blipFill>
        <p:spPr>
          <a:xfrm>
            <a:off x="9494369" y="865426"/>
            <a:ext cx="3493332" cy="620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3536" name="Google Shape;3536;p21"/>
          <p:cNvPicPr preferRelativeResize="0"/>
          <p:nvPr/>
        </p:nvPicPr>
        <p:blipFill>
          <a:blip r:embed="rId4">
            <a:alphaModFix amt="73000"/>
          </a:blip>
          <a:stretch>
            <a:fillRect/>
          </a:stretch>
        </p:blipFill>
        <p:spPr>
          <a:xfrm>
            <a:off x="-1391565" y="6044193"/>
            <a:ext cx="3493332" cy="6205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537" name="Google Shape;3537;p21"/>
          <p:cNvGrpSpPr/>
          <p:nvPr/>
        </p:nvGrpSpPr>
        <p:grpSpPr>
          <a:xfrm>
            <a:off x="-706900" y="717718"/>
            <a:ext cx="2808667" cy="796633"/>
            <a:chOff x="-2810250" y="3572525"/>
            <a:chExt cx="2106500" cy="597475"/>
          </a:xfrm>
        </p:grpSpPr>
        <p:sp>
          <p:nvSpPr>
            <p:cNvPr id="3538" name="Google Shape;3538;p21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9" name="Google Shape;3539;p21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0" name="Google Shape;3540;p21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1" name="Google Shape;3541;p21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2" name="Google Shape;3542;p21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3" name="Google Shape;3543;p21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4" name="Google Shape;3544;p21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5" name="Google Shape;3545;p21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6" name="Google Shape;3546;p21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7" name="Google Shape;3547;p21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8" name="Google Shape;3548;p21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9" name="Google Shape;3549;p21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0" name="Google Shape;3550;p21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1" name="Google Shape;3551;p21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2" name="Google Shape;3552;p21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3" name="Google Shape;3553;p21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4" name="Google Shape;3554;p21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5" name="Google Shape;3555;p21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6" name="Google Shape;3556;p21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7" name="Google Shape;3557;p21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8" name="Google Shape;3558;p21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9" name="Google Shape;3559;p21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0" name="Google Shape;3560;p21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1" name="Google Shape;3561;p21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2" name="Google Shape;3562;p21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3" name="Google Shape;3563;p21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4" name="Google Shape;3564;p21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5" name="Google Shape;3565;p21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6" name="Google Shape;3566;p21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7" name="Google Shape;3567;p21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8" name="Google Shape;3568;p21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9" name="Google Shape;3569;p21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0" name="Google Shape;3570;p21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1" name="Google Shape;3571;p21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2" name="Google Shape;3572;p21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3" name="Google Shape;3573;p21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4" name="Google Shape;3574;p21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5" name="Google Shape;3575;p21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6" name="Google Shape;3576;p21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7" name="Google Shape;3577;p21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8" name="Google Shape;3578;p21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9" name="Google Shape;3579;p21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0" name="Google Shape;3580;p21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1" name="Google Shape;3581;p21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2" name="Google Shape;3582;p21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3" name="Google Shape;3583;p21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4" name="Google Shape;3584;p21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5" name="Google Shape;3585;p21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6" name="Google Shape;3586;p21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7" name="Google Shape;3587;p21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8" name="Google Shape;3588;p21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9" name="Google Shape;3589;p21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0" name="Google Shape;3590;p21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1" name="Google Shape;3591;p21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2" name="Google Shape;3592;p21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3" name="Google Shape;3593;p21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4" name="Google Shape;3594;p21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5" name="Google Shape;3595;p21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6" name="Google Shape;3596;p21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7" name="Google Shape;3597;p21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8" name="Google Shape;3598;p21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9" name="Google Shape;3599;p21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0" name="Google Shape;3600;p21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1" name="Google Shape;3601;p21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2" name="Google Shape;3602;p21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3" name="Google Shape;3603;p21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4" name="Google Shape;3604;p21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5" name="Google Shape;3605;p21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6" name="Google Shape;3606;p21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7" name="Google Shape;3607;p21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8" name="Google Shape;3608;p21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9" name="Google Shape;3609;p21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0" name="Google Shape;3610;p21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1" name="Google Shape;3611;p21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2" name="Google Shape;3612;p21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3" name="Google Shape;3613;p21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4" name="Google Shape;3614;p21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5" name="Google Shape;3615;p21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6" name="Google Shape;3616;p21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7" name="Google Shape;3617;p21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8" name="Google Shape;3618;p21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9" name="Google Shape;3619;p21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0" name="Google Shape;3620;p21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1" name="Google Shape;3621;p21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2" name="Google Shape;3622;p21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3" name="Google Shape;3623;p21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4" name="Google Shape;3624;p21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5" name="Google Shape;3625;p21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6" name="Google Shape;3626;p21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7" name="Google Shape;3627;p21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8" name="Google Shape;3628;p21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9" name="Google Shape;3629;p21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0" name="Google Shape;3630;p21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1" name="Google Shape;3631;p21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2" name="Google Shape;3632;p21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3" name="Google Shape;3633;p21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4" name="Google Shape;3634;p21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5" name="Google Shape;3635;p21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6" name="Google Shape;3636;p21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7" name="Google Shape;3637;p21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8" name="Google Shape;3638;p21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9" name="Google Shape;3639;p21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0" name="Google Shape;3640;p21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1" name="Google Shape;3641;p21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2" name="Google Shape;3642;p21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3" name="Google Shape;3643;p21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4" name="Google Shape;3644;p21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5" name="Google Shape;3645;p21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6" name="Google Shape;3646;p21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7" name="Google Shape;3647;p21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648" name="Google Shape;3648;p21"/>
          <p:cNvSpPr txBox="1">
            <a:spLocks noGrp="1"/>
          </p:cNvSpPr>
          <p:nvPr>
            <p:ph type="subTitle" idx="1"/>
          </p:nvPr>
        </p:nvSpPr>
        <p:spPr>
          <a:xfrm>
            <a:off x="1838621" y="4500333"/>
            <a:ext cx="33416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3649" name="Google Shape;3649;p21"/>
          <p:cNvSpPr txBox="1">
            <a:spLocks noGrp="1"/>
          </p:cNvSpPr>
          <p:nvPr>
            <p:ph type="subTitle" idx="2"/>
          </p:nvPr>
        </p:nvSpPr>
        <p:spPr>
          <a:xfrm>
            <a:off x="7015421" y="4500333"/>
            <a:ext cx="33416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3650" name="Google Shape;3650;p21"/>
          <p:cNvSpPr txBox="1">
            <a:spLocks noGrp="1"/>
          </p:cNvSpPr>
          <p:nvPr>
            <p:ph type="subTitle" idx="3"/>
          </p:nvPr>
        </p:nvSpPr>
        <p:spPr>
          <a:xfrm>
            <a:off x="1838621" y="2447733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subTitle" idx="4"/>
          </p:nvPr>
        </p:nvSpPr>
        <p:spPr>
          <a:xfrm>
            <a:off x="7015421" y="2447733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3652" name="Google Shape;3652;p21"/>
          <p:cNvSpPr txBox="1">
            <a:spLocks noGrp="1"/>
          </p:cNvSpPr>
          <p:nvPr>
            <p:ph type="subTitle" idx="5"/>
          </p:nvPr>
        </p:nvSpPr>
        <p:spPr>
          <a:xfrm>
            <a:off x="1838621" y="3136195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653" name="Google Shape;3653;p21"/>
          <p:cNvSpPr txBox="1">
            <a:spLocks noGrp="1"/>
          </p:cNvSpPr>
          <p:nvPr>
            <p:ph type="subTitle" idx="6"/>
          </p:nvPr>
        </p:nvSpPr>
        <p:spPr>
          <a:xfrm>
            <a:off x="6995600" y="3136195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654" name="Google Shape;3654;p21"/>
          <p:cNvSpPr txBox="1">
            <a:spLocks noGrp="1"/>
          </p:cNvSpPr>
          <p:nvPr>
            <p:ph type="subTitle" idx="7"/>
          </p:nvPr>
        </p:nvSpPr>
        <p:spPr>
          <a:xfrm>
            <a:off x="1838621" y="5141777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655" name="Google Shape;3655;p21"/>
          <p:cNvSpPr txBox="1">
            <a:spLocks noGrp="1"/>
          </p:cNvSpPr>
          <p:nvPr>
            <p:ph type="subTitle" idx="8"/>
          </p:nvPr>
        </p:nvSpPr>
        <p:spPr>
          <a:xfrm>
            <a:off x="7015421" y="5141777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656" name="Google Shape;3656;p21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329829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2">
  <p:cSld name="Title and four columns 2">
    <p:spTree>
      <p:nvGrpSpPr>
        <p:cNvPr id="1" name="Shape 3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58" name="Google Shape;3658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659" name="Google Shape;3659;p22"/>
          <p:cNvSpPr txBox="1">
            <a:spLocks noGrp="1"/>
          </p:cNvSpPr>
          <p:nvPr>
            <p:ph type="subTitle" idx="1"/>
          </p:nvPr>
        </p:nvSpPr>
        <p:spPr>
          <a:xfrm>
            <a:off x="800175" y="4110912"/>
            <a:ext cx="27248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3660" name="Google Shape;3660;p22"/>
          <p:cNvSpPr txBox="1">
            <a:spLocks noGrp="1"/>
          </p:cNvSpPr>
          <p:nvPr>
            <p:ph type="subTitle" idx="2"/>
          </p:nvPr>
        </p:nvSpPr>
        <p:spPr>
          <a:xfrm>
            <a:off x="8666404" y="4110912"/>
            <a:ext cx="27248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3661" name="Google Shape;3661;p22"/>
          <p:cNvSpPr txBox="1">
            <a:spLocks noGrp="1"/>
          </p:cNvSpPr>
          <p:nvPr>
            <p:ph type="subTitle" idx="3"/>
          </p:nvPr>
        </p:nvSpPr>
        <p:spPr>
          <a:xfrm>
            <a:off x="800175" y="2588417"/>
            <a:ext cx="27248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3662" name="Google Shape;3662;p22"/>
          <p:cNvSpPr txBox="1">
            <a:spLocks noGrp="1"/>
          </p:cNvSpPr>
          <p:nvPr>
            <p:ph type="subTitle" idx="4"/>
          </p:nvPr>
        </p:nvSpPr>
        <p:spPr>
          <a:xfrm>
            <a:off x="8666404" y="2588417"/>
            <a:ext cx="27248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aveat Brush"/>
              <a:buNone/>
              <a:defRPr sz="2133"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3663" name="Google Shape;3663;p22"/>
          <p:cNvSpPr txBox="1">
            <a:spLocks noGrp="1"/>
          </p:cNvSpPr>
          <p:nvPr>
            <p:ph type="subTitle" idx="5"/>
          </p:nvPr>
        </p:nvSpPr>
        <p:spPr>
          <a:xfrm>
            <a:off x="800175" y="2996891"/>
            <a:ext cx="2724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664" name="Google Shape;3664;p22"/>
          <p:cNvSpPr txBox="1">
            <a:spLocks noGrp="1"/>
          </p:cNvSpPr>
          <p:nvPr>
            <p:ph type="subTitle" idx="6"/>
          </p:nvPr>
        </p:nvSpPr>
        <p:spPr>
          <a:xfrm>
            <a:off x="8666404" y="2996891"/>
            <a:ext cx="2724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665" name="Google Shape;3665;p22"/>
          <p:cNvSpPr txBox="1">
            <a:spLocks noGrp="1"/>
          </p:cNvSpPr>
          <p:nvPr>
            <p:ph type="subTitle" idx="7"/>
          </p:nvPr>
        </p:nvSpPr>
        <p:spPr>
          <a:xfrm>
            <a:off x="800175" y="4474824"/>
            <a:ext cx="2724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666" name="Google Shape;3666;p22"/>
          <p:cNvSpPr txBox="1">
            <a:spLocks noGrp="1"/>
          </p:cNvSpPr>
          <p:nvPr>
            <p:ph type="subTitle" idx="8"/>
          </p:nvPr>
        </p:nvSpPr>
        <p:spPr>
          <a:xfrm>
            <a:off x="8666404" y="4474824"/>
            <a:ext cx="2724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667" name="Google Shape;3667;p22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668" name="Google Shape;3668;p22"/>
          <p:cNvSpPr txBox="1">
            <a:spLocks noGrp="1"/>
          </p:cNvSpPr>
          <p:nvPr>
            <p:ph type="title" idx="9" hasCustomPrompt="1"/>
          </p:nvPr>
        </p:nvSpPr>
        <p:spPr>
          <a:xfrm>
            <a:off x="4885345" y="2626381"/>
            <a:ext cx="11516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669" name="Google Shape;3669;p22"/>
          <p:cNvSpPr txBox="1">
            <a:spLocks noGrp="1"/>
          </p:cNvSpPr>
          <p:nvPr>
            <p:ph type="title" idx="13" hasCustomPrompt="1"/>
          </p:nvPr>
        </p:nvSpPr>
        <p:spPr>
          <a:xfrm>
            <a:off x="4885345" y="4115681"/>
            <a:ext cx="11516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670" name="Google Shape;3670;p22"/>
          <p:cNvSpPr txBox="1">
            <a:spLocks noGrp="1"/>
          </p:cNvSpPr>
          <p:nvPr>
            <p:ph type="title" idx="14" hasCustomPrompt="1"/>
          </p:nvPr>
        </p:nvSpPr>
        <p:spPr>
          <a:xfrm>
            <a:off x="6178277" y="2626381"/>
            <a:ext cx="11012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671" name="Google Shape;3671;p22"/>
          <p:cNvSpPr txBox="1">
            <a:spLocks noGrp="1"/>
          </p:cNvSpPr>
          <p:nvPr>
            <p:ph type="title" idx="15" hasCustomPrompt="1"/>
          </p:nvPr>
        </p:nvSpPr>
        <p:spPr>
          <a:xfrm>
            <a:off x="6178277" y="4115681"/>
            <a:ext cx="11012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3672" name="Google Shape;3672;p22"/>
          <p:cNvGrpSpPr/>
          <p:nvPr/>
        </p:nvGrpSpPr>
        <p:grpSpPr>
          <a:xfrm>
            <a:off x="-1580183" y="1121234"/>
            <a:ext cx="2808667" cy="796633"/>
            <a:chOff x="-2810250" y="3572525"/>
            <a:chExt cx="2106500" cy="597475"/>
          </a:xfrm>
        </p:grpSpPr>
        <p:sp>
          <p:nvSpPr>
            <p:cNvPr id="3673" name="Google Shape;3673;p22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4" name="Google Shape;3674;p22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5" name="Google Shape;3675;p22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6" name="Google Shape;3676;p22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7" name="Google Shape;3677;p22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8" name="Google Shape;3678;p22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9" name="Google Shape;3679;p22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0" name="Google Shape;3680;p22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1" name="Google Shape;3681;p22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2" name="Google Shape;3682;p22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3" name="Google Shape;3683;p22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4" name="Google Shape;3684;p22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5" name="Google Shape;3685;p22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6" name="Google Shape;3686;p22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7" name="Google Shape;3687;p22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8" name="Google Shape;3688;p22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9" name="Google Shape;3689;p22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4" name="Google Shape;3694;p22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5" name="Google Shape;3695;p22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6" name="Google Shape;3696;p22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7" name="Google Shape;3697;p22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8" name="Google Shape;3698;p22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9" name="Google Shape;3699;p22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0" name="Google Shape;3700;p22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1" name="Google Shape;3701;p22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2" name="Google Shape;3702;p22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3" name="Google Shape;3703;p22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4" name="Google Shape;3704;p22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5" name="Google Shape;3705;p22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6" name="Google Shape;3706;p22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7" name="Google Shape;3707;p22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8" name="Google Shape;3708;p22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9" name="Google Shape;3709;p22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0" name="Google Shape;3710;p22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1" name="Google Shape;3711;p22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2" name="Google Shape;3712;p22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3" name="Google Shape;3713;p22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4" name="Google Shape;3714;p22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5" name="Google Shape;3715;p22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6" name="Google Shape;3716;p22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7" name="Google Shape;3717;p22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8" name="Google Shape;3718;p22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9" name="Google Shape;3719;p22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0" name="Google Shape;3720;p22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1" name="Google Shape;3721;p22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2" name="Google Shape;3722;p22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3" name="Google Shape;3723;p22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4" name="Google Shape;3724;p22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5" name="Google Shape;3725;p22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6" name="Google Shape;3726;p22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7" name="Google Shape;3727;p22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8" name="Google Shape;3728;p22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9" name="Google Shape;3729;p22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0" name="Google Shape;3730;p22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1" name="Google Shape;3731;p22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2" name="Google Shape;3732;p22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3" name="Google Shape;3733;p22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4" name="Google Shape;3734;p22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5" name="Google Shape;3735;p22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6" name="Google Shape;3736;p22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7" name="Google Shape;3737;p22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8" name="Google Shape;3738;p22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9" name="Google Shape;3739;p22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0" name="Google Shape;3740;p22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1" name="Google Shape;3741;p22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2" name="Google Shape;3742;p22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3" name="Google Shape;3743;p22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4" name="Google Shape;3744;p22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5" name="Google Shape;3745;p22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6" name="Google Shape;3746;p22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7" name="Google Shape;3747;p22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8" name="Google Shape;3748;p22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9" name="Google Shape;3749;p22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0" name="Google Shape;3750;p22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1" name="Google Shape;3751;p22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2" name="Google Shape;3752;p22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3" name="Google Shape;3753;p22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4" name="Google Shape;3754;p22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5" name="Google Shape;3755;p22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6" name="Google Shape;3756;p22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7" name="Google Shape;3757;p22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8" name="Google Shape;3758;p22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9" name="Google Shape;3759;p22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0" name="Google Shape;3760;p22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1" name="Google Shape;3761;p22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2" name="Google Shape;3762;p22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3" name="Google Shape;3763;p22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4" name="Google Shape;3764;p22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5" name="Google Shape;3765;p22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6" name="Google Shape;3766;p22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7" name="Google Shape;3767;p22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8" name="Google Shape;3768;p22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9" name="Google Shape;3769;p22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0" name="Google Shape;3770;p22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1" name="Google Shape;3771;p22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2" name="Google Shape;3772;p22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3" name="Google Shape;3773;p22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4" name="Google Shape;3774;p22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5" name="Google Shape;3775;p22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6" name="Google Shape;3776;p22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7" name="Google Shape;3777;p22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8" name="Google Shape;3778;p22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9" name="Google Shape;3779;p22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0" name="Google Shape;3780;p22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1" name="Google Shape;3781;p22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2" name="Google Shape;3782;p22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83" name="Google Shape;3783;p22"/>
          <p:cNvGrpSpPr/>
          <p:nvPr/>
        </p:nvGrpSpPr>
        <p:grpSpPr>
          <a:xfrm>
            <a:off x="10318651" y="5984334"/>
            <a:ext cx="2182667" cy="695300"/>
            <a:chOff x="-4380075" y="3780200"/>
            <a:chExt cx="1637000" cy="521475"/>
          </a:xfrm>
        </p:grpSpPr>
        <p:sp>
          <p:nvSpPr>
            <p:cNvPr id="3784" name="Google Shape;3784;p22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5" name="Google Shape;3785;p22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6" name="Google Shape;3786;p22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7" name="Google Shape;3787;p22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8" name="Google Shape;3788;p22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9" name="Google Shape;3789;p22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0" name="Google Shape;3790;p22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1" name="Google Shape;3791;p22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2" name="Google Shape;3792;p22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3" name="Google Shape;3793;p22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4" name="Google Shape;3794;p22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5" name="Google Shape;3795;p22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6" name="Google Shape;3796;p22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7" name="Google Shape;3797;p22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8" name="Google Shape;3798;p22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9" name="Google Shape;3799;p22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0" name="Google Shape;3800;p22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1" name="Google Shape;3801;p22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2" name="Google Shape;3802;p22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3" name="Google Shape;3803;p22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4" name="Google Shape;3804;p22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5" name="Google Shape;3805;p22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6" name="Google Shape;3806;p22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7" name="Google Shape;3807;p22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8" name="Google Shape;3808;p22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9" name="Google Shape;3809;p22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0" name="Google Shape;3810;p22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1" name="Google Shape;3811;p22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2" name="Google Shape;3812;p22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3" name="Google Shape;3813;p22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4" name="Google Shape;3814;p22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5" name="Google Shape;3815;p22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6" name="Google Shape;3816;p22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7" name="Google Shape;3817;p22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8" name="Google Shape;3818;p22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9" name="Google Shape;3819;p22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0" name="Google Shape;3820;p22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1" name="Google Shape;3821;p22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2" name="Google Shape;3822;p22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3" name="Google Shape;3823;p22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4" name="Google Shape;3824;p22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5" name="Google Shape;3825;p22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6" name="Google Shape;3826;p22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7" name="Google Shape;3827;p22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8" name="Google Shape;3828;p22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9" name="Google Shape;3829;p22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0" name="Google Shape;3830;p22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1" name="Google Shape;3831;p22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2" name="Google Shape;3832;p22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3" name="Google Shape;3833;p22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4" name="Google Shape;3834;p22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5" name="Google Shape;3835;p22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6" name="Google Shape;3836;p22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7" name="Google Shape;3837;p22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8" name="Google Shape;3838;p22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9" name="Google Shape;3839;p22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0" name="Google Shape;3840;p22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1" name="Google Shape;3841;p22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2" name="Google Shape;3842;p22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3" name="Google Shape;3843;p22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4" name="Google Shape;3844;p22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5" name="Google Shape;3845;p22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6" name="Google Shape;3846;p22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7" name="Google Shape;3847;p22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8" name="Google Shape;3848;p22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9" name="Google Shape;3849;p22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0" name="Google Shape;3850;p22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1" name="Google Shape;3851;p22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852" name="Google Shape;3852;p22"/>
          <p:cNvPicPr preferRelativeResize="0"/>
          <p:nvPr/>
        </p:nvPicPr>
        <p:blipFill>
          <a:blip r:embed="rId3">
            <a:alphaModFix amt="52000"/>
          </a:blip>
          <a:stretch>
            <a:fillRect/>
          </a:stretch>
        </p:blipFill>
        <p:spPr>
          <a:xfrm>
            <a:off x="9827548" y="442385"/>
            <a:ext cx="4724400" cy="977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853" name="Google Shape;3853;p22"/>
          <p:cNvPicPr preferRelativeResize="0"/>
          <p:nvPr/>
        </p:nvPicPr>
        <p:blipFill rotWithShape="1">
          <a:blip r:embed="rId4">
            <a:alphaModFix amt="58000"/>
          </a:blip>
          <a:srcRect l="6060" r="-6059"/>
          <a:stretch/>
        </p:blipFill>
        <p:spPr>
          <a:xfrm>
            <a:off x="-1396500" y="6182149"/>
            <a:ext cx="5057368" cy="8984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6019957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55" name="Google Shape;3855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56" name="Google Shape;3856;p23"/>
          <p:cNvGrpSpPr/>
          <p:nvPr/>
        </p:nvGrpSpPr>
        <p:grpSpPr>
          <a:xfrm>
            <a:off x="10694033" y="5956152"/>
            <a:ext cx="2808667" cy="796633"/>
            <a:chOff x="-2810250" y="3572525"/>
            <a:chExt cx="2106500" cy="597475"/>
          </a:xfrm>
        </p:grpSpPr>
        <p:sp>
          <p:nvSpPr>
            <p:cNvPr id="3857" name="Google Shape;3857;p23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8" name="Google Shape;3858;p23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9" name="Google Shape;3859;p23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0" name="Google Shape;3860;p23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1" name="Google Shape;3861;p23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2" name="Google Shape;3862;p23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3" name="Google Shape;3863;p23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4" name="Google Shape;3864;p23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5" name="Google Shape;3865;p23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6" name="Google Shape;3866;p23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7" name="Google Shape;3867;p23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8" name="Google Shape;3868;p23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9" name="Google Shape;3869;p23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0" name="Google Shape;3870;p23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1" name="Google Shape;3871;p23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2" name="Google Shape;3872;p23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3" name="Google Shape;3873;p23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4" name="Google Shape;3874;p23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5" name="Google Shape;3875;p23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6" name="Google Shape;3876;p23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7" name="Google Shape;3877;p23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8" name="Google Shape;3878;p23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9" name="Google Shape;3879;p23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0" name="Google Shape;3880;p23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1" name="Google Shape;3881;p23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2" name="Google Shape;3882;p23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3" name="Google Shape;3883;p23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4" name="Google Shape;3884;p23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5" name="Google Shape;3885;p23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6" name="Google Shape;3886;p23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7" name="Google Shape;3887;p23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8" name="Google Shape;3888;p23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9" name="Google Shape;3889;p23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0" name="Google Shape;3890;p23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1" name="Google Shape;3891;p23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2" name="Google Shape;3892;p23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3" name="Google Shape;3893;p23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4" name="Google Shape;3894;p23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5" name="Google Shape;3895;p23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6" name="Google Shape;3896;p23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7" name="Google Shape;3897;p23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8" name="Google Shape;3898;p23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9" name="Google Shape;3899;p23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0" name="Google Shape;3900;p23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1" name="Google Shape;3901;p23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2" name="Google Shape;3902;p23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3" name="Google Shape;3903;p23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4" name="Google Shape;3904;p23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5" name="Google Shape;3905;p23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6" name="Google Shape;3906;p23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7" name="Google Shape;3907;p23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8" name="Google Shape;3908;p23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9" name="Google Shape;3909;p23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0" name="Google Shape;3910;p23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1" name="Google Shape;3911;p23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2" name="Google Shape;3912;p23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3" name="Google Shape;3913;p23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4" name="Google Shape;3914;p23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5" name="Google Shape;3915;p23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6" name="Google Shape;3916;p23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7" name="Google Shape;3917;p23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8" name="Google Shape;3918;p23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9" name="Google Shape;3919;p23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0" name="Google Shape;3920;p23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1" name="Google Shape;3921;p23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2" name="Google Shape;3922;p23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3" name="Google Shape;3923;p23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4" name="Google Shape;3924;p23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5" name="Google Shape;3925;p23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6" name="Google Shape;3926;p23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7" name="Google Shape;3927;p23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8" name="Google Shape;3928;p23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9" name="Google Shape;3929;p23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0" name="Google Shape;3930;p23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1" name="Google Shape;3931;p23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2" name="Google Shape;3932;p23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3" name="Google Shape;3933;p23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4" name="Google Shape;3934;p23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5" name="Google Shape;3935;p23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6" name="Google Shape;3936;p23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7" name="Google Shape;3937;p23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8" name="Google Shape;3938;p23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9" name="Google Shape;3939;p23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0" name="Google Shape;3940;p23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1" name="Google Shape;3941;p23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2" name="Google Shape;3942;p23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3" name="Google Shape;3943;p23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4" name="Google Shape;3944;p23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5" name="Google Shape;3945;p23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6" name="Google Shape;3946;p23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7" name="Google Shape;3947;p23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8" name="Google Shape;3948;p23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9" name="Google Shape;3949;p23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0" name="Google Shape;3950;p23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1" name="Google Shape;3951;p23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2" name="Google Shape;3952;p23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3" name="Google Shape;3953;p23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4" name="Google Shape;3954;p23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5" name="Google Shape;3955;p23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6" name="Google Shape;3956;p23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7" name="Google Shape;3957;p23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8" name="Google Shape;3958;p23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9" name="Google Shape;3959;p23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0" name="Google Shape;3960;p23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1" name="Google Shape;3961;p23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2" name="Google Shape;3962;p23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3" name="Google Shape;3963;p23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4" name="Google Shape;3964;p23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5" name="Google Shape;3965;p23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6" name="Google Shape;3966;p23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967" name="Google Shape;3967;p23"/>
          <p:cNvPicPr preferRelativeResize="0"/>
          <p:nvPr/>
        </p:nvPicPr>
        <p:blipFill>
          <a:blip r:embed="rId3">
            <a:alphaModFix amt="65000"/>
          </a:blip>
          <a:stretch>
            <a:fillRect/>
          </a:stretch>
        </p:blipFill>
        <p:spPr>
          <a:xfrm>
            <a:off x="9494369" y="865426"/>
            <a:ext cx="3493332" cy="620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3968" name="Google Shape;3968;p23"/>
          <p:cNvPicPr preferRelativeResize="0"/>
          <p:nvPr/>
        </p:nvPicPr>
        <p:blipFill>
          <a:blip r:embed="rId4">
            <a:alphaModFix amt="65000"/>
          </a:blip>
          <a:stretch>
            <a:fillRect/>
          </a:stretch>
        </p:blipFill>
        <p:spPr>
          <a:xfrm>
            <a:off x="-1391565" y="6044193"/>
            <a:ext cx="3493332" cy="6205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969" name="Google Shape;3969;p23"/>
          <p:cNvGrpSpPr/>
          <p:nvPr/>
        </p:nvGrpSpPr>
        <p:grpSpPr>
          <a:xfrm>
            <a:off x="-706900" y="717718"/>
            <a:ext cx="2808667" cy="796633"/>
            <a:chOff x="-2810250" y="3572525"/>
            <a:chExt cx="2106500" cy="597475"/>
          </a:xfrm>
        </p:grpSpPr>
        <p:sp>
          <p:nvSpPr>
            <p:cNvPr id="3970" name="Google Shape;3970;p23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1" name="Google Shape;3971;p23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2" name="Google Shape;3972;p23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3" name="Google Shape;3973;p23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4" name="Google Shape;3974;p23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5" name="Google Shape;3975;p23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6" name="Google Shape;3976;p23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7" name="Google Shape;3977;p23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8" name="Google Shape;3978;p23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9" name="Google Shape;3979;p23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0" name="Google Shape;3980;p23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1" name="Google Shape;3981;p23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2" name="Google Shape;3982;p23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3" name="Google Shape;3983;p23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4" name="Google Shape;3984;p23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5" name="Google Shape;3985;p23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6" name="Google Shape;3986;p23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7" name="Google Shape;3987;p23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8" name="Google Shape;3988;p23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9" name="Google Shape;3989;p23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0" name="Google Shape;3990;p23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1" name="Google Shape;3991;p23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2" name="Google Shape;3992;p23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3" name="Google Shape;3993;p23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4" name="Google Shape;3994;p23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5" name="Google Shape;3995;p23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6" name="Google Shape;3996;p23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23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23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23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23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23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23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23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23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23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23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23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23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23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23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23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2" name="Google Shape;4012;p23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3" name="Google Shape;4013;p23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4" name="Google Shape;4014;p23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5" name="Google Shape;4015;p23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6" name="Google Shape;4016;p23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7" name="Google Shape;4017;p23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8" name="Google Shape;4018;p23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9" name="Google Shape;4019;p23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0" name="Google Shape;4020;p23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1" name="Google Shape;4021;p23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2" name="Google Shape;4022;p23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3" name="Google Shape;4023;p23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4" name="Google Shape;4024;p23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5" name="Google Shape;4025;p23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6" name="Google Shape;4026;p23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7" name="Google Shape;4027;p23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8" name="Google Shape;4028;p23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9" name="Google Shape;4029;p23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0" name="Google Shape;4030;p23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1" name="Google Shape;4031;p23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2" name="Google Shape;4032;p23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3" name="Google Shape;4033;p23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4" name="Google Shape;4034;p23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5" name="Google Shape;4035;p23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6" name="Google Shape;4036;p23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7" name="Google Shape;4037;p23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8" name="Google Shape;4038;p23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9" name="Google Shape;4039;p23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0" name="Google Shape;4040;p23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1" name="Google Shape;4041;p23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2" name="Google Shape;4042;p23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3" name="Google Shape;4043;p23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4" name="Google Shape;4044;p23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5" name="Google Shape;4045;p23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6" name="Google Shape;4046;p23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7" name="Google Shape;4047;p23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8" name="Google Shape;4048;p23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9" name="Google Shape;4049;p23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0" name="Google Shape;4050;p23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1" name="Google Shape;4051;p23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2" name="Google Shape;4052;p23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3" name="Google Shape;4053;p23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4" name="Google Shape;4054;p23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5" name="Google Shape;4055;p23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6" name="Google Shape;4056;p23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7" name="Google Shape;4057;p23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8" name="Google Shape;4058;p23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9" name="Google Shape;4059;p23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0" name="Google Shape;4060;p23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1" name="Google Shape;4061;p23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2" name="Google Shape;4062;p23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3" name="Google Shape;4063;p23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4" name="Google Shape;4064;p23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5" name="Google Shape;4065;p23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6" name="Google Shape;4066;p23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7" name="Google Shape;4067;p23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8" name="Google Shape;4068;p23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9" name="Google Shape;4069;p23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0" name="Google Shape;4070;p23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1" name="Google Shape;4071;p23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2" name="Google Shape;4072;p23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3" name="Google Shape;4073;p23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4" name="Google Shape;4074;p23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5" name="Google Shape;4075;p23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6" name="Google Shape;4076;p23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7" name="Google Shape;4077;p23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8" name="Google Shape;4078;p23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9" name="Google Shape;4079;p23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080" name="Google Shape;4080;p23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6268430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82" name="Google Shape;4082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083" name="Google Shape;4083;p24"/>
          <p:cNvGrpSpPr/>
          <p:nvPr/>
        </p:nvGrpSpPr>
        <p:grpSpPr>
          <a:xfrm>
            <a:off x="10327067" y="604552"/>
            <a:ext cx="2808667" cy="796633"/>
            <a:chOff x="-2810250" y="3572525"/>
            <a:chExt cx="2106500" cy="597475"/>
          </a:xfrm>
        </p:grpSpPr>
        <p:sp>
          <p:nvSpPr>
            <p:cNvPr id="4084" name="Google Shape;4084;p24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5" name="Google Shape;4085;p24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6" name="Google Shape;4086;p24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7" name="Google Shape;4087;p24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8" name="Google Shape;4088;p24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9" name="Google Shape;4089;p24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0" name="Google Shape;4090;p24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1" name="Google Shape;4091;p24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2" name="Google Shape;4092;p24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3" name="Google Shape;4093;p24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4" name="Google Shape;4094;p24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5" name="Google Shape;4095;p24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6" name="Google Shape;4096;p24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7" name="Google Shape;4097;p24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8" name="Google Shape;4098;p24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9" name="Google Shape;4099;p24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0" name="Google Shape;4100;p24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1" name="Google Shape;4101;p24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2" name="Google Shape;4102;p24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3" name="Google Shape;4103;p24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4" name="Google Shape;4104;p24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5" name="Google Shape;4105;p24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6" name="Google Shape;4106;p24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7" name="Google Shape;4107;p24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8" name="Google Shape;4108;p24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9" name="Google Shape;4109;p24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0" name="Google Shape;4110;p24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1" name="Google Shape;4111;p24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2" name="Google Shape;4112;p24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3" name="Google Shape;4113;p24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4" name="Google Shape;4114;p24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5" name="Google Shape;4115;p24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6" name="Google Shape;4116;p24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7" name="Google Shape;4117;p24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8" name="Google Shape;4118;p24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9" name="Google Shape;4119;p24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0" name="Google Shape;4120;p24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1" name="Google Shape;4121;p24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2" name="Google Shape;4122;p24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3" name="Google Shape;4123;p24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4" name="Google Shape;4124;p24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5" name="Google Shape;4125;p24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6" name="Google Shape;4126;p24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7" name="Google Shape;4127;p24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8" name="Google Shape;4128;p24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9" name="Google Shape;4129;p24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0" name="Google Shape;4130;p24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1" name="Google Shape;4131;p24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2" name="Google Shape;4132;p24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3" name="Google Shape;4133;p24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4" name="Google Shape;4134;p24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5" name="Google Shape;4135;p24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6" name="Google Shape;4136;p24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7" name="Google Shape;4137;p24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8" name="Google Shape;4138;p24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9" name="Google Shape;4139;p24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0" name="Google Shape;4140;p24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1" name="Google Shape;4141;p24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2" name="Google Shape;4142;p24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3" name="Google Shape;4143;p24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4" name="Google Shape;4144;p24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5" name="Google Shape;4145;p24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6" name="Google Shape;4146;p24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7" name="Google Shape;4147;p24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8" name="Google Shape;4148;p24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9" name="Google Shape;4149;p24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0" name="Google Shape;4150;p24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1" name="Google Shape;4151;p24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2" name="Google Shape;4152;p24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3" name="Google Shape;4153;p24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4" name="Google Shape;4154;p24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5" name="Google Shape;4155;p24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6" name="Google Shape;4156;p24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7" name="Google Shape;4157;p24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8" name="Google Shape;4158;p24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9" name="Google Shape;4159;p24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0" name="Google Shape;4160;p24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1" name="Google Shape;4161;p24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2" name="Google Shape;4162;p24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3" name="Google Shape;4163;p24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4" name="Google Shape;4164;p24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5" name="Google Shape;4165;p24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6" name="Google Shape;4166;p24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7" name="Google Shape;4167;p24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8" name="Google Shape;4168;p24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9" name="Google Shape;4169;p24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0" name="Google Shape;4170;p24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1" name="Google Shape;4171;p24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2" name="Google Shape;4172;p24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3" name="Google Shape;4173;p24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4" name="Google Shape;4174;p24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5" name="Google Shape;4175;p24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6" name="Google Shape;4176;p24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7" name="Google Shape;4177;p24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8" name="Google Shape;4178;p24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9" name="Google Shape;4179;p24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0" name="Google Shape;4180;p24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1" name="Google Shape;4181;p24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2" name="Google Shape;4182;p24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3" name="Google Shape;4183;p24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4" name="Google Shape;4184;p24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5" name="Google Shape;4185;p24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6" name="Google Shape;4186;p24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7" name="Google Shape;4187;p24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8" name="Google Shape;4188;p24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9" name="Google Shape;4189;p24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0" name="Google Shape;4190;p24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1" name="Google Shape;4191;p24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2" name="Google Shape;4192;p24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3" name="Google Shape;4193;p24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4194" name="Google Shape;4194;p24"/>
          <p:cNvPicPr preferRelativeResize="0"/>
          <p:nvPr/>
        </p:nvPicPr>
        <p:blipFill>
          <a:blip r:embed="rId3">
            <a:alphaModFix amt="73000"/>
          </a:blip>
          <a:stretch>
            <a:fillRect/>
          </a:stretch>
        </p:blipFill>
        <p:spPr>
          <a:xfrm>
            <a:off x="10327069" y="6182126"/>
            <a:ext cx="3493332" cy="620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195" name="Google Shape;4195;p24"/>
          <p:cNvPicPr preferRelativeResize="0"/>
          <p:nvPr/>
        </p:nvPicPr>
        <p:blipFill>
          <a:blip r:embed="rId4">
            <a:alphaModFix amt="73000"/>
          </a:blip>
          <a:stretch>
            <a:fillRect/>
          </a:stretch>
        </p:blipFill>
        <p:spPr>
          <a:xfrm>
            <a:off x="-2076231" y="874093"/>
            <a:ext cx="3493332" cy="6205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196" name="Google Shape;4196;p24"/>
          <p:cNvGrpSpPr/>
          <p:nvPr/>
        </p:nvGrpSpPr>
        <p:grpSpPr>
          <a:xfrm>
            <a:off x="-1391567" y="5613452"/>
            <a:ext cx="2808667" cy="796633"/>
            <a:chOff x="-2810250" y="3572525"/>
            <a:chExt cx="2106500" cy="597475"/>
          </a:xfrm>
        </p:grpSpPr>
        <p:sp>
          <p:nvSpPr>
            <p:cNvPr id="4197" name="Google Shape;4197;p24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8" name="Google Shape;4198;p24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9" name="Google Shape;4199;p24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0" name="Google Shape;4200;p24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1" name="Google Shape;4201;p24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2" name="Google Shape;4202;p24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3" name="Google Shape;4203;p24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4" name="Google Shape;4204;p24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5" name="Google Shape;4205;p24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6" name="Google Shape;4206;p24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7" name="Google Shape;4207;p24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8" name="Google Shape;4208;p24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9" name="Google Shape;4209;p24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0" name="Google Shape;4210;p24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1" name="Google Shape;4211;p24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2" name="Google Shape;4212;p24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3" name="Google Shape;4213;p24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4" name="Google Shape;4214;p24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5" name="Google Shape;4215;p24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6" name="Google Shape;4216;p24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7" name="Google Shape;4217;p24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8" name="Google Shape;4218;p24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9" name="Google Shape;4219;p24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0" name="Google Shape;4220;p24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1" name="Google Shape;4221;p24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2" name="Google Shape;4222;p24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3" name="Google Shape;4223;p24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4" name="Google Shape;4224;p24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5" name="Google Shape;4225;p24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6" name="Google Shape;4226;p24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7" name="Google Shape;4227;p24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8" name="Google Shape;4228;p24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9" name="Google Shape;4229;p24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0" name="Google Shape;4230;p24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1" name="Google Shape;4231;p24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2" name="Google Shape;4232;p24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3" name="Google Shape;4233;p24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4" name="Google Shape;4234;p24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5" name="Google Shape;4235;p24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6" name="Google Shape;4236;p24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7" name="Google Shape;4237;p24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8" name="Google Shape;4238;p24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9" name="Google Shape;4239;p24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0" name="Google Shape;4240;p24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1" name="Google Shape;4241;p24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2" name="Google Shape;4242;p24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3" name="Google Shape;4243;p24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4" name="Google Shape;4244;p24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5" name="Google Shape;4245;p24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6" name="Google Shape;4246;p24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7" name="Google Shape;4247;p24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8" name="Google Shape;4248;p24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9" name="Google Shape;4249;p24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0" name="Google Shape;4250;p24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1" name="Google Shape;4251;p24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2" name="Google Shape;4252;p24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3" name="Google Shape;4253;p24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4" name="Google Shape;4254;p24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5" name="Google Shape;4255;p24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6" name="Google Shape;4256;p24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7" name="Google Shape;4257;p24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8" name="Google Shape;4258;p24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9" name="Google Shape;4259;p24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0" name="Google Shape;4260;p24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1" name="Google Shape;4261;p24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2" name="Google Shape;4262;p24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3" name="Google Shape;4263;p24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4" name="Google Shape;4264;p24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5" name="Google Shape;4265;p24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6" name="Google Shape;4266;p24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7" name="Google Shape;4267;p24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8" name="Google Shape;4268;p24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9" name="Google Shape;4269;p24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0" name="Google Shape;4270;p24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1" name="Google Shape;4271;p24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2" name="Google Shape;4272;p24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3" name="Google Shape;4273;p24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4" name="Google Shape;4274;p24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5" name="Google Shape;4275;p24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6" name="Google Shape;4276;p24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7" name="Google Shape;4277;p24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8" name="Google Shape;4278;p24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9" name="Google Shape;4279;p24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0" name="Google Shape;4280;p24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1" name="Google Shape;4281;p24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2" name="Google Shape;4282;p24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3" name="Google Shape;4283;p24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4" name="Google Shape;4284;p24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5" name="Google Shape;4285;p24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6" name="Google Shape;4286;p24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7" name="Google Shape;4287;p24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8" name="Google Shape;4288;p24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9" name="Google Shape;4289;p24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0" name="Google Shape;4290;p24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1" name="Google Shape;4291;p24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2" name="Google Shape;4292;p24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3" name="Google Shape;4293;p24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4" name="Google Shape;4294;p24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5" name="Google Shape;4295;p24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6" name="Google Shape;4296;p24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7" name="Google Shape;4297;p24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8" name="Google Shape;4298;p24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9" name="Google Shape;4299;p24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0" name="Google Shape;4300;p24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1" name="Google Shape;4301;p24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2" name="Google Shape;4302;p24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3" name="Google Shape;4303;p24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4" name="Google Shape;4304;p24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5" name="Google Shape;4305;p24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6" name="Google Shape;4306;p24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307" name="Google Shape;4307;p24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259678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81CBD5-ABC3-455C-B12F-799E6A434D96}" type="datetimeFigureOut">
              <a:rPr lang="en-US" smtClean="0"/>
              <a:t>10/10/2023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24AAB8-47E6-4013-A535-B94583CD36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8727202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9" name="Google Shape;4309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310" name="Google Shape;4310;p25"/>
          <p:cNvSpPr txBox="1">
            <a:spLocks noGrp="1"/>
          </p:cNvSpPr>
          <p:nvPr>
            <p:ph type="subTitle" idx="1"/>
          </p:nvPr>
        </p:nvSpPr>
        <p:spPr>
          <a:xfrm>
            <a:off x="1072200" y="4296353"/>
            <a:ext cx="33416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4311" name="Google Shape;4311;p25"/>
          <p:cNvSpPr txBox="1">
            <a:spLocks noGrp="1"/>
          </p:cNvSpPr>
          <p:nvPr>
            <p:ph type="subTitle" idx="2"/>
          </p:nvPr>
        </p:nvSpPr>
        <p:spPr>
          <a:xfrm>
            <a:off x="7778200" y="4296353"/>
            <a:ext cx="33416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4312" name="Google Shape;4312;p25"/>
          <p:cNvSpPr txBox="1">
            <a:spLocks noGrp="1"/>
          </p:cNvSpPr>
          <p:nvPr>
            <p:ph type="subTitle" idx="3"/>
          </p:nvPr>
        </p:nvSpPr>
        <p:spPr>
          <a:xfrm>
            <a:off x="1072200" y="2237403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4313" name="Google Shape;4313;p25"/>
          <p:cNvSpPr txBox="1">
            <a:spLocks noGrp="1"/>
          </p:cNvSpPr>
          <p:nvPr>
            <p:ph type="subTitle" idx="4"/>
          </p:nvPr>
        </p:nvSpPr>
        <p:spPr>
          <a:xfrm>
            <a:off x="7778200" y="2237403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4314" name="Google Shape;4314;p25"/>
          <p:cNvSpPr txBox="1">
            <a:spLocks noGrp="1"/>
          </p:cNvSpPr>
          <p:nvPr>
            <p:ph type="subTitle" idx="5"/>
          </p:nvPr>
        </p:nvSpPr>
        <p:spPr>
          <a:xfrm>
            <a:off x="4425200" y="4296353"/>
            <a:ext cx="33416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4315" name="Google Shape;4315;p25"/>
          <p:cNvSpPr txBox="1">
            <a:spLocks noGrp="1"/>
          </p:cNvSpPr>
          <p:nvPr>
            <p:ph type="subTitle" idx="6"/>
          </p:nvPr>
        </p:nvSpPr>
        <p:spPr>
          <a:xfrm>
            <a:off x="4425200" y="2237403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4316" name="Google Shape;4316;p25"/>
          <p:cNvSpPr txBox="1">
            <a:spLocks noGrp="1"/>
          </p:cNvSpPr>
          <p:nvPr>
            <p:ph type="subTitle" idx="7"/>
          </p:nvPr>
        </p:nvSpPr>
        <p:spPr>
          <a:xfrm>
            <a:off x="1072200" y="2825009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317" name="Google Shape;4317;p25"/>
          <p:cNvSpPr txBox="1">
            <a:spLocks noGrp="1"/>
          </p:cNvSpPr>
          <p:nvPr>
            <p:ph type="subTitle" idx="8"/>
          </p:nvPr>
        </p:nvSpPr>
        <p:spPr>
          <a:xfrm>
            <a:off x="7778200" y="2825009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318" name="Google Shape;4318;p25"/>
          <p:cNvSpPr txBox="1">
            <a:spLocks noGrp="1"/>
          </p:cNvSpPr>
          <p:nvPr>
            <p:ph type="subTitle" idx="9"/>
          </p:nvPr>
        </p:nvSpPr>
        <p:spPr>
          <a:xfrm>
            <a:off x="1072200" y="4843440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319" name="Google Shape;4319;p25"/>
          <p:cNvSpPr txBox="1">
            <a:spLocks noGrp="1"/>
          </p:cNvSpPr>
          <p:nvPr>
            <p:ph type="subTitle" idx="13"/>
          </p:nvPr>
        </p:nvSpPr>
        <p:spPr>
          <a:xfrm>
            <a:off x="7778200" y="4843440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320" name="Google Shape;4320;p25"/>
          <p:cNvSpPr txBox="1">
            <a:spLocks noGrp="1"/>
          </p:cNvSpPr>
          <p:nvPr>
            <p:ph type="subTitle" idx="14"/>
          </p:nvPr>
        </p:nvSpPr>
        <p:spPr>
          <a:xfrm>
            <a:off x="4425200" y="2825009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321" name="Google Shape;4321;p25"/>
          <p:cNvSpPr txBox="1">
            <a:spLocks noGrp="1"/>
          </p:cNvSpPr>
          <p:nvPr>
            <p:ph type="subTitle" idx="15"/>
          </p:nvPr>
        </p:nvSpPr>
        <p:spPr>
          <a:xfrm>
            <a:off x="4425200" y="4843440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4322" name="Google Shape;4322;p25"/>
          <p:cNvGrpSpPr/>
          <p:nvPr/>
        </p:nvGrpSpPr>
        <p:grpSpPr>
          <a:xfrm>
            <a:off x="10694033" y="5956152"/>
            <a:ext cx="2808667" cy="796633"/>
            <a:chOff x="-2810250" y="3572525"/>
            <a:chExt cx="2106500" cy="597475"/>
          </a:xfrm>
        </p:grpSpPr>
        <p:sp>
          <p:nvSpPr>
            <p:cNvPr id="4323" name="Google Shape;4323;p25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4" name="Google Shape;4324;p25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5" name="Google Shape;4325;p25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6" name="Google Shape;4326;p25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7" name="Google Shape;4327;p25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8" name="Google Shape;4328;p25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9" name="Google Shape;4329;p25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0" name="Google Shape;4330;p25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1" name="Google Shape;4331;p25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2" name="Google Shape;4332;p25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3" name="Google Shape;4333;p25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4" name="Google Shape;4334;p25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5" name="Google Shape;4335;p25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6" name="Google Shape;4336;p25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7" name="Google Shape;4337;p25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8" name="Google Shape;4338;p25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9" name="Google Shape;4339;p25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0" name="Google Shape;4340;p25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1" name="Google Shape;4341;p25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2" name="Google Shape;4342;p25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3" name="Google Shape;4343;p25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4" name="Google Shape;4344;p25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5" name="Google Shape;4345;p25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6" name="Google Shape;4346;p25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7" name="Google Shape;4347;p25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8" name="Google Shape;4348;p25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9" name="Google Shape;4349;p25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0" name="Google Shape;4350;p25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1" name="Google Shape;4351;p25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2" name="Google Shape;4352;p25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3" name="Google Shape;4353;p25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4" name="Google Shape;4354;p25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5" name="Google Shape;4355;p25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6" name="Google Shape;4356;p25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7" name="Google Shape;4357;p25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8" name="Google Shape;4358;p25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9" name="Google Shape;4359;p25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0" name="Google Shape;4360;p25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1" name="Google Shape;4361;p25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2" name="Google Shape;4362;p25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3" name="Google Shape;4363;p25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4" name="Google Shape;4364;p25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5" name="Google Shape;4365;p25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6" name="Google Shape;4366;p25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7" name="Google Shape;4367;p25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8" name="Google Shape;4368;p25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9" name="Google Shape;4369;p25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0" name="Google Shape;4370;p25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1" name="Google Shape;4371;p25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2" name="Google Shape;4372;p25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3" name="Google Shape;4373;p25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4" name="Google Shape;4374;p25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5" name="Google Shape;4375;p25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6" name="Google Shape;4376;p25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7" name="Google Shape;4377;p25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8" name="Google Shape;4378;p25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9" name="Google Shape;4379;p25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0" name="Google Shape;4380;p25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1" name="Google Shape;4381;p25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2" name="Google Shape;4382;p25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3" name="Google Shape;4383;p25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4" name="Google Shape;4384;p25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5" name="Google Shape;4385;p25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6" name="Google Shape;4386;p25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7" name="Google Shape;4387;p25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8" name="Google Shape;4388;p25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9" name="Google Shape;4389;p25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0" name="Google Shape;4390;p25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1" name="Google Shape;4391;p25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2" name="Google Shape;4392;p25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3" name="Google Shape;4393;p25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4" name="Google Shape;4394;p25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5" name="Google Shape;4395;p25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6" name="Google Shape;4396;p25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7" name="Google Shape;4397;p25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8" name="Google Shape;4398;p25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9" name="Google Shape;4399;p25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0" name="Google Shape;4400;p25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1" name="Google Shape;4401;p25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2" name="Google Shape;4402;p25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3" name="Google Shape;4403;p25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4" name="Google Shape;4404;p25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5" name="Google Shape;4405;p25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6" name="Google Shape;4406;p25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7" name="Google Shape;4407;p25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8" name="Google Shape;4408;p25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9" name="Google Shape;4409;p25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0" name="Google Shape;4410;p25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1" name="Google Shape;4411;p25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2" name="Google Shape;4412;p25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3" name="Google Shape;4413;p25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4" name="Google Shape;4414;p25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5" name="Google Shape;4415;p25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6" name="Google Shape;4416;p25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7" name="Google Shape;4417;p25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8" name="Google Shape;4418;p25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9" name="Google Shape;4419;p25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0" name="Google Shape;4420;p25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1" name="Google Shape;4421;p25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2" name="Google Shape;4422;p25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3" name="Google Shape;4423;p25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4" name="Google Shape;4424;p25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5" name="Google Shape;4425;p25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6" name="Google Shape;4426;p25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7" name="Google Shape;4427;p25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8" name="Google Shape;4428;p25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9" name="Google Shape;4429;p25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0" name="Google Shape;4430;p25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1" name="Google Shape;4431;p25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2" name="Google Shape;4432;p25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433" name="Google Shape;4433;p25"/>
          <p:cNvGrpSpPr/>
          <p:nvPr/>
        </p:nvGrpSpPr>
        <p:grpSpPr>
          <a:xfrm>
            <a:off x="-706900" y="717718"/>
            <a:ext cx="2808667" cy="796633"/>
            <a:chOff x="-2810250" y="3572525"/>
            <a:chExt cx="2106500" cy="597475"/>
          </a:xfrm>
        </p:grpSpPr>
        <p:sp>
          <p:nvSpPr>
            <p:cNvPr id="4434" name="Google Shape;4434;p25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5" name="Google Shape;4435;p25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6" name="Google Shape;4436;p25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7" name="Google Shape;4437;p25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8" name="Google Shape;4438;p25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9" name="Google Shape;4439;p25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0" name="Google Shape;4440;p25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1" name="Google Shape;4441;p25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2" name="Google Shape;4442;p25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3" name="Google Shape;4443;p25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4" name="Google Shape;4444;p25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5" name="Google Shape;4445;p25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6" name="Google Shape;4446;p25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7" name="Google Shape;4447;p25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8" name="Google Shape;4448;p25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9" name="Google Shape;4449;p25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0" name="Google Shape;4450;p25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1" name="Google Shape;4451;p25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2" name="Google Shape;4452;p25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3" name="Google Shape;4453;p25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4" name="Google Shape;4454;p25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5" name="Google Shape;4455;p25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6" name="Google Shape;4456;p25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7" name="Google Shape;4457;p25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8" name="Google Shape;4458;p25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9" name="Google Shape;4459;p25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0" name="Google Shape;4460;p25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1" name="Google Shape;4461;p25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2" name="Google Shape;4462;p25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3" name="Google Shape;4463;p25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4" name="Google Shape;4464;p25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5" name="Google Shape;4465;p25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6" name="Google Shape;4466;p25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7" name="Google Shape;4467;p25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8" name="Google Shape;4468;p25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9" name="Google Shape;4469;p25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0" name="Google Shape;4470;p25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1" name="Google Shape;4471;p25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2" name="Google Shape;4472;p25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3" name="Google Shape;4473;p25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4" name="Google Shape;4474;p25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5" name="Google Shape;4475;p25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6" name="Google Shape;4476;p25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7" name="Google Shape;4477;p25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8" name="Google Shape;4478;p25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9" name="Google Shape;4479;p25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0" name="Google Shape;4480;p25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1" name="Google Shape;4481;p25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2" name="Google Shape;4482;p25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3" name="Google Shape;4483;p25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4" name="Google Shape;4484;p25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5" name="Google Shape;4485;p25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6" name="Google Shape;4486;p25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7" name="Google Shape;4487;p25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8" name="Google Shape;4488;p25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9" name="Google Shape;4489;p25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0" name="Google Shape;4490;p25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1" name="Google Shape;4491;p25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2" name="Google Shape;4492;p25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3" name="Google Shape;4493;p25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4" name="Google Shape;4494;p25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5" name="Google Shape;4495;p25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6" name="Google Shape;4496;p25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7" name="Google Shape;4497;p25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8" name="Google Shape;4498;p25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9" name="Google Shape;4499;p25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0" name="Google Shape;4500;p25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1" name="Google Shape;4501;p25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2" name="Google Shape;4502;p25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3" name="Google Shape;4503;p25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4" name="Google Shape;4504;p25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5" name="Google Shape;4505;p25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6" name="Google Shape;4506;p25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7" name="Google Shape;4507;p25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8" name="Google Shape;4508;p25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9" name="Google Shape;4509;p25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0" name="Google Shape;4510;p25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1" name="Google Shape;4511;p25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2" name="Google Shape;4512;p25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3" name="Google Shape;4513;p25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4" name="Google Shape;4514;p25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5" name="Google Shape;4515;p25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6" name="Google Shape;4516;p25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7" name="Google Shape;4517;p25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8" name="Google Shape;4518;p25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9" name="Google Shape;4519;p25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0" name="Google Shape;4520;p25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1" name="Google Shape;4521;p25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2" name="Google Shape;4522;p25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3" name="Google Shape;4523;p25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4" name="Google Shape;4524;p25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5" name="Google Shape;4525;p25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6" name="Google Shape;4526;p25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7" name="Google Shape;4527;p25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8" name="Google Shape;4528;p25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9" name="Google Shape;4529;p25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0" name="Google Shape;4530;p25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1" name="Google Shape;4531;p25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2" name="Google Shape;4532;p25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3" name="Google Shape;4533;p25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4" name="Google Shape;4534;p25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5" name="Google Shape;4535;p25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6" name="Google Shape;4536;p25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7" name="Google Shape;4537;p25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8" name="Google Shape;4538;p25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9" name="Google Shape;4539;p25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0" name="Google Shape;4540;p25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1" name="Google Shape;4541;p25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2" name="Google Shape;4542;p25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3" name="Google Shape;4543;p25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544" name="Google Shape;4544;p25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315083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46" name="Google Shape;4546;p2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547" name="Google Shape;4547;p26"/>
          <p:cNvPicPr preferRelativeResize="0"/>
          <p:nvPr/>
        </p:nvPicPr>
        <p:blipFill>
          <a:blip r:embed="rId3">
            <a:alphaModFix amt="75000"/>
          </a:blip>
          <a:stretch>
            <a:fillRect/>
          </a:stretch>
        </p:blipFill>
        <p:spPr>
          <a:xfrm>
            <a:off x="10576402" y="791526"/>
            <a:ext cx="3493332" cy="620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548" name="Google Shape;4548;p26"/>
          <p:cNvPicPr preferRelativeResize="0"/>
          <p:nvPr/>
        </p:nvPicPr>
        <p:blipFill>
          <a:blip r:embed="rId4">
            <a:alphaModFix amt="67000"/>
          </a:blip>
          <a:stretch>
            <a:fillRect/>
          </a:stretch>
        </p:blipFill>
        <p:spPr>
          <a:xfrm>
            <a:off x="-1529698" y="6290159"/>
            <a:ext cx="3493332" cy="6205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549" name="Google Shape;4549;p26"/>
          <p:cNvGrpSpPr/>
          <p:nvPr/>
        </p:nvGrpSpPr>
        <p:grpSpPr>
          <a:xfrm>
            <a:off x="-662483" y="933734"/>
            <a:ext cx="2808667" cy="796633"/>
            <a:chOff x="-2810250" y="3572525"/>
            <a:chExt cx="2106500" cy="597475"/>
          </a:xfrm>
        </p:grpSpPr>
        <p:sp>
          <p:nvSpPr>
            <p:cNvPr id="4550" name="Google Shape;4550;p26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1" name="Google Shape;4551;p26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2" name="Google Shape;4552;p26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3" name="Google Shape;4553;p26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4" name="Google Shape;4554;p26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5" name="Google Shape;4555;p26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6" name="Google Shape;4556;p26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7" name="Google Shape;4557;p26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8" name="Google Shape;4558;p26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9" name="Google Shape;4559;p26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0" name="Google Shape;4560;p26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1" name="Google Shape;4561;p26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2" name="Google Shape;4562;p26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3" name="Google Shape;4563;p26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4" name="Google Shape;4564;p26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5" name="Google Shape;4565;p26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6" name="Google Shape;4566;p26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7" name="Google Shape;4567;p26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8" name="Google Shape;4568;p26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9" name="Google Shape;4569;p26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0" name="Google Shape;4570;p26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1" name="Google Shape;4571;p26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2" name="Google Shape;4572;p26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3" name="Google Shape;4573;p26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4" name="Google Shape;4574;p26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5" name="Google Shape;4575;p26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6" name="Google Shape;4576;p26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7" name="Google Shape;4577;p26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8" name="Google Shape;4578;p26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9" name="Google Shape;4579;p26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0" name="Google Shape;4580;p26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1" name="Google Shape;4581;p26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2" name="Google Shape;4582;p26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3" name="Google Shape;4583;p26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4" name="Google Shape;4584;p26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5" name="Google Shape;4585;p26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6" name="Google Shape;4586;p26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7" name="Google Shape;4587;p26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8" name="Google Shape;4588;p26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9" name="Google Shape;4589;p26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0" name="Google Shape;4590;p26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1" name="Google Shape;4591;p26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2" name="Google Shape;4592;p26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3" name="Google Shape;4593;p26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4" name="Google Shape;4594;p26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5" name="Google Shape;4595;p26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6" name="Google Shape;4596;p26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7" name="Google Shape;4597;p26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8" name="Google Shape;4598;p26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9" name="Google Shape;4599;p26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0" name="Google Shape;4600;p26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1" name="Google Shape;4601;p26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2" name="Google Shape;4602;p26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3" name="Google Shape;4603;p26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4" name="Google Shape;4604;p26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5" name="Google Shape;4605;p26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6" name="Google Shape;4606;p26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7" name="Google Shape;4607;p26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8" name="Google Shape;4608;p26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9" name="Google Shape;4609;p26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0" name="Google Shape;4610;p26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1" name="Google Shape;4611;p26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2" name="Google Shape;4612;p26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3" name="Google Shape;4613;p26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4" name="Google Shape;4614;p26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5" name="Google Shape;4615;p26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6" name="Google Shape;4616;p26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7" name="Google Shape;4617;p26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8" name="Google Shape;4618;p26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9" name="Google Shape;4619;p26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0" name="Google Shape;4620;p26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1" name="Google Shape;4621;p26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2" name="Google Shape;4622;p26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3" name="Google Shape;4623;p26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4" name="Google Shape;4624;p26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5" name="Google Shape;4625;p26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6" name="Google Shape;4626;p26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7" name="Google Shape;4627;p26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8" name="Google Shape;4628;p26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9" name="Google Shape;4629;p26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0" name="Google Shape;4630;p26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1" name="Google Shape;4631;p26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2" name="Google Shape;4632;p26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3" name="Google Shape;4633;p26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4" name="Google Shape;4634;p26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5" name="Google Shape;4635;p26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6" name="Google Shape;4636;p26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7" name="Google Shape;4637;p26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8" name="Google Shape;4638;p26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9" name="Google Shape;4639;p26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0" name="Google Shape;4640;p26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1" name="Google Shape;4641;p26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2" name="Google Shape;4642;p26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3" name="Google Shape;4643;p26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4" name="Google Shape;4644;p26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5" name="Google Shape;4645;p26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6" name="Google Shape;4646;p26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7" name="Google Shape;4647;p26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8" name="Google Shape;4648;p26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9" name="Google Shape;4649;p26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0" name="Google Shape;4650;p26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1" name="Google Shape;4651;p26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2" name="Google Shape;4652;p26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3" name="Google Shape;4653;p26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4" name="Google Shape;4654;p26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5" name="Google Shape;4655;p26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6" name="Google Shape;4656;p26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7" name="Google Shape;4657;p26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8" name="Google Shape;4658;p26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9" name="Google Shape;4659;p26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660" name="Google Shape;4660;p26"/>
          <p:cNvGrpSpPr/>
          <p:nvPr/>
        </p:nvGrpSpPr>
        <p:grpSpPr>
          <a:xfrm>
            <a:off x="7576051" y="6129167"/>
            <a:ext cx="2182667" cy="695300"/>
            <a:chOff x="-4380075" y="3780200"/>
            <a:chExt cx="1637000" cy="521475"/>
          </a:xfrm>
        </p:grpSpPr>
        <p:sp>
          <p:nvSpPr>
            <p:cNvPr id="4661" name="Google Shape;4661;p26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2" name="Google Shape;4662;p26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3" name="Google Shape;4663;p26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4" name="Google Shape;4664;p26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5" name="Google Shape;4665;p26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6" name="Google Shape;4666;p26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7" name="Google Shape;4667;p26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8" name="Google Shape;4668;p26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9" name="Google Shape;4669;p26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0" name="Google Shape;4670;p26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1" name="Google Shape;4671;p26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2" name="Google Shape;4672;p26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3" name="Google Shape;4673;p26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4" name="Google Shape;4674;p26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5" name="Google Shape;4675;p26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6" name="Google Shape;4676;p26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7" name="Google Shape;4677;p26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8" name="Google Shape;4678;p26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9" name="Google Shape;4679;p26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0" name="Google Shape;4680;p26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1" name="Google Shape;4681;p26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2" name="Google Shape;4682;p26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3" name="Google Shape;4683;p26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4" name="Google Shape;4684;p26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5" name="Google Shape;4685;p26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6" name="Google Shape;4686;p26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7" name="Google Shape;4687;p26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8" name="Google Shape;4688;p26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9" name="Google Shape;4689;p26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0" name="Google Shape;4690;p26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1" name="Google Shape;4691;p26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2" name="Google Shape;4692;p26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3" name="Google Shape;4693;p26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4" name="Google Shape;4694;p26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5" name="Google Shape;4695;p26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6" name="Google Shape;4696;p26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7" name="Google Shape;4697;p26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8" name="Google Shape;4698;p26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9" name="Google Shape;4699;p26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0" name="Google Shape;4700;p26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1" name="Google Shape;4701;p26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2" name="Google Shape;4702;p26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3" name="Google Shape;4703;p26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4" name="Google Shape;4704;p26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5" name="Google Shape;4705;p26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6" name="Google Shape;4706;p26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7" name="Google Shape;4707;p26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8" name="Google Shape;4708;p26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9" name="Google Shape;4709;p26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0" name="Google Shape;4710;p26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1" name="Google Shape;4711;p26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2" name="Google Shape;4712;p26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3" name="Google Shape;4713;p26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4" name="Google Shape;4714;p26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5" name="Google Shape;4715;p26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6" name="Google Shape;4716;p26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7" name="Google Shape;4717;p26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8" name="Google Shape;4718;p26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9" name="Google Shape;4719;p26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0" name="Google Shape;4720;p26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1" name="Google Shape;4721;p26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2" name="Google Shape;4722;p26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3" name="Google Shape;4723;p26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4" name="Google Shape;4724;p26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5" name="Google Shape;4725;p26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6" name="Google Shape;4726;p26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7" name="Google Shape;4727;p26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8" name="Google Shape;4728;p26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29" name="Google Shape;4729;p26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879582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4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31" name="Google Shape;4731;p2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732" name="Google Shape;4732;p27"/>
          <p:cNvGrpSpPr/>
          <p:nvPr/>
        </p:nvGrpSpPr>
        <p:grpSpPr>
          <a:xfrm>
            <a:off x="-662483" y="933734"/>
            <a:ext cx="2808667" cy="796633"/>
            <a:chOff x="-2810250" y="3572525"/>
            <a:chExt cx="2106500" cy="597475"/>
          </a:xfrm>
        </p:grpSpPr>
        <p:sp>
          <p:nvSpPr>
            <p:cNvPr id="4733" name="Google Shape;4733;p27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4" name="Google Shape;4734;p27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5" name="Google Shape;4735;p27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6" name="Google Shape;4736;p27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7" name="Google Shape;4737;p27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8" name="Google Shape;4738;p27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9" name="Google Shape;4739;p27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0" name="Google Shape;4740;p27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1" name="Google Shape;4741;p27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2" name="Google Shape;4742;p27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3" name="Google Shape;4743;p27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4" name="Google Shape;4744;p27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5" name="Google Shape;4745;p27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6" name="Google Shape;4746;p27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7" name="Google Shape;4747;p27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8" name="Google Shape;4748;p27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9" name="Google Shape;4749;p27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0" name="Google Shape;4750;p27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1" name="Google Shape;4751;p27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2" name="Google Shape;4752;p27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3" name="Google Shape;4753;p27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4" name="Google Shape;4754;p27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5" name="Google Shape;4755;p27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6" name="Google Shape;4756;p27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7" name="Google Shape;4757;p27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8" name="Google Shape;4758;p27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9" name="Google Shape;4759;p27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0" name="Google Shape;4760;p27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1" name="Google Shape;4761;p27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2" name="Google Shape;4762;p27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3" name="Google Shape;4763;p27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4" name="Google Shape;4764;p27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5" name="Google Shape;4765;p27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6" name="Google Shape;4766;p27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7" name="Google Shape;4767;p27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8" name="Google Shape;4768;p27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9" name="Google Shape;4769;p27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0" name="Google Shape;4770;p27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1" name="Google Shape;4771;p27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2" name="Google Shape;4772;p27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3" name="Google Shape;4773;p27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4" name="Google Shape;4774;p27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5" name="Google Shape;4775;p27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6" name="Google Shape;4776;p27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7" name="Google Shape;4777;p27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8" name="Google Shape;4778;p27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9" name="Google Shape;4779;p27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0" name="Google Shape;4780;p27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1" name="Google Shape;4781;p27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2" name="Google Shape;4782;p27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3" name="Google Shape;4783;p27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4" name="Google Shape;4784;p27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5" name="Google Shape;4785;p27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6" name="Google Shape;4786;p27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7" name="Google Shape;4787;p27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8" name="Google Shape;4788;p27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9" name="Google Shape;4789;p27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0" name="Google Shape;4790;p27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1" name="Google Shape;4791;p27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2" name="Google Shape;4792;p27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3" name="Google Shape;4793;p27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4" name="Google Shape;4794;p27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5" name="Google Shape;4795;p27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6" name="Google Shape;4796;p27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7" name="Google Shape;4797;p27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8" name="Google Shape;4798;p27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9" name="Google Shape;4799;p27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0" name="Google Shape;4800;p27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1" name="Google Shape;4801;p27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2" name="Google Shape;4802;p27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3" name="Google Shape;4803;p27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4" name="Google Shape;4804;p27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5" name="Google Shape;4805;p27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6" name="Google Shape;4806;p27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7" name="Google Shape;4807;p27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8" name="Google Shape;4808;p27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9" name="Google Shape;4809;p27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0" name="Google Shape;4810;p27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1" name="Google Shape;4811;p27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2" name="Google Shape;4812;p27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3" name="Google Shape;4813;p27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4" name="Google Shape;4814;p27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5" name="Google Shape;4815;p27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6" name="Google Shape;4816;p27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7" name="Google Shape;4817;p27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8" name="Google Shape;4818;p27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9" name="Google Shape;4819;p27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0" name="Google Shape;4820;p27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1" name="Google Shape;4821;p27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2" name="Google Shape;4822;p27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3" name="Google Shape;4823;p27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4" name="Google Shape;4824;p27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5" name="Google Shape;4825;p27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6" name="Google Shape;4826;p27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7" name="Google Shape;4827;p27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8" name="Google Shape;4828;p27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9" name="Google Shape;4829;p27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0" name="Google Shape;4830;p27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1" name="Google Shape;4831;p27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2" name="Google Shape;4832;p27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3" name="Google Shape;4833;p27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4" name="Google Shape;4834;p27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5" name="Google Shape;4835;p27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6" name="Google Shape;4836;p27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7" name="Google Shape;4837;p27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8" name="Google Shape;4838;p27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9" name="Google Shape;4839;p27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0" name="Google Shape;4840;p27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1" name="Google Shape;4841;p27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2" name="Google Shape;4842;p27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843" name="Google Shape;4843;p27"/>
          <p:cNvGrpSpPr/>
          <p:nvPr/>
        </p:nvGrpSpPr>
        <p:grpSpPr>
          <a:xfrm>
            <a:off x="10408717" y="6182134"/>
            <a:ext cx="2182667" cy="695300"/>
            <a:chOff x="-4380075" y="3780200"/>
            <a:chExt cx="1637000" cy="521475"/>
          </a:xfrm>
        </p:grpSpPr>
        <p:sp>
          <p:nvSpPr>
            <p:cNvPr id="4844" name="Google Shape;4844;p27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5" name="Google Shape;4845;p27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6" name="Google Shape;4846;p27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7" name="Google Shape;4847;p27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8" name="Google Shape;4848;p27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9" name="Google Shape;4849;p27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0" name="Google Shape;4850;p27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1" name="Google Shape;4851;p27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2" name="Google Shape;4852;p27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3" name="Google Shape;4853;p27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4" name="Google Shape;4854;p27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5" name="Google Shape;4855;p27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6" name="Google Shape;4856;p27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7" name="Google Shape;4857;p27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8" name="Google Shape;4858;p27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9" name="Google Shape;4859;p27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0" name="Google Shape;4860;p27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1" name="Google Shape;4861;p27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2" name="Google Shape;4862;p27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3" name="Google Shape;4863;p27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4" name="Google Shape;4864;p27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5" name="Google Shape;4865;p27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6" name="Google Shape;4866;p27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7" name="Google Shape;4867;p27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8" name="Google Shape;4868;p27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9" name="Google Shape;4869;p27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0" name="Google Shape;4870;p27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1" name="Google Shape;4871;p27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2" name="Google Shape;4872;p27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3" name="Google Shape;4873;p27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4" name="Google Shape;4874;p27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5" name="Google Shape;4875;p27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6" name="Google Shape;4876;p27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7" name="Google Shape;4877;p27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8" name="Google Shape;4878;p27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9" name="Google Shape;4879;p27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0" name="Google Shape;4880;p27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1" name="Google Shape;4881;p27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2" name="Google Shape;4882;p27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3" name="Google Shape;4883;p27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4" name="Google Shape;4884;p27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5" name="Google Shape;4885;p27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6" name="Google Shape;4886;p27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7" name="Google Shape;4887;p27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8" name="Google Shape;4888;p27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9" name="Google Shape;4889;p27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0" name="Google Shape;4890;p27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1" name="Google Shape;4891;p27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2" name="Google Shape;4892;p27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3" name="Google Shape;4893;p27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4" name="Google Shape;4894;p27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5" name="Google Shape;4895;p27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6" name="Google Shape;4896;p27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7" name="Google Shape;4897;p27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8" name="Google Shape;4898;p27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9" name="Google Shape;4899;p27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0" name="Google Shape;4900;p27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1" name="Google Shape;4901;p27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2" name="Google Shape;4902;p27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3" name="Google Shape;4903;p27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4" name="Google Shape;4904;p27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5" name="Google Shape;4905;p27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6" name="Google Shape;4906;p27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7" name="Google Shape;4907;p27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8" name="Google Shape;4908;p27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9" name="Google Shape;4909;p27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0" name="Google Shape;4910;p27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1" name="Google Shape;4911;p27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912" name="Google Shape;4912;p27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367412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4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4" name="Google Shape;4914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915" name="Google Shape;4915;p28"/>
          <p:cNvSpPr txBox="1">
            <a:spLocks noGrp="1"/>
          </p:cNvSpPr>
          <p:nvPr>
            <p:ph type="title" hasCustomPrompt="1"/>
          </p:nvPr>
        </p:nvSpPr>
        <p:spPr>
          <a:xfrm>
            <a:off x="3876000" y="1384517"/>
            <a:ext cx="44400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6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916" name="Google Shape;4916;p28"/>
          <p:cNvSpPr txBox="1">
            <a:spLocks noGrp="1"/>
          </p:cNvSpPr>
          <p:nvPr>
            <p:ph type="title" idx="2" hasCustomPrompt="1"/>
          </p:nvPr>
        </p:nvSpPr>
        <p:spPr>
          <a:xfrm>
            <a:off x="1072767" y="3954096"/>
            <a:ext cx="44400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6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917" name="Google Shape;4917;p28"/>
          <p:cNvSpPr txBox="1">
            <a:spLocks noGrp="1"/>
          </p:cNvSpPr>
          <p:nvPr>
            <p:ph type="title" idx="3" hasCustomPrompt="1"/>
          </p:nvPr>
        </p:nvSpPr>
        <p:spPr>
          <a:xfrm>
            <a:off x="6801033" y="3937000"/>
            <a:ext cx="44400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6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918" name="Google Shape;4918;p28"/>
          <p:cNvSpPr txBox="1">
            <a:spLocks noGrp="1"/>
          </p:cNvSpPr>
          <p:nvPr>
            <p:ph type="subTitle" idx="1"/>
          </p:nvPr>
        </p:nvSpPr>
        <p:spPr>
          <a:xfrm>
            <a:off x="4007800" y="2445751"/>
            <a:ext cx="41764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919" name="Google Shape;4919;p28"/>
          <p:cNvSpPr txBox="1">
            <a:spLocks noGrp="1"/>
          </p:cNvSpPr>
          <p:nvPr>
            <p:ph type="subTitle" idx="4"/>
          </p:nvPr>
        </p:nvSpPr>
        <p:spPr>
          <a:xfrm>
            <a:off x="950967" y="5021319"/>
            <a:ext cx="44400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920" name="Google Shape;4920;p28"/>
          <p:cNvSpPr txBox="1">
            <a:spLocks noGrp="1"/>
          </p:cNvSpPr>
          <p:nvPr>
            <p:ph type="subTitle" idx="5"/>
          </p:nvPr>
        </p:nvSpPr>
        <p:spPr>
          <a:xfrm>
            <a:off x="6932833" y="5021319"/>
            <a:ext cx="41764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4921" name="Google Shape;4921;p28"/>
          <p:cNvGrpSpPr/>
          <p:nvPr/>
        </p:nvGrpSpPr>
        <p:grpSpPr>
          <a:xfrm>
            <a:off x="9383317" y="5547268"/>
            <a:ext cx="2808667" cy="796633"/>
            <a:chOff x="-2810250" y="3572525"/>
            <a:chExt cx="2106500" cy="597475"/>
          </a:xfrm>
        </p:grpSpPr>
        <p:sp>
          <p:nvSpPr>
            <p:cNvPr id="4922" name="Google Shape;4922;p28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3" name="Google Shape;4923;p28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4" name="Google Shape;4924;p28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5" name="Google Shape;4925;p28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6" name="Google Shape;4926;p28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7" name="Google Shape;4927;p28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8" name="Google Shape;4928;p28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9" name="Google Shape;4929;p28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0" name="Google Shape;4930;p28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1" name="Google Shape;4931;p28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2" name="Google Shape;4932;p28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3" name="Google Shape;4933;p28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4" name="Google Shape;4934;p28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5" name="Google Shape;4935;p28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6" name="Google Shape;4936;p28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7" name="Google Shape;4937;p28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8" name="Google Shape;4938;p28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9" name="Google Shape;4939;p28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0" name="Google Shape;4940;p28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1" name="Google Shape;4941;p28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2" name="Google Shape;4942;p28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3" name="Google Shape;4943;p28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4" name="Google Shape;4944;p28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5" name="Google Shape;4945;p28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6" name="Google Shape;4946;p28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7" name="Google Shape;4947;p28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8" name="Google Shape;4948;p28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9" name="Google Shape;4949;p28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0" name="Google Shape;4950;p28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1" name="Google Shape;4951;p28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2" name="Google Shape;4952;p28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3" name="Google Shape;4953;p28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4" name="Google Shape;4954;p28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5" name="Google Shape;4955;p28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6" name="Google Shape;4956;p28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7" name="Google Shape;4957;p28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8" name="Google Shape;4958;p28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9" name="Google Shape;4959;p28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0" name="Google Shape;4960;p28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1" name="Google Shape;4961;p28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2" name="Google Shape;4962;p28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3" name="Google Shape;4963;p28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4" name="Google Shape;4964;p28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5" name="Google Shape;4965;p28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6" name="Google Shape;4966;p28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7" name="Google Shape;4967;p28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8" name="Google Shape;4968;p28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9" name="Google Shape;4969;p28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0" name="Google Shape;4970;p28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1" name="Google Shape;4971;p28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2" name="Google Shape;4972;p28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3" name="Google Shape;4973;p28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4" name="Google Shape;4974;p28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5" name="Google Shape;4975;p28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6" name="Google Shape;4976;p28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7" name="Google Shape;4977;p28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8" name="Google Shape;4978;p28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9" name="Google Shape;4979;p28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0" name="Google Shape;4980;p28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1" name="Google Shape;4981;p28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2" name="Google Shape;4982;p28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3" name="Google Shape;4983;p28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4" name="Google Shape;4984;p28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5" name="Google Shape;4985;p28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6" name="Google Shape;4986;p28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7" name="Google Shape;4987;p28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8" name="Google Shape;4988;p28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9" name="Google Shape;4989;p28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0" name="Google Shape;4990;p28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1" name="Google Shape;4991;p28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2" name="Google Shape;4992;p28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3" name="Google Shape;4993;p28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4" name="Google Shape;4994;p28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5" name="Google Shape;4995;p28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6" name="Google Shape;4996;p28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7" name="Google Shape;4997;p28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8" name="Google Shape;4998;p28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9" name="Google Shape;4999;p28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0" name="Google Shape;5000;p28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1" name="Google Shape;5001;p28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2" name="Google Shape;5002;p28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3" name="Google Shape;5003;p28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4" name="Google Shape;5004;p28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5" name="Google Shape;5005;p28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6" name="Google Shape;5006;p28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7" name="Google Shape;5007;p28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8" name="Google Shape;5008;p28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9" name="Google Shape;5009;p28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0" name="Google Shape;5010;p28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1" name="Google Shape;5011;p28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2" name="Google Shape;5012;p28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3" name="Google Shape;5013;p28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4" name="Google Shape;5014;p28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5" name="Google Shape;5015;p28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6" name="Google Shape;5016;p28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7" name="Google Shape;5017;p28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8" name="Google Shape;5018;p28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9" name="Google Shape;5019;p28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0" name="Google Shape;5020;p28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1" name="Google Shape;5021;p28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2" name="Google Shape;5022;p28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3" name="Google Shape;5023;p28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4" name="Google Shape;5024;p28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5" name="Google Shape;5025;p28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6" name="Google Shape;5026;p28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7" name="Google Shape;5027;p28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8" name="Google Shape;5028;p28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9" name="Google Shape;5029;p28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0" name="Google Shape;5030;p28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1" name="Google Shape;5031;p28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032" name="Google Shape;5032;p28"/>
          <p:cNvGrpSpPr/>
          <p:nvPr/>
        </p:nvGrpSpPr>
        <p:grpSpPr>
          <a:xfrm flipH="1">
            <a:off x="-16" y="1009513"/>
            <a:ext cx="2808667" cy="796633"/>
            <a:chOff x="-2810250" y="3572525"/>
            <a:chExt cx="2106500" cy="597475"/>
          </a:xfrm>
        </p:grpSpPr>
        <p:sp>
          <p:nvSpPr>
            <p:cNvPr id="5033" name="Google Shape;5033;p28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4" name="Google Shape;5034;p28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5" name="Google Shape;5035;p28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6" name="Google Shape;5036;p28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7" name="Google Shape;5037;p28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8" name="Google Shape;5038;p28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9" name="Google Shape;5039;p28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0" name="Google Shape;5040;p28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1" name="Google Shape;5041;p28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2" name="Google Shape;5042;p28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3" name="Google Shape;5043;p28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4" name="Google Shape;5044;p28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5" name="Google Shape;5045;p28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6" name="Google Shape;5046;p28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7" name="Google Shape;5047;p28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8" name="Google Shape;5048;p28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9" name="Google Shape;5049;p28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0" name="Google Shape;5050;p28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1" name="Google Shape;5051;p28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2" name="Google Shape;5052;p28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3" name="Google Shape;5053;p28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4" name="Google Shape;5054;p28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5" name="Google Shape;5055;p28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6" name="Google Shape;5056;p28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7" name="Google Shape;5057;p28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8" name="Google Shape;5058;p28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9" name="Google Shape;5059;p28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0" name="Google Shape;5060;p28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1" name="Google Shape;5061;p28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2" name="Google Shape;5062;p28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3" name="Google Shape;5063;p28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4" name="Google Shape;5064;p28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5" name="Google Shape;5065;p28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6" name="Google Shape;5066;p28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7" name="Google Shape;5067;p28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8" name="Google Shape;5068;p28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9" name="Google Shape;5069;p28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0" name="Google Shape;5070;p28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1" name="Google Shape;5071;p28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2" name="Google Shape;5072;p28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3" name="Google Shape;5073;p28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4" name="Google Shape;5074;p28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5" name="Google Shape;5075;p28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6" name="Google Shape;5076;p28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7" name="Google Shape;5077;p28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8" name="Google Shape;5078;p28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9" name="Google Shape;5079;p28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0" name="Google Shape;5080;p28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1" name="Google Shape;5081;p28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2" name="Google Shape;5082;p28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3" name="Google Shape;5083;p28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4" name="Google Shape;5084;p28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5" name="Google Shape;5085;p28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6" name="Google Shape;5086;p28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7" name="Google Shape;5087;p28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8" name="Google Shape;5088;p28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9" name="Google Shape;5089;p28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0" name="Google Shape;5090;p28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1" name="Google Shape;5091;p28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2" name="Google Shape;5092;p28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3" name="Google Shape;5093;p28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4" name="Google Shape;5094;p28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5" name="Google Shape;5095;p28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6" name="Google Shape;5096;p28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7" name="Google Shape;5097;p28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8" name="Google Shape;5098;p28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9" name="Google Shape;5099;p28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0" name="Google Shape;5100;p28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1" name="Google Shape;5101;p28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2" name="Google Shape;5102;p28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3" name="Google Shape;5103;p28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4" name="Google Shape;5104;p28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5" name="Google Shape;5105;p28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6" name="Google Shape;5106;p28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7" name="Google Shape;5107;p28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8" name="Google Shape;5108;p28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9" name="Google Shape;5109;p28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0" name="Google Shape;5110;p28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1" name="Google Shape;5111;p28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2" name="Google Shape;5112;p28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3" name="Google Shape;5113;p28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4" name="Google Shape;5114;p28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5" name="Google Shape;5115;p28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6" name="Google Shape;5116;p28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7" name="Google Shape;5117;p28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8" name="Google Shape;5118;p28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9" name="Google Shape;5119;p28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0" name="Google Shape;5120;p28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1" name="Google Shape;5121;p28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2" name="Google Shape;5122;p28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3" name="Google Shape;5123;p28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4" name="Google Shape;5124;p28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5" name="Google Shape;5125;p28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6" name="Google Shape;5126;p28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7" name="Google Shape;5127;p28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8" name="Google Shape;5128;p28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9" name="Google Shape;5129;p28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0" name="Google Shape;5130;p28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1" name="Google Shape;5131;p28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2" name="Google Shape;5132;p28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3" name="Google Shape;5133;p28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4" name="Google Shape;5134;p28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5" name="Google Shape;5135;p28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6" name="Google Shape;5136;p28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7" name="Google Shape;5137;p28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8" name="Google Shape;5138;p28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9" name="Google Shape;5139;p28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0" name="Google Shape;5140;p28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1" name="Google Shape;5141;p28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2" name="Google Shape;5142;p28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143" name="Google Shape;5143;p28"/>
          <p:cNvPicPr preferRelativeResize="0"/>
          <p:nvPr/>
        </p:nvPicPr>
        <p:blipFill>
          <a:blip r:embed="rId3">
            <a:alphaModFix amt="76000"/>
          </a:blip>
          <a:stretch>
            <a:fillRect/>
          </a:stretch>
        </p:blipFill>
        <p:spPr>
          <a:xfrm>
            <a:off x="10565800" y="564616"/>
            <a:ext cx="5057368" cy="8984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4705340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5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45" name="Google Shape;5145;p2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5146" name="Google Shape;5146;p29"/>
          <p:cNvSpPr txBox="1">
            <a:spLocks noGrp="1"/>
          </p:cNvSpPr>
          <p:nvPr>
            <p:ph type="subTitle" idx="1"/>
          </p:nvPr>
        </p:nvSpPr>
        <p:spPr>
          <a:xfrm>
            <a:off x="4277940" y="3893019"/>
            <a:ext cx="3679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5147" name="Google Shape;5147;p29"/>
          <p:cNvSpPr txBox="1">
            <a:spLocks noGrp="1"/>
          </p:cNvSpPr>
          <p:nvPr>
            <p:ph type="subTitle" idx="2"/>
          </p:nvPr>
        </p:nvSpPr>
        <p:spPr>
          <a:xfrm>
            <a:off x="7821961" y="4476981"/>
            <a:ext cx="3679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5148" name="Google Shape;5148;p29"/>
          <p:cNvSpPr txBox="1">
            <a:spLocks noGrp="1"/>
          </p:cNvSpPr>
          <p:nvPr>
            <p:ph type="subTitle" idx="3"/>
          </p:nvPr>
        </p:nvSpPr>
        <p:spPr>
          <a:xfrm>
            <a:off x="613467" y="4482811"/>
            <a:ext cx="3679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5149" name="Google Shape;5149;p29"/>
          <p:cNvSpPr txBox="1">
            <a:spLocks noGrp="1"/>
          </p:cNvSpPr>
          <p:nvPr>
            <p:ph type="subTitle" idx="4"/>
          </p:nvPr>
        </p:nvSpPr>
        <p:spPr>
          <a:xfrm>
            <a:off x="4446740" y="4272199"/>
            <a:ext cx="3341600" cy="12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5150" name="Google Shape;5150;p29"/>
          <p:cNvSpPr txBox="1">
            <a:spLocks noGrp="1"/>
          </p:cNvSpPr>
          <p:nvPr>
            <p:ph type="subTitle" idx="5"/>
          </p:nvPr>
        </p:nvSpPr>
        <p:spPr>
          <a:xfrm>
            <a:off x="7990769" y="4864537"/>
            <a:ext cx="3341600" cy="12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5151" name="Google Shape;5151;p29"/>
          <p:cNvSpPr txBox="1">
            <a:spLocks noGrp="1"/>
          </p:cNvSpPr>
          <p:nvPr>
            <p:ph type="subTitle" idx="6"/>
          </p:nvPr>
        </p:nvSpPr>
        <p:spPr>
          <a:xfrm>
            <a:off x="782267" y="4863873"/>
            <a:ext cx="3341600" cy="12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5152" name="Google Shape;5152;p29"/>
          <p:cNvSpPr txBox="1">
            <a:spLocks noGrp="1"/>
          </p:cNvSpPr>
          <p:nvPr>
            <p:ph type="title"/>
          </p:nvPr>
        </p:nvSpPr>
        <p:spPr>
          <a:xfrm>
            <a:off x="955400" y="874100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grpSp>
        <p:nvGrpSpPr>
          <p:cNvPr id="5153" name="Google Shape;5153;p29"/>
          <p:cNvGrpSpPr/>
          <p:nvPr/>
        </p:nvGrpSpPr>
        <p:grpSpPr>
          <a:xfrm flipH="1">
            <a:off x="-16" y="1009513"/>
            <a:ext cx="2808667" cy="796633"/>
            <a:chOff x="-2810250" y="3572525"/>
            <a:chExt cx="2106500" cy="597475"/>
          </a:xfrm>
        </p:grpSpPr>
        <p:sp>
          <p:nvSpPr>
            <p:cNvPr id="5154" name="Google Shape;5154;p29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5" name="Google Shape;5155;p29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6" name="Google Shape;5156;p29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7" name="Google Shape;5157;p29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8" name="Google Shape;5158;p29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9" name="Google Shape;5159;p29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0" name="Google Shape;5160;p29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1" name="Google Shape;5161;p29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2" name="Google Shape;5162;p29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3" name="Google Shape;5163;p29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4" name="Google Shape;5164;p29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5" name="Google Shape;5165;p29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6" name="Google Shape;5166;p29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7" name="Google Shape;5167;p29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8" name="Google Shape;5168;p29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9" name="Google Shape;5169;p29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0" name="Google Shape;5170;p29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1" name="Google Shape;5171;p29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2" name="Google Shape;5172;p29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3" name="Google Shape;5173;p29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4" name="Google Shape;5174;p29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5" name="Google Shape;5175;p29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6" name="Google Shape;5176;p29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7" name="Google Shape;5177;p29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8" name="Google Shape;5178;p29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9" name="Google Shape;5179;p29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0" name="Google Shape;5180;p29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1" name="Google Shape;5181;p29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2" name="Google Shape;5182;p29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3" name="Google Shape;5183;p29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4" name="Google Shape;5184;p29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5" name="Google Shape;5185;p29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6" name="Google Shape;5186;p29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7" name="Google Shape;5187;p29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8" name="Google Shape;5188;p29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9" name="Google Shape;5189;p29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0" name="Google Shape;5190;p29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1" name="Google Shape;5191;p29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2" name="Google Shape;5192;p29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3" name="Google Shape;5193;p29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4" name="Google Shape;5194;p29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5" name="Google Shape;5195;p29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6" name="Google Shape;5196;p29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7" name="Google Shape;5197;p29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8" name="Google Shape;5198;p29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9" name="Google Shape;5199;p29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0" name="Google Shape;5200;p29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1" name="Google Shape;5201;p29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2" name="Google Shape;5202;p29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3" name="Google Shape;5203;p29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4" name="Google Shape;5204;p29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5" name="Google Shape;5205;p29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6" name="Google Shape;5206;p29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7" name="Google Shape;5207;p29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8" name="Google Shape;5208;p29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9" name="Google Shape;5209;p29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0" name="Google Shape;5210;p29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1" name="Google Shape;5211;p29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2" name="Google Shape;5212;p29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3" name="Google Shape;5213;p29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4" name="Google Shape;5214;p29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5" name="Google Shape;5215;p29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6" name="Google Shape;5216;p29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7" name="Google Shape;5217;p29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8" name="Google Shape;5218;p29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9" name="Google Shape;5219;p29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0" name="Google Shape;5220;p29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1" name="Google Shape;5221;p29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2" name="Google Shape;5222;p29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3" name="Google Shape;5223;p29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4" name="Google Shape;5224;p29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5" name="Google Shape;5225;p29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6" name="Google Shape;5226;p29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7" name="Google Shape;5227;p29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8" name="Google Shape;5228;p29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9" name="Google Shape;5229;p29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0" name="Google Shape;5230;p29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1" name="Google Shape;5231;p29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2" name="Google Shape;5232;p29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3" name="Google Shape;5233;p29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4" name="Google Shape;5234;p29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5" name="Google Shape;5235;p29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6" name="Google Shape;5236;p29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7" name="Google Shape;5237;p29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8" name="Google Shape;5238;p29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9" name="Google Shape;5239;p29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0" name="Google Shape;5240;p29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1" name="Google Shape;5241;p29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2" name="Google Shape;5242;p29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3" name="Google Shape;5243;p29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4" name="Google Shape;5244;p29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5" name="Google Shape;5245;p29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6" name="Google Shape;5246;p29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7" name="Google Shape;5247;p29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8" name="Google Shape;5248;p29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9" name="Google Shape;5249;p29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0" name="Google Shape;5250;p29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1" name="Google Shape;5251;p29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2" name="Google Shape;5252;p29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3" name="Google Shape;5253;p29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4" name="Google Shape;5254;p29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5" name="Google Shape;5255;p29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6" name="Google Shape;5256;p29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7" name="Google Shape;5257;p29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8" name="Google Shape;5258;p29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9" name="Google Shape;5259;p29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0" name="Google Shape;5260;p29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1" name="Google Shape;5261;p29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2" name="Google Shape;5262;p29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3" name="Google Shape;5263;p29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264" name="Google Shape;5264;p29"/>
          <p:cNvPicPr preferRelativeResize="0"/>
          <p:nvPr/>
        </p:nvPicPr>
        <p:blipFill>
          <a:blip r:embed="rId3">
            <a:alphaModFix amt="76000"/>
          </a:blip>
          <a:stretch>
            <a:fillRect/>
          </a:stretch>
        </p:blipFill>
        <p:spPr>
          <a:xfrm>
            <a:off x="10565800" y="564616"/>
            <a:ext cx="5057368" cy="8984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7627629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5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66" name="Google Shape;5266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5267" name="Google Shape;5267;p30"/>
          <p:cNvSpPr txBox="1">
            <a:spLocks noGrp="1"/>
          </p:cNvSpPr>
          <p:nvPr>
            <p:ph type="subTitle" idx="1"/>
          </p:nvPr>
        </p:nvSpPr>
        <p:spPr>
          <a:xfrm>
            <a:off x="1199141" y="3238867"/>
            <a:ext cx="4628800" cy="21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5268" name="Google Shape;5268;p30"/>
          <p:cNvSpPr txBox="1">
            <a:spLocks noGrp="1"/>
          </p:cNvSpPr>
          <p:nvPr>
            <p:ph type="title"/>
          </p:nvPr>
        </p:nvSpPr>
        <p:spPr>
          <a:xfrm>
            <a:off x="1145941" y="2342667"/>
            <a:ext cx="4735200" cy="13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5269" name="Google Shape;5269;p30"/>
          <p:cNvGrpSpPr/>
          <p:nvPr/>
        </p:nvGrpSpPr>
        <p:grpSpPr>
          <a:xfrm>
            <a:off x="0" y="6138001"/>
            <a:ext cx="2808667" cy="796633"/>
            <a:chOff x="-2810250" y="3572525"/>
            <a:chExt cx="2106500" cy="597475"/>
          </a:xfrm>
        </p:grpSpPr>
        <p:sp>
          <p:nvSpPr>
            <p:cNvPr id="5270" name="Google Shape;5270;p30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1" name="Google Shape;5271;p30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2" name="Google Shape;5272;p30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3" name="Google Shape;5273;p30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4" name="Google Shape;5274;p30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5" name="Google Shape;5275;p30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6" name="Google Shape;5276;p30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7" name="Google Shape;5277;p30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8" name="Google Shape;5278;p30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9" name="Google Shape;5279;p30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0" name="Google Shape;5280;p30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1" name="Google Shape;5281;p30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2" name="Google Shape;5282;p30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3" name="Google Shape;5283;p30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4" name="Google Shape;5284;p30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5" name="Google Shape;5285;p30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6" name="Google Shape;5286;p30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7" name="Google Shape;5287;p30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8" name="Google Shape;5288;p30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9" name="Google Shape;5289;p30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0" name="Google Shape;5290;p30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1" name="Google Shape;5291;p30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2" name="Google Shape;5292;p30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3" name="Google Shape;5293;p30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4" name="Google Shape;5294;p30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5" name="Google Shape;5295;p30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6" name="Google Shape;5296;p30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7" name="Google Shape;5297;p30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8" name="Google Shape;5298;p30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9" name="Google Shape;5299;p30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0" name="Google Shape;5300;p30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1" name="Google Shape;5301;p30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2" name="Google Shape;5302;p30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3" name="Google Shape;5303;p30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4" name="Google Shape;5304;p30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5" name="Google Shape;5305;p30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6" name="Google Shape;5306;p30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7" name="Google Shape;5307;p30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8" name="Google Shape;5308;p30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9" name="Google Shape;5309;p30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0" name="Google Shape;5310;p30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1" name="Google Shape;5311;p30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2" name="Google Shape;5312;p30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3" name="Google Shape;5313;p30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4" name="Google Shape;5314;p30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5" name="Google Shape;5315;p30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6" name="Google Shape;5316;p30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7" name="Google Shape;5317;p30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8" name="Google Shape;5318;p30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9" name="Google Shape;5319;p30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0" name="Google Shape;5320;p30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1" name="Google Shape;5321;p30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2" name="Google Shape;5322;p30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3" name="Google Shape;5323;p30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4" name="Google Shape;5324;p30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5" name="Google Shape;5325;p30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6" name="Google Shape;5326;p30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7" name="Google Shape;5327;p30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8" name="Google Shape;5328;p30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9" name="Google Shape;5329;p30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0" name="Google Shape;5330;p30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1" name="Google Shape;5331;p30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2" name="Google Shape;5332;p30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3" name="Google Shape;5333;p30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4" name="Google Shape;5334;p30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5" name="Google Shape;5335;p30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6" name="Google Shape;5336;p30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7" name="Google Shape;5337;p30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8" name="Google Shape;5338;p30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9" name="Google Shape;5339;p30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0" name="Google Shape;5340;p30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1" name="Google Shape;5341;p30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2" name="Google Shape;5342;p30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3" name="Google Shape;5343;p30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4" name="Google Shape;5344;p30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5" name="Google Shape;5345;p30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6" name="Google Shape;5346;p30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7" name="Google Shape;5347;p30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8" name="Google Shape;5348;p30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9" name="Google Shape;5349;p30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0" name="Google Shape;5350;p30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1" name="Google Shape;5351;p30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2" name="Google Shape;5352;p30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3" name="Google Shape;5353;p30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4" name="Google Shape;5354;p30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5" name="Google Shape;5355;p30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6" name="Google Shape;5356;p30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7" name="Google Shape;5357;p30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8" name="Google Shape;5358;p30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9" name="Google Shape;5359;p30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0" name="Google Shape;5360;p30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1" name="Google Shape;5361;p30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2" name="Google Shape;5362;p30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3" name="Google Shape;5363;p30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4" name="Google Shape;5364;p30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5" name="Google Shape;5365;p30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6" name="Google Shape;5366;p30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7" name="Google Shape;5367;p30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8" name="Google Shape;5368;p30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9" name="Google Shape;5369;p30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0" name="Google Shape;5370;p30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1" name="Google Shape;5371;p30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2" name="Google Shape;5372;p30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3" name="Google Shape;5373;p30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4" name="Google Shape;5374;p30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5" name="Google Shape;5375;p30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6" name="Google Shape;5376;p30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7" name="Google Shape;5377;p30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8" name="Google Shape;5378;p30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9" name="Google Shape;5379;p30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380" name="Google Shape;5380;p30"/>
          <p:cNvGrpSpPr/>
          <p:nvPr/>
        </p:nvGrpSpPr>
        <p:grpSpPr>
          <a:xfrm flipH="1">
            <a:off x="10261600" y="734134"/>
            <a:ext cx="2808667" cy="796633"/>
            <a:chOff x="-2810250" y="3572525"/>
            <a:chExt cx="2106500" cy="597475"/>
          </a:xfrm>
        </p:grpSpPr>
        <p:sp>
          <p:nvSpPr>
            <p:cNvPr id="5381" name="Google Shape;5381;p30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2" name="Google Shape;5382;p30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3" name="Google Shape;5383;p30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4" name="Google Shape;5384;p30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5" name="Google Shape;5385;p30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6" name="Google Shape;5386;p30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7" name="Google Shape;5387;p30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8" name="Google Shape;5388;p30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9" name="Google Shape;5389;p30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0" name="Google Shape;5390;p30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1" name="Google Shape;5391;p30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2" name="Google Shape;5392;p30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3" name="Google Shape;5393;p30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4" name="Google Shape;5394;p30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5" name="Google Shape;5395;p30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6" name="Google Shape;5396;p30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7" name="Google Shape;5397;p30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8" name="Google Shape;5398;p30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9" name="Google Shape;5399;p30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0" name="Google Shape;5400;p30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1" name="Google Shape;5401;p30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2" name="Google Shape;5402;p30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3" name="Google Shape;5403;p30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4" name="Google Shape;5404;p30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5" name="Google Shape;5405;p30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6" name="Google Shape;5406;p30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7" name="Google Shape;5407;p30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8" name="Google Shape;5408;p30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9" name="Google Shape;5409;p30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0" name="Google Shape;5410;p30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1" name="Google Shape;5411;p30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2" name="Google Shape;5412;p30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3" name="Google Shape;5413;p30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4" name="Google Shape;5414;p30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5" name="Google Shape;5415;p30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6" name="Google Shape;5416;p30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7" name="Google Shape;5417;p30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8" name="Google Shape;5418;p30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9" name="Google Shape;5419;p30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0" name="Google Shape;5420;p30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1" name="Google Shape;5421;p30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2" name="Google Shape;5422;p30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3" name="Google Shape;5423;p30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4" name="Google Shape;5424;p30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5" name="Google Shape;5425;p30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6" name="Google Shape;5426;p30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7" name="Google Shape;5427;p30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8" name="Google Shape;5428;p30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9" name="Google Shape;5429;p30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0" name="Google Shape;5430;p30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1" name="Google Shape;5431;p30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2" name="Google Shape;5432;p30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3" name="Google Shape;5433;p30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4" name="Google Shape;5434;p30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5" name="Google Shape;5435;p30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6" name="Google Shape;5436;p30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7" name="Google Shape;5437;p30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8" name="Google Shape;5438;p30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9" name="Google Shape;5439;p30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0" name="Google Shape;5440;p30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1" name="Google Shape;5441;p30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2" name="Google Shape;5442;p30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3" name="Google Shape;5443;p30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4" name="Google Shape;5444;p30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5" name="Google Shape;5445;p30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6" name="Google Shape;5446;p30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7" name="Google Shape;5447;p30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8" name="Google Shape;5448;p30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9" name="Google Shape;5449;p30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0" name="Google Shape;5450;p30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1" name="Google Shape;5451;p30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2" name="Google Shape;5452;p30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3" name="Google Shape;5453;p30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4" name="Google Shape;5454;p30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5" name="Google Shape;5455;p30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6" name="Google Shape;5456;p30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7" name="Google Shape;5457;p30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8" name="Google Shape;5458;p30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9" name="Google Shape;5459;p30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0" name="Google Shape;5460;p30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1" name="Google Shape;5461;p30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2" name="Google Shape;5462;p30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3" name="Google Shape;5463;p30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4" name="Google Shape;5464;p30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5" name="Google Shape;5465;p30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6" name="Google Shape;5466;p30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7" name="Google Shape;5467;p30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8" name="Google Shape;5468;p30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9" name="Google Shape;5469;p30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0" name="Google Shape;5470;p30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1" name="Google Shape;5471;p30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2" name="Google Shape;5472;p30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3" name="Google Shape;5473;p30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4" name="Google Shape;5474;p30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5" name="Google Shape;5475;p30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6" name="Google Shape;5476;p30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7" name="Google Shape;5477;p30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8" name="Google Shape;5478;p30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9" name="Google Shape;5479;p30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0" name="Google Shape;5480;p30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1" name="Google Shape;5481;p30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2" name="Google Shape;5482;p30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3" name="Google Shape;5483;p30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4" name="Google Shape;5484;p30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5" name="Google Shape;5485;p30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6" name="Google Shape;5486;p30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7" name="Google Shape;5487;p30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8" name="Google Shape;5488;p30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9" name="Google Shape;5489;p30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0" name="Google Shape;5490;p30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491" name="Google Shape;5491;p30"/>
          <p:cNvPicPr preferRelativeResize="0"/>
          <p:nvPr/>
        </p:nvPicPr>
        <p:blipFill>
          <a:blip r:embed="rId3">
            <a:alphaModFix amt="85000"/>
          </a:blip>
          <a:stretch>
            <a:fillRect/>
          </a:stretch>
        </p:blipFill>
        <p:spPr>
          <a:xfrm rot="-2976215">
            <a:off x="-1376439" y="-601614"/>
            <a:ext cx="3685200" cy="2416123"/>
          </a:xfrm>
          <a:prstGeom prst="rect">
            <a:avLst/>
          </a:prstGeom>
          <a:noFill/>
          <a:ln>
            <a:noFill/>
          </a:ln>
        </p:spPr>
      </p:pic>
      <p:pic>
        <p:nvPicPr>
          <p:cNvPr id="5492" name="Google Shape;5492;p30"/>
          <p:cNvPicPr preferRelativeResize="0"/>
          <p:nvPr/>
        </p:nvPicPr>
        <p:blipFill>
          <a:blip r:embed="rId4">
            <a:alphaModFix amt="66000"/>
          </a:blip>
          <a:stretch>
            <a:fillRect/>
          </a:stretch>
        </p:blipFill>
        <p:spPr>
          <a:xfrm rot="3667399">
            <a:off x="10921110" y="4057046"/>
            <a:ext cx="2616717" cy="49585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6777864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5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94" name="Google Shape;5494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5495" name="Google Shape;5495;p31"/>
          <p:cNvSpPr txBox="1">
            <a:spLocks noGrp="1"/>
          </p:cNvSpPr>
          <p:nvPr>
            <p:ph type="subTitle" idx="1"/>
          </p:nvPr>
        </p:nvSpPr>
        <p:spPr>
          <a:xfrm>
            <a:off x="953167" y="1924835"/>
            <a:ext cx="10285600" cy="33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○"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■"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●"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○"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■"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●"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○"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5496" name="Google Shape;5496;p31"/>
          <p:cNvSpPr txBox="1">
            <a:spLocks noGrp="1"/>
          </p:cNvSpPr>
          <p:nvPr>
            <p:ph type="title"/>
          </p:nvPr>
        </p:nvSpPr>
        <p:spPr>
          <a:xfrm>
            <a:off x="953167" y="792833"/>
            <a:ext cx="10285600" cy="9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5497" name="Google Shape;5497;p31"/>
          <p:cNvGrpSpPr/>
          <p:nvPr/>
        </p:nvGrpSpPr>
        <p:grpSpPr>
          <a:xfrm>
            <a:off x="0" y="6138001"/>
            <a:ext cx="2808667" cy="796633"/>
            <a:chOff x="-2810250" y="3572525"/>
            <a:chExt cx="2106500" cy="597475"/>
          </a:xfrm>
        </p:grpSpPr>
        <p:sp>
          <p:nvSpPr>
            <p:cNvPr id="5498" name="Google Shape;5498;p31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9" name="Google Shape;5499;p31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0" name="Google Shape;5500;p31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1" name="Google Shape;5501;p31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2" name="Google Shape;5502;p31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3" name="Google Shape;5503;p31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4" name="Google Shape;5504;p31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5" name="Google Shape;5505;p31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6" name="Google Shape;5506;p31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7" name="Google Shape;5507;p31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8" name="Google Shape;5508;p31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9" name="Google Shape;5509;p31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0" name="Google Shape;5510;p31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1" name="Google Shape;5511;p31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2" name="Google Shape;5512;p31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3" name="Google Shape;5513;p31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4" name="Google Shape;5514;p31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5" name="Google Shape;5515;p31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6" name="Google Shape;5516;p31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7" name="Google Shape;5517;p31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8" name="Google Shape;5518;p31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9" name="Google Shape;5519;p31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0" name="Google Shape;5520;p31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1" name="Google Shape;5521;p31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2" name="Google Shape;5522;p31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3" name="Google Shape;5523;p31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4" name="Google Shape;5524;p31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5" name="Google Shape;5525;p31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6" name="Google Shape;5526;p31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7" name="Google Shape;5527;p31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8" name="Google Shape;5528;p31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9" name="Google Shape;5529;p31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0" name="Google Shape;5530;p31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1" name="Google Shape;5531;p31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2" name="Google Shape;5532;p31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3" name="Google Shape;5533;p31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4" name="Google Shape;5534;p31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5" name="Google Shape;5535;p31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6" name="Google Shape;5536;p31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7" name="Google Shape;5537;p31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8" name="Google Shape;5538;p31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9" name="Google Shape;5539;p31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0" name="Google Shape;5540;p31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1" name="Google Shape;5541;p31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2" name="Google Shape;5542;p31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3" name="Google Shape;5543;p31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4" name="Google Shape;5544;p31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5" name="Google Shape;5545;p31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6" name="Google Shape;5546;p31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7" name="Google Shape;5547;p31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8" name="Google Shape;5548;p31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9" name="Google Shape;5549;p31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0" name="Google Shape;5550;p31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1" name="Google Shape;5551;p31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2" name="Google Shape;5552;p31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3" name="Google Shape;5553;p31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4" name="Google Shape;5554;p31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5" name="Google Shape;5555;p31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6" name="Google Shape;5556;p31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7" name="Google Shape;5557;p31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8" name="Google Shape;5558;p31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9" name="Google Shape;5559;p31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0" name="Google Shape;5560;p31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1" name="Google Shape;5561;p31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2" name="Google Shape;5562;p31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3" name="Google Shape;5563;p31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4" name="Google Shape;5564;p31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5" name="Google Shape;5565;p31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6" name="Google Shape;5566;p31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7" name="Google Shape;5567;p31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8" name="Google Shape;5568;p31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9" name="Google Shape;5569;p31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0" name="Google Shape;5570;p31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1" name="Google Shape;5571;p31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2" name="Google Shape;5572;p31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3" name="Google Shape;5573;p31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4" name="Google Shape;5574;p31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5" name="Google Shape;5575;p31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6" name="Google Shape;5576;p31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7" name="Google Shape;5577;p31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8" name="Google Shape;5578;p31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9" name="Google Shape;5579;p31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0" name="Google Shape;5580;p31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1" name="Google Shape;5581;p31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2" name="Google Shape;5582;p31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3" name="Google Shape;5583;p31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4" name="Google Shape;5584;p31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5" name="Google Shape;5585;p31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6" name="Google Shape;5586;p31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7" name="Google Shape;5587;p31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8" name="Google Shape;5588;p31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9" name="Google Shape;5589;p31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0" name="Google Shape;5590;p31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1" name="Google Shape;5591;p31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2" name="Google Shape;5592;p31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3" name="Google Shape;5593;p31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4" name="Google Shape;5594;p31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5" name="Google Shape;5595;p31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6" name="Google Shape;5596;p31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7" name="Google Shape;5597;p31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8" name="Google Shape;5598;p31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9" name="Google Shape;5599;p31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0" name="Google Shape;5600;p31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1" name="Google Shape;5601;p31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2" name="Google Shape;5602;p31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3" name="Google Shape;5603;p31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4" name="Google Shape;5604;p31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5" name="Google Shape;5605;p31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6" name="Google Shape;5606;p31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7" name="Google Shape;5607;p31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608" name="Google Shape;5608;p31"/>
          <p:cNvGrpSpPr/>
          <p:nvPr/>
        </p:nvGrpSpPr>
        <p:grpSpPr>
          <a:xfrm flipH="1">
            <a:off x="10261600" y="734134"/>
            <a:ext cx="2808667" cy="796633"/>
            <a:chOff x="-2810250" y="3572525"/>
            <a:chExt cx="2106500" cy="597475"/>
          </a:xfrm>
        </p:grpSpPr>
        <p:sp>
          <p:nvSpPr>
            <p:cNvPr id="5609" name="Google Shape;5609;p31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0" name="Google Shape;5610;p31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1" name="Google Shape;5611;p31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2" name="Google Shape;5612;p31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3" name="Google Shape;5613;p31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4" name="Google Shape;5614;p31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5" name="Google Shape;5615;p31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6" name="Google Shape;5616;p31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7" name="Google Shape;5617;p31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8" name="Google Shape;5618;p31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9" name="Google Shape;5619;p31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0" name="Google Shape;5620;p31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1" name="Google Shape;5621;p31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2" name="Google Shape;5622;p31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3" name="Google Shape;5623;p31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4" name="Google Shape;5624;p31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5" name="Google Shape;5625;p31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6" name="Google Shape;5626;p31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7" name="Google Shape;5627;p31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8" name="Google Shape;5628;p31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9" name="Google Shape;5629;p31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0" name="Google Shape;5630;p31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1" name="Google Shape;5631;p31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2" name="Google Shape;5632;p31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3" name="Google Shape;5633;p31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4" name="Google Shape;5634;p31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5" name="Google Shape;5635;p31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6" name="Google Shape;5636;p31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7" name="Google Shape;5637;p31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8" name="Google Shape;5638;p31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9" name="Google Shape;5639;p31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0" name="Google Shape;5640;p31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1" name="Google Shape;5641;p31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2" name="Google Shape;5642;p31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3" name="Google Shape;5643;p31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4" name="Google Shape;5644;p31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5" name="Google Shape;5645;p31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6" name="Google Shape;5646;p31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7" name="Google Shape;5647;p31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8" name="Google Shape;5648;p31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9" name="Google Shape;5649;p31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0" name="Google Shape;5650;p31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1" name="Google Shape;5651;p31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2" name="Google Shape;5652;p31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3" name="Google Shape;5653;p31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4" name="Google Shape;5654;p31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5" name="Google Shape;5655;p31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6" name="Google Shape;5656;p31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7" name="Google Shape;5657;p31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8" name="Google Shape;5658;p31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9" name="Google Shape;5659;p31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0" name="Google Shape;5660;p31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1" name="Google Shape;5661;p31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2" name="Google Shape;5662;p31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3" name="Google Shape;5663;p31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4" name="Google Shape;5664;p31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5" name="Google Shape;5665;p31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6" name="Google Shape;5666;p31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7" name="Google Shape;5667;p31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8" name="Google Shape;5668;p31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9" name="Google Shape;5669;p31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0" name="Google Shape;5670;p31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1" name="Google Shape;5671;p31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2" name="Google Shape;5672;p31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3" name="Google Shape;5673;p31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4" name="Google Shape;5674;p31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5" name="Google Shape;5675;p31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6" name="Google Shape;5676;p31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7" name="Google Shape;5677;p31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8" name="Google Shape;5678;p31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9" name="Google Shape;5679;p31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0" name="Google Shape;5680;p31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1" name="Google Shape;5681;p31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2" name="Google Shape;5682;p31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3" name="Google Shape;5683;p31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4" name="Google Shape;5684;p31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5" name="Google Shape;5685;p31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6" name="Google Shape;5686;p31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7" name="Google Shape;5687;p31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8" name="Google Shape;5688;p31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9" name="Google Shape;5689;p31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0" name="Google Shape;5690;p31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1" name="Google Shape;5691;p31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2" name="Google Shape;5692;p31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3" name="Google Shape;5693;p31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4" name="Google Shape;5694;p31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5" name="Google Shape;5695;p31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6" name="Google Shape;5696;p31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7" name="Google Shape;5697;p31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8" name="Google Shape;5698;p31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9" name="Google Shape;5699;p31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0" name="Google Shape;5700;p31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1" name="Google Shape;5701;p31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2" name="Google Shape;5702;p31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3" name="Google Shape;5703;p31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4" name="Google Shape;5704;p31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5" name="Google Shape;5705;p31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6" name="Google Shape;5706;p31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7" name="Google Shape;5707;p31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8" name="Google Shape;5708;p31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9" name="Google Shape;5709;p31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0" name="Google Shape;5710;p31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1" name="Google Shape;5711;p31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2" name="Google Shape;5712;p31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3" name="Google Shape;5713;p31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4" name="Google Shape;5714;p31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5" name="Google Shape;5715;p31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6" name="Google Shape;5716;p31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7" name="Google Shape;5717;p31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8" name="Google Shape;5718;p31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719" name="Google Shape;5719;p31"/>
          <p:cNvPicPr preferRelativeResize="0"/>
          <p:nvPr/>
        </p:nvPicPr>
        <p:blipFill>
          <a:blip r:embed="rId3">
            <a:alphaModFix amt="72000"/>
          </a:blip>
          <a:stretch>
            <a:fillRect/>
          </a:stretch>
        </p:blipFill>
        <p:spPr>
          <a:xfrm rot="-2976215">
            <a:off x="9178495" y="5085120"/>
            <a:ext cx="3685200" cy="2416123"/>
          </a:xfrm>
          <a:prstGeom prst="rect">
            <a:avLst/>
          </a:prstGeom>
          <a:noFill/>
          <a:ln>
            <a:noFill/>
          </a:ln>
        </p:spPr>
      </p:pic>
      <p:pic>
        <p:nvPicPr>
          <p:cNvPr id="5720" name="Google Shape;5720;p31"/>
          <p:cNvPicPr preferRelativeResize="0"/>
          <p:nvPr/>
        </p:nvPicPr>
        <p:blipFill>
          <a:blip r:embed="rId4">
            <a:alphaModFix amt="66000"/>
          </a:blip>
          <a:stretch>
            <a:fillRect/>
          </a:stretch>
        </p:blipFill>
        <p:spPr>
          <a:xfrm rot="3667399">
            <a:off x="-215424" y="-1933705"/>
            <a:ext cx="2616717" cy="49585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2109966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5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22" name="Google Shape;5722;p3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5723" name="Google Shape;5723;p32"/>
          <p:cNvSpPr txBox="1">
            <a:spLocks noGrp="1"/>
          </p:cNvSpPr>
          <p:nvPr>
            <p:ph type="subTitle" idx="1"/>
          </p:nvPr>
        </p:nvSpPr>
        <p:spPr>
          <a:xfrm>
            <a:off x="5692501" y="3238565"/>
            <a:ext cx="4527600" cy="21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5724" name="Google Shape;5724;p32"/>
          <p:cNvSpPr txBox="1">
            <a:spLocks noGrp="1"/>
          </p:cNvSpPr>
          <p:nvPr>
            <p:ph type="title"/>
          </p:nvPr>
        </p:nvSpPr>
        <p:spPr>
          <a:xfrm>
            <a:off x="5541701" y="2326361"/>
            <a:ext cx="4829200" cy="13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5725" name="Google Shape;5725;p32"/>
          <p:cNvGrpSpPr/>
          <p:nvPr/>
        </p:nvGrpSpPr>
        <p:grpSpPr>
          <a:xfrm>
            <a:off x="9383317" y="5547268"/>
            <a:ext cx="2808667" cy="796633"/>
            <a:chOff x="-2810250" y="3572525"/>
            <a:chExt cx="2106500" cy="597475"/>
          </a:xfrm>
        </p:grpSpPr>
        <p:sp>
          <p:nvSpPr>
            <p:cNvPr id="5726" name="Google Shape;5726;p32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7" name="Google Shape;5727;p32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8" name="Google Shape;5728;p32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9" name="Google Shape;5729;p32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0" name="Google Shape;5730;p32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1" name="Google Shape;5731;p32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2" name="Google Shape;5732;p32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3" name="Google Shape;5733;p32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4" name="Google Shape;5734;p32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5" name="Google Shape;5735;p32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6" name="Google Shape;5736;p32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7" name="Google Shape;5737;p32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8" name="Google Shape;5738;p32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9" name="Google Shape;5739;p32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0" name="Google Shape;5740;p32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1" name="Google Shape;5741;p32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2" name="Google Shape;5742;p32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3" name="Google Shape;5743;p32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4" name="Google Shape;5744;p32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5" name="Google Shape;5745;p32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6" name="Google Shape;5746;p32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7" name="Google Shape;5747;p32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8" name="Google Shape;5748;p32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9" name="Google Shape;5749;p32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0" name="Google Shape;5750;p32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1" name="Google Shape;5751;p32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2" name="Google Shape;5752;p32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3" name="Google Shape;5753;p32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4" name="Google Shape;5754;p32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5" name="Google Shape;5755;p32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6" name="Google Shape;5756;p32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7" name="Google Shape;5757;p32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8" name="Google Shape;5758;p32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9" name="Google Shape;5759;p32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0" name="Google Shape;5760;p32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1" name="Google Shape;5761;p32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2" name="Google Shape;5762;p32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3" name="Google Shape;5763;p32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4" name="Google Shape;5764;p32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5" name="Google Shape;5765;p32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6" name="Google Shape;5766;p32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7" name="Google Shape;5767;p32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8" name="Google Shape;5768;p32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9" name="Google Shape;5769;p32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0" name="Google Shape;5770;p32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1" name="Google Shape;5771;p32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2" name="Google Shape;5772;p32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3" name="Google Shape;5773;p32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4" name="Google Shape;5774;p32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5" name="Google Shape;5775;p32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6" name="Google Shape;5776;p32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7" name="Google Shape;5777;p32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8" name="Google Shape;5778;p32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9" name="Google Shape;5779;p32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0" name="Google Shape;5780;p32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1" name="Google Shape;5781;p32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2" name="Google Shape;5782;p32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3" name="Google Shape;5783;p32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4" name="Google Shape;5784;p32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5" name="Google Shape;5785;p32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6" name="Google Shape;5786;p32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7" name="Google Shape;5787;p32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8" name="Google Shape;5788;p32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9" name="Google Shape;5789;p32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0" name="Google Shape;5790;p32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1" name="Google Shape;5791;p32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2" name="Google Shape;5792;p32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3" name="Google Shape;5793;p32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4" name="Google Shape;5794;p32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5" name="Google Shape;5795;p32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6" name="Google Shape;5796;p32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7" name="Google Shape;5797;p32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8" name="Google Shape;5798;p32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9" name="Google Shape;5799;p32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0" name="Google Shape;5800;p32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1" name="Google Shape;5801;p32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2" name="Google Shape;5802;p32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3" name="Google Shape;5803;p32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4" name="Google Shape;5804;p32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5" name="Google Shape;5805;p32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6" name="Google Shape;5806;p32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7" name="Google Shape;5807;p32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8" name="Google Shape;5808;p32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9" name="Google Shape;5809;p32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0" name="Google Shape;5810;p32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1" name="Google Shape;5811;p32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2" name="Google Shape;5812;p32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3" name="Google Shape;5813;p32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4" name="Google Shape;5814;p32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5" name="Google Shape;5815;p32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6" name="Google Shape;5816;p32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7" name="Google Shape;5817;p32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8" name="Google Shape;5818;p32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9" name="Google Shape;5819;p32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0" name="Google Shape;5820;p32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1" name="Google Shape;5821;p32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2" name="Google Shape;5822;p32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3" name="Google Shape;5823;p32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4" name="Google Shape;5824;p32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5" name="Google Shape;5825;p32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6" name="Google Shape;5826;p32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7" name="Google Shape;5827;p32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8" name="Google Shape;5828;p32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9" name="Google Shape;5829;p32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0" name="Google Shape;5830;p32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1" name="Google Shape;5831;p32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2" name="Google Shape;5832;p32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3" name="Google Shape;5833;p32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4" name="Google Shape;5834;p32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5" name="Google Shape;5835;p32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836" name="Google Shape;5836;p32"/>
          <p:cNvGrpSpPr/>
          <p:nvPr/>
        </p:nvGrpSpPr>
        <p:grpSpPr>
          <a:xfrm flipH="1">
            <a:off x="-412883" y="453396"/>
            <a:ext cx="2808667" cy="796633"/>
            <a:chOff x="-2810250" y="3572525"/>
            <a:chExt cx="2106500" cy="597475"/>
          </a:xfrm>
        </p:grpSpPr>
        <p:sp>
          <p:nvSpPr>
            <p:cNvPr id="5837" name="Google Shape;5837;p32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8" name="Google Shape;5838;p32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9" name="Google Shape;5839;p32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0" name="Google Shape;5840;p32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1" name="Google Shape;5841;p32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2" name="Google Shape;5842;p32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3" name="Google Shape;5843;p32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4" name="Google Shape;5844;p32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5" name="Google Shape;5845;p32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6" name="Google Shape;5846;p32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7" name="Google Shape;5847;p32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8" name="Google Shape;5848;p32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9" name="Google Shape;5849;p32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0" name="Google Shape;5850;p32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1" name="Google Shape;5851;p32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2" name="Google Shape;5852;p32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3" name="Google Shape;5853;p32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4" name="Google Shape;5854;p32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5" name="Google Shape;5855;p32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6" name="Google Shape;5856;p32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7" name="Google Shape;5857;p32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8" name="Google Shape;5858;p32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9" name="Google Shape;5859;p32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0" name="Google Shape;5860;p32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1" name="Google Shape;5861;p32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2" name="Google Shape;5862;p32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3" name="Google Shape;5863;p32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4" name="Google Shape;5864;p32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5" name="Google Shape;5865;p32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6" name="Google Shape;5866;p32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7" name="Google Shape;5867;p32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8" name="Google Shape;5868;p32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9" name="Google Shape;5869;p32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0" name="Google Shape;5870;p32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1" name="Google Shape;5871;p32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2" name="Google Shape;5872;p32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3" name="Google Shape;5873;p32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4" name="Google Shape;5874;p32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5" name="Google Shape;5875;p32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6" name="Google Shape;5876;p32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7" name="Google Shape;5877;p32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8" name="Google Shape;5878;p32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9" name="Google Shape;5879;p32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0" name="Google Shape;5880;p32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1" name="Google Shape;5881;p32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2" name="Google Shape;5882;p32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3" name="Google Shape;5883;p32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4" name="Google Shape;5884;p32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5" name="Google Shape;5885;p32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6" name="Google Shape;5886;p32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7" name="Google Shape;5887;p32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8" name="Google Shape;5888;p32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9" name="Google Shape;5889;p32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0" name="Google Shape;5890;p32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1" name="Google Shape;5891;p32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2" name="Google Shape;5892;p32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3" name="Google Shape;5893;p32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4" name="Google Shape;5894;p32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5" name="Google Shape;5895;p32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6" name="Google Shape;5896;p32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7" name="Google Shape;5897;p32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8" name="Google Shape;5898;p32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9" name="Google Shape;5899;p32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0" name="Google Shape;5900;p32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1" name="Google Shape;5901;p32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2" name="Google Shape;5902;p32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3" name="Google Shape;5903;p32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4" name="Google Shape;5904;p32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5" name="Google Shape;5905;p32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6" name="Google Shape;5906;p32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7" name="Google Shape;5907;p32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8" name="Google Shape;5908;p32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9" name="Google Shape;5909;p32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0" name="Google Shape;5910;p32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1" name="Google Shape;5911;p32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2" name="Google Shape;5912;p32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3" name="Google Shape;5913;p32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4" name="Google Shape;5914;p32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5" name="Google Shape;5915;p32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6" name="Google Shape;5916;p32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7" name="Google Shape;5917;p32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8" name="Google Shape;5918;p32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9" name="Google Shape;5919;p32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0" name="Google Shape;5920;p32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1" name="Google Shape;5921;p32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2" name="Google Shape;5922;p32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3" name="Google Shape;5923;p32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4" name="Google Shape;5924;p32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5" name="Google Shape;5925;p32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6" name="Google Shape;5926;p32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7" name="Google Shape;5927;p32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8" name="Google Shape;5928;p32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9" name="Google Shape;5929;p32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0" name="Google Shape;5930;p32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1" name="Google Shape;5931;p32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2" name="Google Shape;5932;p32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3" name="Google Shape;5933;p32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4" name="Google Shape;5934;p32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5" name="Google Shape;5935;p32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6" name="Google Shape;5936;p32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7" name="Google Shape;5937;p32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8" name="Google Shape;5938;p32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9" name="Google Shape;5939;p32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0" name="Google Shape;5940;p32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1" name="Google Shape;5941;p32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2" name="Google Shape;5942;p32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3" name="Google Shape;5943;p32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4" name="Google Shape;5944;p32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5" name="Google Shape;5945;p32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6" name="Google Shape;5946;p32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607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947" name="Google Shape;5947;p32"/>
          <p:cNvPicPr preferRelativeResize="0"/>
          <p:nvPr/>
        </p:nvPicPr>
        <p:blipFill>
          <a:blip r:embed="rId3">
            <a:alphaModFix amt="76000"/>
          </a:blip>
          <a:stretch>
            <a:fillRect/>
          </a:stretch>
        </p:blipFill>
        <p:spPr>
          <a:xfrm>
            <a:off x="8459983" y="1136149"/>
            <a:ext cx="5057368" cy="8984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3712014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5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49" name="Google Shape;5949;p3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5950" name="Google Shape;5950;p33"/>
          <p:cNvSpPr txBox="1">
            <a:spLocks noGrp="1"/>
          </p:cNvSpPr>
          <p:nvPr>
            <p:ph type="ctrTitle"/>
          </p:nvPr>
        </p:nvSpPr>
        <p:spPr>
          <a:xfrm>
            <a:off x="3135800" y="803896"/>
            <a:ext cx="5920400" cy="18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1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5951" name="Google Shape;5951;p33"/>
          <p:cNvSpPr txBox="1"/>
          <p:nvPr/>
        </p:nvSpPr>
        <p:spPr>
          <a:xfrm>
            <a:off x="3380417" y="4834200"/>
            <a:ext cx="5437600" cy="84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426E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CREDITS: This presentation template was created by </a:t>
            </a:r>
            <a:r>
              <a:rPr kumimoji="0" lang="en" sz="1467" b="1" i="0" u="none" strike="noStrike" kern="0" cap="none" spc="0" normalizeH="0" baseline="0" noProof="0">
                <a:ln>
                  <a:noFill/>
                </a:ln>
                <a:solidFill>
                  <a:srgbClr val="00426E"/>
                </a:solidFill>
                <a:effectLst/>
                <a:uLnTx/>
                <a:uFill>
                  <a:noFill/>
                </a:uFill>
                <a:latin typeface="Raleway"/>
                <a:ea typeface="Raleway"/>
                <a:cs typeface="Raleway"/>
                <a:sym typeface="Raleway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426E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, including icons by </a:t>
            </a:r>
            <a:r>
              <a:rPr kumimoji="0" lang="en" sz="1467" b="1" i="0" u="none" strike="noStrike" kern="0" cap="none" spc="0" normalizeH="0" baseline="0" noProof="0">
                <a:ln>
                  <a:noFill/>
                </a:ln>
                <a:solidFill>
                  <a:srgbClr val="00426E"/>
                </a:solidFill>
                <a:effectLst/>
                <a:uLnTx/>
                <a:uFill>
                  <a:noFill/>
                </a:uFill>
                <a:latin typeface="Raleway"/>
                <a:ea typeface="Raleway"/>
                <a:cs typeface="Raleway"/>
                <a:sym typeface="Raleway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426E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, and infographics &amp; images by </a:t>
            </a:r>
            <a:r>
              <a:rPr kumimoji="0" lang="en" sz="1467" b="1" i="0" u="none" strike="noStrike" kern="0" cap="none" spc="0" normalizeH="0" baseline="0" noProof="0">
                <a:ln>
                  <a:noFill/>
                </a:ln>
                <a:solidFill>
                  <a:srgbClr val="00426E"/>
                </a:solidFill>
                <a:effectLst/>
                <a:uLnTx/>
                <a:uFill>
                  <a:noFill/>
                </a:uFill>
                <a:latin typeface="Raleway"/>
                <a:ea typeface="Raleway"/>
                <a:cs typeface="Raleway"/>
                <a:sym typeface="Raleway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kumimoji="0" lang="en" sz="1467" b="1" i="0" u="none" strike="noStrike" kern="0" cap="none" spc="0" normalizeH="0" baseline="0" noProof="0">
                <a:ln>
                  <a:noFill/>
                </a:ln>
                <a:solidFill>
                  <a:srgbClr val="00426E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. </a:t>
            </a:r>
            <a:endParaRPr kumimoji="0" sz="1467" b="1" i="0" u="none" strike="noStrike" kern="0" cap="none" spc="0" normalizeH="0" baseline="0" noProof="0">
              <a:ln>
                <a:noFill/>
              </a:ln>
              <a:solidFill>
                <a:srgbClr val="00426E"/>
              </a:solidFill>
              <a:effectLst/>
              <a:uLnTx/>
              <a:uFillTx/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5952" name="Google Shape;5952;p33"/>
          <p:cNvSpPr txBox="1">
            <a:spLocks noGrp="1"/>
          </p:cNvSpPr>
          <p:nvPr>
            <p:ph type="subTitle" idx="1"/>
          </p:nvPr>
        </p:nvSpPr>
        <p:spPr>
          <a:xfrm>
            <a:off x="3940833" y="3636417"/>
            <a:ext cx="4310400" cy="131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5953" name="Google Shape;5953;p33"/>
          <p:cNvGrpSpPr/>
          <p:nvPr/>
        </p:nvGrpSpPr>
        <p:grpSpPr>
          <a:xfrm>
            <a:off x="-1048434" y="1121234"/>
            <a:ext cx="2808667" cy="796633"/>
            <a:chOff x="-2810250" y="3572525"/>
            <a:chExt cx="2106500" cy="597475"/>
          </a:xfrm>
        </p:grpSpPr>
        <p:sp>
          <p:nvSpPr>
            <p:cNvPr id="5954" name="Google Shape;5954;p33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5" name="Google Shape;5955;p33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6" name="Google Shape;5956;p33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7" name="Google Shape;5957;p33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8" name="Google Shape;5958;p33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9" name="Google Shape;5959;p33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0" name="Google Shape;5960;p33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1" name="Google Shape;5961;p33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2" name="Google Shape;5962;p33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3" name="Google Shape;5963;p33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4" name="Google Shape;5964;p33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5" name="Google Shape;5965;p33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6" name="Google Shape;5966;p33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7" name="Google Shape;5967;p33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8" name="Google Shape;5968;p33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9" name="Google Shape;5969;p33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0" name="Google Shape;5970;p33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1" name="Google Shape;5971;p33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2" name="Google Shape;5972;p33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3" name="Google Shape;5973;p33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4" name="Google Shape;5974;p33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5" name="Google Shape;5975;p33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6" name="Google Shape;5976;p33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7" name="Google Shape;5977;p33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8" name="Google Shape;5978;p33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9" name="Google Shape;5979;p33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0" name="Google Shape;5980;p33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1" name="Google Shape;5981;p33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2" name="Google Shape;5982;p33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3" name="Google Shape;5983;p33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4" name="Google Shape;5984;p33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5" name="Google Shape;5985;p33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6" name="Google Shape;5986;p33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7" name="Google Shape;5987;p33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8" name="Google Shape;5988;p33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9" name="Google Shape;5989;p33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0" name="Google Shape;5990;p33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1" name="Google Shape;5991;p33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2" name="Google Shape;5992;p33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3" name="Google Shape;5993;p33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4" name="Google Shape;5994;p33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5" name="Google Shape;5995;p33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6" name="Google Shape;5996;p33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7" name="Google Shape;5997;p33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8" name="Google Shape;5998;p33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9" name="Google Shape;5999;p33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0" name="Google Shape;6000;p33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1" name="Google Shape;6001;p33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2" name="Google Shape;6002;p33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3" name="Google Shape;6003;p33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4" name="Google Shape;6004;p33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5" name="Google Shape;6005;p33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6" name="Google Shape;6006;p33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7" name="Google Shape;6007;p33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8" name="Google Shape;6008;p33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9" name="Google Shape;6009;p33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0" name="Google Shape;6010;p33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1" name="Google Shape;6011;p33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2" name="Google Shape;6012;p33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3" name="Google Shape;6013;p33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4" name="Google Shape;6014;p33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5" name="Google Shape;6015;p33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6" name="Google Shape;6016;p33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7" name="Google Shape;6017;p33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8" name="Google Shape;6018;p33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9" name="Google Shape;6019;p33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0" name="Google Shape;6020;p33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1" name="Google Shape;6021;p33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2" name="Google Shape;6022;p33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3" name="Google Shape;6023;p33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4" name="Google Shape;6024;p33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5" name="Google Shape;6025;p33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6" name="Google Shape;6026;p33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7" name="Google Shape;6027;p33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8" name="Google Shape;6028;p33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9" name="Google Shape;6029;p33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0" name="Google Shape;6030;p33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1" name="Google Shape;6031;p33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2" name="Google Shape;6032;p33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3" name="Google Shape;6033;p33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4" name="Google Shape;6034;p33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5" name="Google Shape;6035;p33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6" name="Google Shape;6036;p33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7" name="Google Shape;6037;p33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8" name="Google Shape;6038;p33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9" name="Google Shape;6039;p33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0" name="Google Shape;6040;p33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1" name="Google Shape;6041;p33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2" name="Google Shape;6042;p33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3" name="Google Shape;6043;p33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4" name="Google Shape;6044;p33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5" name="Google Shape;6045;p33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6" name="Google Shape;6046;p33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7" name="Google Shape;6047;p33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8" name="Google Shape;6048;p33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9" name="Google Shape;6049;p33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0" name="Google Shape;6050;p33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1" name="Google Shape;6051;p33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2" name="Google Shape;6052;p33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3" name="Google Shape;6053;p33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4" name="Google Shape;6054;p33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5" name="Google Shape;6055;p33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6" name="Google Shape;6056;p33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7" name="Google Shape;6057;p33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8" name="Google Shape;6058;p33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9" name="Google Shape;6059;p33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0" name="Google Shape;6060;p33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1" name="Google Shape;6061;p33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2" name="Google Shape;6062;p33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3" name="Google Shape;6063;p33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064" name="Google Shape;6064;p33"/>
          <p:cNvGrpSpPr/>
          <p:nvPr/>
        </p:nvGrpSpPr>
        <p:grpSpPr>
          <a:xfrm>
            <a:off x="10850400" y="5984334"/>
            <a:ext cx="2182667" cy="695300"/>
            <a:chOff x="-4380075" y="3780200"/>
            <a:chExt cx="1637000" cy="521475"/>
          </a:xfrm>
        </p:grpSpPr>
        <p:sp>
          <p:nvSpPr>
            <p:cNvPr id="6065" name="Google Shape;6065;p33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6" name="Google Shape;6066;p33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7" name="Google Shape;6067;p33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8" name="Google Shape;6068;p33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9" name="Google Shape;6069;p33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0" name="Google Shape;6070;p33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1" name="Google Shape;6071;p33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2" name="Google Shape;6072;p33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3" name="Google Shape;6073;p33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4" name="Google Shape;6074;p33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5" name="Google Shape;6075;p33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6" name="Google Shape;6076;p33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7" name="Google Shape;6077;p33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8" name="Google Shape;6078;p33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9" name="Google Shape;6079;p33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0" name="Google Shape;6080;p33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1" name="Google Shape;6081;p33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2" name="Google Shape;6082;p33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3" name="Google Shape;6083;p33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4" name="Google Shape;6084;p33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5" name="Google Shape;6085;p33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6" name="Google Shape;6086;p33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7" name="Google Shape;6087;p33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8" name="Google Shape;6088;p33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9" name="Google Shape;6089;p33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0" name="Google Shape;6090;p33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1" name="Google Shape;6091;p33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2" name="Google Shape;6092;p33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3" name="Google Shape;6093;p33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4" name="Google Shape;6094;p33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5" name="Google Shape;6095;p33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6" name="Google Shape;6096;p33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7" name="Google Shape;6097;p33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8" name="Google Shape;6098;p33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9" name="Google Shape;6099;p33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0" name="Google Shape;6100;p33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1" name="Google Shape;6101;p33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2" name="Google Shape;6102;p33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3" name="Google Shape;6103;p33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4" name="Google Shape;6104;p33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5" name="Google Shape;6105;p33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6" name="Google Shape;6106;p33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7" name="Google Shape;6107;p33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8" name="Google Shape;6108;p33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9" name="Google Shape;6109;p33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0" name="Google Shape;6110;p33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1" name="Google Shape;6111;p33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2" name="Google Shape;6112;p33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3" name="Google Shape;6113;p33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4" name="Google Shape;6114;p33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5" name="Google Shape;6115;p33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6" name="Google Shape;6116;p33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7" name="Google Shape;6117;p33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8" name="Google Shape;6118;p33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9" name="Google Shape;6119;p33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0" name="Google Shape;6120;p33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1" name="Google Shape;6121;p33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2" name="Google Shape;6122;p33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3" name="Google Shape;6123;p33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4" name="Google Shape;6124;p33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5" name="Google Shape;6125;p33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6" name="Google Shape;6126;p33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7" name="Google Shape;6127;p33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8" name="Google Shape;6128;p33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9" name="Google Shape;6129;p33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0" name="Google Shape;6130;p33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1" name="Google Shape;6131;p33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2" name="Google Shape;6132;p33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6133" name="Google Shape;6133;p33"/>
          <p:cNvPicPr preferRelativeResize="0"/>
          <p:nvPr/>
        </p:nvPicPr>
        <p:blipFill>
          <a:blip r:embed="rId6">
            <a:alphaModFix amt="58999"/>
          </a:blip>
          <a:stretch>
            <a:fillRect/>
          </a:stretch>
        </p:blipFill>
        <p:spPr>
          <a:xfrm rot="-8370382">
            <a:off x="9425082" y="-370289"/>
            <a:ext cx="4108501" cy="2693688"/>
          </a:xfrm>
          <a:prstGeom prst="rect">
            <a:avLst/>
          </a:prstGeom>
          <a:noFill/>
          <a:ln>
            <a:noFill/>
          </a:ln>
        </p:spPr>
      </p:pic>
      <p:pic>
        <p:nvPicPr>
          <p:cNvPr id="6134" name="Google Shape;6134;p33"/>
          <p:cNvPicPr preferRelativeResize="0"/>
          <p:nvPr/>
        </p:nvPicPr>
        <p:blipFill>
          <a:blip r:embed="rId7">
            <a:alphaModFix amt="54000"/>
          </a:blip>
          <a:stretch>
            <a:fillRect/>
          </a:stretch>
        </p:blipFill>
        <p:spPr>
          <a:xfrm rot="2699980">
            <a:off x="-1443217" y="4315911"/>
            <a:ext cx="4108501" cy="269368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26569918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36" name="Google Shape;6136;p3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6137" name="Google Shape;6137;p34"/>
          <p:cNvSpPr txBox="1">
            <a:spLocks noGrp="1"/>
          </p:cNvSpPr>
          <p:nvPr>
            <p:ph type="subTitle" idx="1"/>
          </p:nvPr>
        </p:nvSpPr>
        <p:spPr>
          <a:xfrm>
            <a:off x="4528919" y="4205300"/>
            <a:ext cx="5142800" cy="171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138" name="Google Shape;6138;p34"/>
          <p:cNvSpPr txBox="1">
            <a:spLocks noGrp="1"/>
          </p:cNvSpPr>
          <p:nvPr>
            <p:ph type="title"/>
          </p:nvPr>
        </p:nvSpPr>
        <p:spPr>
          <a:xfrm>
            <a:off x="953167" y="862200"/>
            <a:ext cx="10285600" cy="79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6139" name="Google Shape;6139;p34"/>
          <p:cNvGrpSpPr/>
          <p:nvPr/>
        </p:nvGrpSpPr>
        <p:grpSpPr>
          <a:xfrm>
            <a:off x="-1256567" y="862085"/>
            <a:ext cx="2808667" cy="796633"/>
            <a:chOff x="-2810250" y="3572525"/>
            <a:chExt cx="2106500" cy="597475"/>
          </a:xfrm>
        </p:grpSpPr>
        <p:sp>
          <p:nvSpPr>
            <p:cNvPr id="6140" name="Google Shape;6140;p34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1" name="Google Shape;6141;p34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2" name="Google Shape;6142;p34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3" name="Google Shape;6143;p34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4" name="Google Shape;6144;p34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5" name="Google Shape;6145;p34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6" name="Google Shape;6146;p34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7" name="Google Shape;6147;p34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8" name="Google Shape;6148;p34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9" name="Google Shape;6149;p34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0" name="Google Shape;6150;p34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1" name="Google Shape;6151;p34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2" name="Google Shape;6152;p34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3" name="Google Shape;6153;p34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4" name="Google Shape;6154;p34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5" name="Google Shape;6155;p34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6" name="Google Shape;6156;p34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7" name="Google Shape;6157;p34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8" name="Google Shape;6158;p34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9" name="Google Shape;6159;p34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0" name="Google Shape;6160;p34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1" name="Google Shape;6161;p34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2" name="Google Shape;6162;p34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3" name="Google Shape;6163;p34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4" name="Google Shape;6164;p34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5" name="Google Shape;6165;p34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6" name="Google Shape;6166;p34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7" name="Google Shape;6167;p34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8" name="Google Shape;6168;p34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9" name="Google Shape;6169;p34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0" name="Google Shape;6170;p34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4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4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4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4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4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4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4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4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4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4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4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4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3" name="Google Shape;6183;p34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4" name="Google Shape;6184;p34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4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4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4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4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4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4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4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4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4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4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4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4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7" name="Google Shape;6197;p34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8" name="Google Shape;6198;p34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4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4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4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4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4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4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4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4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4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4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4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4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1" name="Google Shape;6211;p34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2" name="Google Shape;6212;p34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3" name="Google Shape;6213;p34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4" name="Google Shape;6214;p34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5" name="Google Shape;6215;p34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6" name="Google Shape;6216;p34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7" name="Google Shape;6217;p34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8" name="Google Shape;6218;p34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9" name="Google Shape;6219;p34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0" name="Google Shape;6220;p34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1" name="Google Shape;6221;p34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2" name="Google Shape;6222;p34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3" name="Google Shape;6223;p34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4" name="Google Shape;6224;p34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5" name="Google Shape;6225;p34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6" name="Google Shape;6226;p34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7" name="Google Shape;6227;p34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8" name="Google Shape;6228;p34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9" name="Google Shape;6229;p34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0" name="Google Shape;6230;p34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1" name="Google Shape;6231;p34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2" name="Google Shape;6232;p34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3" name="Google Shape;6233;p34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4" name="Google Shape;6234;p34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5" name="Google Shape;6235;p34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6" name="Google Shape;6236;p34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7" name="Google Shape;6237;p34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8" name="Google Shape;6238;p34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9" name="Google Shape;6239;p34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0" name="Google Shape;6240;p34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1" name="Google Shape;6241;p34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2" name="Google Shape;6242;p34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3" name="Google Shape;6243;p34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4" name="Google Shape;6244;p34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5" name="Google Shape;6245;p34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6" name="Google Shape;6246;p34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7" name="Google Shape;6247;p34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8" name="Google Shape;6248;p34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9" name="Google Shape;6249;p34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250" name="Google Shape;6250;p34"/>
          <p:cNvGrpSpPr/>
          <p:nvPr/>
        </p:nvGrpSpPr>
        <p:grpSpPr>
          <a:xfrm>
            <a:off x="10850400" y="5984334"/>
            <a:ext cx="2182667" cy="695300"/>
            <a:chOff x="-4380075" y="3780200"/>
            <a:chExt cx="1637000" cy="521475"/>
          </a:xfrm>
        </p:grpSpPr>
        <p:sp>
          <p:nvSpPr>
            <p:cNvPr id="6251" name="Google Shape;6251;p34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2" name="Google Shape;6252;p34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3" name="Google Shape;6253;p34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4" name="Google Shape;6254;p34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5" name="Google Shape;6255;p34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6" name="Google Shape;6256;p34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7" name="Google Shape;6257;p34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8" name="Google Shape;6258;p34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9" name="Google Shape;6259;p34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0" name="Google Shape;6260;p34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1" name="Google Shape;6261;p34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2" name="Google Shape;6262;p34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3" name="Google Shape;6263;p34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4" name="Google Shape;6264;p34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5" name="Google Shape;6265;p34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6" name="Google Shape;6266;p34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7" name="Google Shape;6267;p34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8" name="Google Shape;6268;p34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9" name="Google Shape;6269;p34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0" name="Google Shape;6270;p34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1" name="Google Shape;6271;p34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2" name="Google Shape;6272;p34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3" name="Google Shape;6273;p34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4" name="Google Shape;6274;p34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5" name="Google Shape;6275;p34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6" name="Google Shape;6276;p34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7" name="Google Shape;6277;p34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8" name="Google Shape;6278;p34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9" name="Google Shape;6279;p34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0" name="Google Shape;6280;p34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1" name="Google Shape;6281;p34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2" name="Google Shape;6282;p34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3" name="Google Shape;6283;p34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4" name="Google Shape;6284;p34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5" name="Google Shape;6285;p34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6" name="Google Shape;6286;p34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7" name="Google Shape;6287;p34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8" name="Google Shape;6288;p34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9" name="Google Shape;6289;p34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0" name="Google Shape;6290;p34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1" name="Google Shape;6291;p34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2" name="Google Shape;6292;p34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3" name="Google Shape;6293;p34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4" name="Google Shape;6294;p34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5" name="Google Shape;6295;p34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6" name="Google Shape;6296;p34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7" name="Google Shape;6297;p34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8" name="Google Shape;6298;p34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9" name="Google Shape;6299;p34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0" name="Google Shape;6300;p34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1" name="Google Shape;6301;p34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2" name="Google Shape;6302;p34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3" name="Google Shape;6303;p34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4" name="Google Shape;6304;p34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5" name="Google Shape;6305;p34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6" name="Google Shape;6306;p34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7" name="Google Shape;6307;p34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8" name="Google Shape;6308;p34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9" name="Google Shape;6309;p34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0" name="Google Shape;6310;p34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1" name="Google Shape;6311;p34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2" name="Google Shape;6312;p34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3" name="Google Shape;6313;p34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4" name="Google Shape;6314;p34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5" name="Google Shape;6315;p34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6" name="Google Shape;6316;p34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7" name="Google Shape;6317;p34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8" name="Google Shape;6318;p34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6319" name="Google Shape;6319;p34"/>
          <p:cNvPicPr preferRelativeResize="0"/>
          <p:nvPr/>
        </p:nvPicPr>
        <p:blipFill>
          <a:blip r:embed="rId3">
            <a:alphaModFix amt="85000"/>
          </a:blip>
          <a:stretch>
            <a:fillRect/>
          </a:stretch>
        </p:blipFill>
        <p:spPr>
          <a:xfrm rot="24">
            <a:off x="-1924984" y="4645676"/>
            <a:ext cx="3685203" cy="2953981"/>
          </a:xfrm>
          <a:prstGeom prst="rect">
            <a:avLst/>
          </a:prstGeom>
          <a:noFill/>
          <a:ln>
            <a:noFill/>
          </a:ln>
        </p:spPr>
      </p:pic>
      <p:pic>
        <p:nvPicPr>
          <p:cNvPr id="6320" name="Google Shape;6320;p34"/>
          <p:cNvPicPr preferRelativeResize="0"/>
          <p:nvPr/>
        </p:nvPicPr>
        <p:blipFill>
          <a:blip r:embed="rId4">
            <a:alphaModFix amt="72000"/>
          </a:blip>
          <a:stretch>
            <a:fillRect/>
          </a:stretch>
        </p:blipFill>
        <p:spPr>
          <a:xfrm rot="-10338121">
            <a:off x="9673165" y="-759257"/>
            <a:ext cx="3685203" cy="2953983"/>
          </a:xfrm>
          <a:prstGeom prst="rect">
            <a:avLst/>
          </a:prstGeom>
          <a:noFill/>
          <a:ln>
            <a:noFill/>
          </a:ln>
        </p:spPr>
      </p:pic>
      <p:sp>
        <p:nvSpPr>
          <p:cNvPr id="6321" name="Google Shape;6321;p34"/>
          <p:cNvSpPr txBox="1">
            <a:spLocks noGrp="1"/>
          </p:cNvSpPr>
          <p:nvPr>
            <p:ph type="title" idx="2" hasCustomPrompt="1"/>
          </p:nvPr>
        </p:nvSpPr>
        <p:spPr>
          <a:xfrm>
            <a:off x="2909867" y="2380600"/>
            <a:ext cx="10572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6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322" name="Google Shape;6322;p34"/>
          <p:cNvSpPr txBox="1">
            <a:spLocks noGrp="1"/>
          </p:cNvSpPr>
          <p:nvPr>
            <p:ph type="subTitle" idx="3"/>
          </p:nvPr>
        </p:nvSpPr>
        <p:spPr>
          <a:xfrm>
            <a:off x="4516833" y="2055000"/>
            <a:ext cx="5142800" cy="171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323" name="Google Shape;6323;p34"/>
          <p:cNvSpPr txBox="1">
            <a:spLocks noGrp="1"/>
          </p:cNvSpPr>
          <p:nvPr>
            <p:ph type="title" idx="4" hasCustomPrompt="1"/>
          </p:nvPr>
        </p:nvSpPr>
        <p:spPr>
          <a:xfrm>
            <a:off x="2921936" y="4530900"/>
            <a:ext cx="1057200" cy="10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6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9841365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81CBD5-ABC3-455C-B12F-799E6A434D96}" type="datetimeFigureOut">
              <a:rPr lang="en-US" smtClean="0"/>
              <a:t>10/10/2023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24AAB8-47E6-4013-A535-B94583CD36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3665792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25" name="Google Shape;6325;p3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326" name="Google Shape;6326;p35"/>
          <p:cNvGrpSpPr/>
          <p:nvPr/>
        </p:nvGrpSpPr>
        <p:grpSpPr>
          <a:xfrm>
            <a:off x="10694033" y="5956152"/>
            <a:ext cx="2808667" cy="796633"/>
            <a:chOff x="-2810250" y="3572525"/>
            <a:chExt cx="2106500" cy="597475"/>
          </a:xfrm>
        </p:grpSpPr>
        <p:sp>
          <p:nvSpPr>
            <p:cNvPr id="6327" name="Google Shape;6327;p35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8" name="Google Shape;6328;p35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9" name="Google Shape;6329;p35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0" name="Google Shape;6330;p35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1" name="Google Shape;6331;p35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2" name="Google Shape;6332;p35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3" name="Google Shape;6333;p35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4" name="Google Shape;6334;p35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5" name="Google Shape;6335;p35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6" name="Google Shape;6336;p35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7" name="Google Shape;6337;p35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8" name="Google Shape;6338;p35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9" name="Google Shape;6339;p35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0" name="Google Shape;6340;p35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1" name="Google Shape;6341;p35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2" name="Google Shape;6342;p35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3" name="Google Shape;6343;p35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4" name="Google Shape;6344;p35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5" name="Google Shape;6345;p35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6" name="Google Shape;6346;p35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7" name="Google Shape;6347;p35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8" name="Google Shape;6348;p35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9" name="Google Shape;6349;p35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0" name="Google Shape;6350;p35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1" name="Google Shape;6351;p35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2" name="Google Shape;6352;p35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3" name="Google Shape;6353;p35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4" name="Google Shape;6354;p35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5" name="Google Shape;6355;p35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6" name="Google Shape;6356;p35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7" name="Google Shape;6357;p35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8" name="Google Shape;6358;p35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9" name="Google Shape;6359;p35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0" name="Google Shape;6360;p35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1" name="Google Shape;6361;p35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2" name="Google Shape;6362;p35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3" name="Google Shape;6363;p35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4" name="Google Shape;6364;p35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5" name="Google Shape;6365;p35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6" name="Google Shape;6366;p35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7" name="Google Shape;6367;p35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8" name="Google Shape;6368;p35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9" name="Google Shape;6369;p35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0" name="Google Shape;6370;p35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1" name="Google Shape;6371;p35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2" name="Google Shape;6372;p35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3" name="Google Shape;6373;p35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4" name="Google Shape;6374;p35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5" name="Google Shape;6375;p35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6" name="Google Shape;6376;p35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7" name="Google Shape;6377;p35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8" name="Google Shape;6378;p35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9" name="Google Shape;6379;p35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0" name="Google Shape;6380;p35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1" name="Google Shape;6381;p35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2" name="Google Shape;6382;p35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3" name="Google Shape;6383;p35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4" name="Google Shape;6384;p35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5" name="Google Shape;6385;p35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6" name="Google Shape;6386;p35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7" name="Google Shape;6387;p35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8" name="Google Shape;6388;p35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9" name="Google Shape;6389;p35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0" name="Google Shape;6390;p35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1" name="Google Shape;6391;p35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2" name="Google Shape;6392;p35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3" name="Google Shape;6393;p35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4" name="Google Shape;6394;p35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5" name="Google Shape;6395;p35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6" name="Google Shape;6396;p35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7" name="Google Shape;6397;p35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8" name="Google Shape;6398;p35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9" name="Google Shape;6399;p35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0" name="Google Shape;6400;p35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1" name="Google Shape;6401;p35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2" name="Google Shape;6402;p35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3" name="Google Shape;6403;p35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4" name="Google Shape;6404;p35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5" name="Google Shape;6405;p35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6" name="Google Shape;6406;p35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7" name="Google Shape;6407;p35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8" name="Google Shape;6408;p35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9" name="Google Shape;6409;p35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0" name="Google Shape;6410;p35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1" name="Google Shape;6411;p35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2" name="Google Shape;6412;p35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3" name="Google Shape;6413;p35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4" name="Google Shape;6414;p35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5" name="Google Shape;6415;p35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6" name="Google Shape;6416;p35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7" name="Google Shape;6417;p35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8" name="Google Shape;6418;p35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9" name="Google Shape;6419;p35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0" name="Google Shape;6420;p35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1" name="Google Shape;6421;p35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2" name="Google Shape;6422;p35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3" name="Google Shape;6423;p35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4" name="Google Shape;6424;p35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5" name="Google Shape;6425;p35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6" name="Google Shape;6426;p35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7" name="Google Shape;6427;p35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35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35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35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35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35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35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35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35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35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6437" name="Google Shape;6437;p35"/>
          <p:cNvPicPr preferRelativeResize="0"/>
          <p:nvPr/>
        </p:nvPicPr>
        <p:blipFill>
          <a:blip r:embed="rId3">
            <a:alphaModFix amt="82000"/>
          </a:blip>
          <a:stretch>
            <a:fillRect/>
          </a:stretch>
        </p:blipFill>
        <p:spPr>
          <a:xfrm>
            <a:off x="9494369" y="865426"/>
            <a:ext cx="3493332" cy="620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6438" name="Google Shape;6438;p35"/>
          <p:cNvPicPr preferRelativeResize="0"/>
          <p:nvPr/>
        </p:nvPicPr>
        <p:blipFill>
          <a:blip r:embed="rId4">
            <a:alphaModFix amt="82000"/>
          </a:blip>
          <a:stretch>
            <a:fillRect/>
          </a:stretch>
        </p:blipFill>
        <p:spPr>
          <a:xfrm>
            <a:off x="-1391565" y="6044193"/>
            <a:ext cx="3493332" cy="6205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39" name="Google Shape;6439;p35"/>
          <p:cNvGrpSpPr/>
          <p:nvPr/>
        </p:nvGrpSpPr>
        <p:grpSpPr>
          <a:xfrm>
            <a:off x="-706900" y="717718"/>
            <a:ext cx="2808667" cy="796633"/>
            <a:chOff x="-2810250" y="3572525"/>
            <a:chExt cx="2106500" cy="597475"/>
          </a:xfrm>
        </p:grpSpPr>
        <p:sp>
          <p:nvSpPr>
            <p:cNvPr id="6440" name="Google Shape;6440;p35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35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35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35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35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35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35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35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35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35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35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35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35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35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35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35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35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35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35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35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35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35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35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35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35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35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35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35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35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35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35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35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35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35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35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35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35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35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35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9" name="Google Shape;6479;p35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0" name="Google Shape;6480;p35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35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35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35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35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35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35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35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35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35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35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35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35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35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35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35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35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35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35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35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35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35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35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35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35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35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35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35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35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35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35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35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35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35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35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35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35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35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8" name="Google Shape;6518;p35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9" name="Google Shape;6519;p35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0" name="Google Shape;6520;p35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1" name="Google Shape;6521;p35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2" name="Google Shape;6522;p35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3" name="Google Shape;6523;p35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4" name="Google Shape;6524;p35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5" name="Google Shape;6525;p35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6" name="Google Shape;6526;p35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7" name="Google Shape;6527;p35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8" name="Google Shape;6528;p35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9" name="Google Shape;6529;p35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0" name="Google Shape;6530;p35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1" name="Google Shape;6531;p35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2" name="Google Shape;6532;p35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3" name="Google Shape;6533;p35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4" name="Google Shape;6534;p35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5" name="Google Shape;6535;p35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6" name="Google Shape;6536;p35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7" name="Google Shape;6537;p35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8" name="Google Shape;6538;p35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9" name="Google Shape;6539;p35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0" name="Google Shape;6540;p35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1" name="Google Shape;6541;p35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2" name="Google Shape;6542;p35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3" name="Google Shape;6543;p35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4" name="Google Shape;6544;p35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5" name="Google Shape;6545;p35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6" name="Google Shape;6546;p35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7" name="Google Shape;6547;p35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8" name="Google Shape;6548;p35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9" name="Google Shape;6549;p35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3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808752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1" name="Google Shape;6551;p3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552" name="Google Shape;6552;p36"/>
          <p:cNvGrpSpPr/>
          <p:nvPr/>
        </p:nvGrpSpPr>
        <p:grpSpPr>
          <a:xfrm>
            <a:off x="0" y="6138001"/>
            <a:ext cx="2808667" cy="796633"/>
            <a:chOff x="-2810250" y="3572525"/>
            <a:chExt cx="2106500" cy="597475"/>
          </a:xfrm>
        </p:grpSpPr>
        <p:sp>
          <p:nvSpPr>
            <p:cNvPr id="6553" name="Google Shape;6553;p36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4" name="Google Shape;6554;p36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5" name="Google Shape;6555;p36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6" name="Google Shape;6556;p36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7" name="Google Shape;6557;p36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8" name="Google Shape;6558;p36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9" name="Google Shape;6559;p36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0" name="Google Shape;6560;p36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1" name="Google Shape;6561;p36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2" name="Google Shape;6562;p36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3" name="Google Shape;6563;p36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4" name="Google Shape;6564;p36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5" name="Google Shape;6565;p36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6" name="Google Shape;6566;p36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7" name="Google Shape;6567;p36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8" name="Google Shape;6568;p36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9" name="Google Shape;6569;p36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0" name="Google Shape;6570;p36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1" name="Google Shape;6571;p36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2" name="Google Shape;6572;p36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3" name="Google Shape;6573;p36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4" name="Google Shape;6574;p36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5" name="Google Shape;6575;p36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6" name="Google Shape;6576;p36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7" name="Google Shape;6577;p36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8" name="Google Shape;6578;p36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9" name="Google Shape;6579;p36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0" name="Google Shape;6580;p36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1" name="Google Shape;6581;p36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2" name="Google Shape;6582;p36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3" name="Google Shape;6583;p36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4" name="Google Shape;6584;p36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5" name="Google Shape;6585;p36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6" name="Google Shape;6586;p36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7" name="Google Shape;6587;p36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8" name="Google Shape;6588;p36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9" name="Google Shape;6589;p36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0" name="Google Shape;6590;p36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1" name="Google Shape;6591;p36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2" name="Google Shape;6592;p36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3" name="Google Shape;6593;p36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4" name="Google Shape;6594;p36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5" name="Google Shape;6595;p36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6" name="Google Shape;6596;p36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7" name="Google Shape;6597;p36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8" name="Google Shape;6598;p36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9" name="Google Shape;6599;p36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0" name="Google Shape;6600;p36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1" name="Google Shape;6601;p36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2" name="Google Shape;6602;p36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3" name="Google Shape;6603;p36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4" name="Google Shape;6604;p36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5" name="Google Shape;6605;p36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6" name="Google Shape;6606;p36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7" name="Google Shape;6607;p36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8" name="Google Shape;6608;p36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9" name="Google Shape;6609;p36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0" name="Google Shape;6610;p36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1" name="Google Shape;6611;p36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2" name="Google Shape;6612;p36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3" name="Google Shape;6613;p36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4" name="Google Shape;6614;p36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5" name="Google Shape;6615;p36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6" name="Google Shape;6616;p36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7" name="Google Shape;6617;p36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8" name="Google Shape;6618;p36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9" name="Google Shape;6619;p36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0" name="Google Shape;6620;p36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1" name="Google Shape;6621;p36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2" name="Google Shape;6622;p36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3" name="Google Shape;6623;p36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4" name="Google Shape;6624;p36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5" name="Google Shape;6625;p36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6" name="Google Shape;6626;p36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7" name="Google Shape;6627;p36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8" name="Google Shape;6628;p36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9" name="Google Shape;6629;p36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0" name="Google Shape;6630;p36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1" name="Google Shape;6631;p36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2" name="Google Shape;6632;p36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3" name="Google Shape;6633;p36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4" name="Google Shape;6634;p36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5" name="Google Shape;6635;p36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6" name="Google Shape;6636;p36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7" name="Google Shape;6637;p36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8" name="Google Shape;6638;p36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9" name="Google Shape;6639;p36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0" name="Google Shape;6640;p36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1" name="Google Shape;6641;p36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2" name="Google Shape;6642;p36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3" name="Google Shape;6643;p36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4" name="Google Shape;6644;p36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5" name="Google Shape;6645;p36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6" name="Google Shape;6646;p36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7" name="Google Shape;6647;p36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8" name="Google Shape;6648;p36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9" name="Google Shape;6649;p36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0" name="Google Shape;6650;p36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1" name="Google Shape;6651;p36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2" name="Google Shape;6652;p36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3" name="Google Shape;6653;p36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4" name="Google Shape;6654;p36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5" name="Google Shape;6655;p36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6" name="Google Shape;6656;p36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7" name="Google Shape;6657;p36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8" name="Google Shape;6658;p36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9" name="Google Shape;6659;p36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0" name="Google Shape;6660;p36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1" name="Google Shape;6661;p36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2" name="Google Shape;6662;p36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663" name="Google Shape;6663;p36"/>
          <p:cNvGrpSpPr/>
          <p:nvPr/>
        </p:nvGrpSpPr>
        <p:grpSpPr>
          <a:xfrm flipH="1">
            <a:off x="10261600" y="734134"/>
            <a:ext cx="2808667" cy="796633"/>
            <a:chOff x="-2810250" y="3572525"/>
            <a:chExt cx="2106500" cy="597475"/>
          </a:xfrm>
        </p:grpSpPr>
        <p:sp>
          <p:nvSpPr>
            <p:cNvPr id="6664" name="Google Shape;6664;p36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5" name="Google Shape;6665;p36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6" name="Google Shape;6666;p36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7" name="Google Shape;6667;p36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8" name="Google Shape;6668;p36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9" name="Google Shape;6669;p36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0" name="Google Shape;6670;p36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1" name="Google Shape;6671;p36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2" name="Google Shape;6672;p36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3" name="Google Shape;6673;p36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4" name="Google Shape;6674;p36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5" name="Google Shape;6675;p36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6" name="Google Shape;6676;p36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7" name="Google Shape;6677;p36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8" name="Google Shape;6678;p36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9" name="Google Shape;6679;p36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0" name="Google Shape;6680;p36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1" name="Google Shape;6681;p36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2" name="Google Shape;6682;p36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3" name="Google Shape;6683;p36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4" name="Google Shape;6684;p36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5" name="Google Shape;6685;p36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6" name="Google Shape;6686;p36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7" name="Google Shape;6687;p36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8" name="Google Shape;6688;p36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9" name="Google Shape;6689;p36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0" name="Google Shape;6690;p36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1" name="Google Shape;6691;p36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2" name="Google Shape;6692;p36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3" name="Google Shape;6693;p36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4" name="Google Shape;6694;p36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5" name="Google Shape;6695;p36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6" name="Google Shape;6696;p36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7" name="Google Shape;6697;p36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8" name="Google Shape;6698;p36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9" name="Google Shape;6699;p36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0" name="Google Shape;6700;p36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1" name="Google Shape;6701;p36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2" name="Google Shape;6702;p36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3" name="Google Shape;6703;p36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4" name="Google Shape;6704;p36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5" name="Google Shape;6705;p36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6" name="Google Shape;6706;p36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7" name="Google Shape;6707;p36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8" name="Google Shape;6708;p36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9" name="Google Shape;6709;p36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0" name="Google Shape;6710;p36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1" name="Google Shape;6711;p36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2" name="Google Shape;6712;p36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3" name="Google Shape;6713;p36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4" name="Google Shape;6714;p36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5" name="Google Shape;6715;p36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6" name="Google Shape;6716;p36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7" name="Google Shape;6717;p36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8" name="Google Shape;6718;p36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9" name="Google Shape;6719;p36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0" name="Google Shape;6720;p36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1" name="Google Shape;6721;p36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2" name="Google Shape;6722;p36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3" name="Google Shape;6723;p36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4" name="Google Shape;6724;p36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5" name="Google Shape;6725;p36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6" name="Google Shape;6726;p36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7" name="Google Shape;6727;p36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8" name="Google Shape;6728;p36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9" name="Google Shape;6729;p36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0" name="Google Shape;6730;p36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1" name="Google Shape;6731;p36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2" name="Google Shape;6732;p36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3" name="Google Shape;6733;p36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4" name="Google Shape;6734;p36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5" name="Google Shape;6735;p36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6" name="Google Shape;6736;p36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7" name="Google Shape;6737;p36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8" name="Google Shape;6738;p36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9" name="Google Shape;6739;p36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0" name="Google Shape;6740;p36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1" name="Google Shape;6741;p36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2" name="Google Shape;6742;p36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3" name="Google Shape;6743;p36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4" name="Google Shape;6744;p36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5" name="Google Shape;6745;p36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6" name="Google Shape;6746;p36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7" name="Google Shape;6747;p36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8" name="Google Shape;6748;p36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9" name="Google Shape;6749;p36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0" name="Google Shape;6750;p36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1" name="Google Shape;6751;p36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2" name="Google Shape;6752;p36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3" name="Google Shape;6753;p36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4" name="Google Shape;6754;p36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5" name="Google Shape;6755;p36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6" name="Google Shape;6756;p36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7" name="Google Shape;6757;p36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8" name="Google Shape;6758;p36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9" name="Google Shape;6759;p36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0" name="Google Shape;6760;p36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1" name="Google Shape;6761;p36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2" name="Google Shape;6762;p36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3" name="Google Shape;6763;p36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4" name="Google Shape;6764;p36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5" name="Google Shape;6765;p36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6" name="Google Shape;6766;p36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7" name="Google Shape;6767;p36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8" name="Google Shape;6768;p36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9" name="Google Shape;6769;p36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0" name="Google Shape;6770;p36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1" name="Google Shape;6771;p36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2" name="Google Shape;6772;p36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3" name="Google Shape;6773;p36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3">
                <a:alpha val="339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6774" name="Google Shape;6774;p36"/>
          <p:cNvPicPr preferRelativeResize="0"/>
          <p:nvPr/>
        </p:nvPicPr>
        <p:blipFill>
          <a:blip r:embed="rId3">
            <a:alphaModFix amt="64000"/>
          </a:blip>
          <a:stretch>
            <a:fillRect/>
          </a:stretch>
        </p:blipFill>
        <p:spPr>
          <a:xfrm rot="3318291">
            <a:off x="-575251" y="-1694126"/>
            <a:ext cx="2608133" cy="3951683"/>
          </a:xfrm>
          <a:prstGeom prst="rect">
            <a:avLst/>
          </a:prstGeom>
          <a:noFill/>
          <a:ln>
            <a:noFill/>
          </a:ln>
        </p:spPr>
      </p:pic>
      <p:pic>
        <p:nvPicPr>
          <p:cNvPr id="6775" name="Google Shape;6775;p36"/>
          <p:cNvPicPr preferRelativeResize="0"/>
          <p:nvPr/>
        </p:nvPicPr>
        <p:blipFill>
          <a:blip r:embed="rId4">
            <a:alphaModFix amt="64000"/>
          </a:blip>
          <a:stretch>
            <a:fillRect/>
          </a:stretch>
        </p:blipFill>
        <p:spPr>
          <a:xfrm rot="-2700011">
            <a:off x="8990415" y="4868377"/>
            <a:ext cx="4496832" cy="294827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81561321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6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77" name="Google Shape;6777;p3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778" name="Google Shape;6778;p37"/>
          <p:cNvGrpSpPr/>
          <p:nvPr/>
        </p:nvGrpSpPr>
        <p:grpSpPr>
          <a:xfrm>
            <a:off x="-1580183" y="1121234"/>
            <a:ext cx="2808667" cy="796633"/>
            <a:chOff x="-2810250" y="3572525"/>
            <a:chExt cx="2106500" cy="597475"/>
          </a:xfrm>
        </p:grpSpPr>
        <p:sp>
          <p:nvSpPr>
            <p:cNvPr id="6779" name="Google Shape;6779;p37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0" name="Google Shape;6780;p37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1" name="Google Shape;6781;p37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2" name="Google Shape;6782;p37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3" name="Google Shape;6783;p37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4" name="Google Shape;6784;p37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5" name="Google Shape;6785;p37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6" name="Google Shape;6786;p37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7" name="Google Shape;6787;p37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8" name="Google Shape;6788;p37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9" name="Google Shape;6789;p37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0" name="Google Shape;6790;p37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1" name="Google Shape;6791;p37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2" name="Google Shape;6792;p37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3" name="Google Shape;6793;p37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4" name="Google Shape;6794;p37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5" name="Google Shape;6795;p37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6" name="Google Shape;6796;p37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7" name="Google Shape;6797;p37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8" name="Google Shape;6798;p37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9" name="Google Shape;6799;p37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0" name="Google Shape;6800;p37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1" name="Google Shape;6801;p37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2" name="Google Shape;6802;p37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3" name="Google Shape;6803;p37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4" name="Google Shape;6804;p37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5" name="Google Shape;6805;p37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6" name="Google Shape;6806;p37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7" name="Google Shape;6807;p37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8" name="Google Shape;6808;p37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9" name="Google Shape;6809;p37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0" name="Google Shape;6810;p37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1" name="Google Shape;6811;p37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2" name="Google Shape;6812;p37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3" name="Google Shape;6813;p37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4" name="Google Shape;6814;p37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5" name="Google Shape;6815;p37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6" name="Google Shape;6816;p37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7" name="Google Shape;6817;p37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8" name="Google Shape;6818;p37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9" name="Google Shape;6819;p37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0" name="Google Shape;6820;p37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1" name="Google Shape;6821;p37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2" name="Google Shape;6822;p37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3" name="Google Shape;6823;p37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4" name="Google Shape;6824;p37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5" name="Google Shape;6825;p37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6" name="Google Shape;6826;p37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7" name="Google Shape;6827;p37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8" name="Google Shape;6828;p37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9" name="Google Shape;6829;p37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0" name="Google Shape;6830;p37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1" name="Google Shape;6831;p37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2" name="Google Shape;6832;p37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3" name="Google Shape;6833;p37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4" name="Google Shape;6834;p37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5" name="Google Shape;6835;p37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6" name="Google Shape;6836;p37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7" name="Google Shape;6837;p37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8" name="Google Shape;6838;p37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9" name="Google Shape;6839;p37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0" name="Google Shape;6840;p37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1" name="Google Shape;6841;p37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2" name="Google Shape;6842;p37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3" name="Google Shape;6843;p37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4" name="Google Shape;6844;p37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5" name="Google Shape;6845;p37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6" name="Google Shape;6846;p37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7" name="Google Shape;6847;p37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8" name="Google Shape;6848;p37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9" name="Google Shape;6849;p37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0" name="Google Shape;6850;p37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1" name="Google Shape;6851;p37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2" name="Google Shape;6852;p37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3" name="Google Shape;6853;p37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4" name="Google Shape;6854;p37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5" name="Google Shape;6855;p37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6" name="Google Shape;6856;p37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7" name="Google Shape;6857;p37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8" name="Google Shape;6858;p37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9" name="Google Shape;6859;p37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0" name="Google Shape;6860;p37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1" name="Google Shape;6861;p37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2" name="Google Shape;6862;p37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3" name="Google Shape;6863;p37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4" name="Google Shape;6864;p37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5" name="Google Shape;6865;p37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6" name="Google Shape;6866;p37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7" name="Google Shape;6867;p37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8" name="Google Shape;6868;p37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9" name="Google Shape;6869;p37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0" name="Google Shape;6870;p37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1" name="Google Shape;6871;p37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2" name="Google Shape;6872;p37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3" name="Google Shape;6873;p37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4" name="Google Shape;6874;p37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5" name="Google Shape;6875;p37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6" name="Google Shape;6876;p37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7" name="Google Shape;6877;p37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8" name="Google Shape;6878;p37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9" name="Google Shape;6879;p37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0" name="Google Shape;6880;p37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1" name="Google Shape;6881;p37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2" name="Google Shape;6882;p37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3" name="Google Shape;6883;p37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4" name="Google Shape;6884;p37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5" name="Google Shape;6885;p37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6" name="Google Shape;6886;p37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7" name="Google Shape;6887;p37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8" name="Google Shape;6888;p37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2">
                <a:alpha val="3527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889" name="Google Shape;6889;p37"/>
          <p:cNvGrpSpPr/>
          <p:nvPr/>
        </p:nvGrpSpPr>
        <p:grpSpPr>
          <a:xfrm>
            <a:off x="10318651" y="5984334"/>
            <a:ext cx="2182667" cy="695300"/>
            <a:chOff x="-4380075" y="3780200"/>
            <a:chExt cx="1637000" cy="521475"/>
          </a:xfrm>
        </p:grpSpPr>
        <p:sp>
          <p:nvSpPr>
            <p:cNvPr id="6890" name="Google Shape;6890;p37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1" name="Google Shape;6891;p37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2" name="Google Shape;6892;p37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3" name="Google Shape;6893;p37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4" name="Google Shape;6894;p37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5" name="Google Shape;6895;p37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6" name="Google Shape;6896;p37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7" name="Google Shape;6897;p37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8" name="Google Shape;6898;p37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9" name="Google Shape;6899;p37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0" name="Google Shape;6900;p37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1" name="Google Shape;6901;p37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2" name="Google Shape;6902;p37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3" name="Google Shape;6903;p37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4" name="Google Shape;6904;p37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5" name="Google Shape;6905;p37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6" name="Google Shape;6906;p37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7" name="Google Shape;6907;p37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8" name="Google Shape;6908;p37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9" name="Google Shape;6909;p37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0" name="Google Shape;6910;p37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1" name="Google Shape;6911;p37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2" name="Google Shape;6912;p37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3" name="Google Shape;6913;p37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4" name="Google Shape;6914;p37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5" name="Google Shape;6915;p37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6" name="Google Shape;6916;p37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7" name="Google Shape;6917;p37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8" name="Google Shape;6918;p37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9" name="Google Shape;6919;p37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0" name="Google Shape;6920;p37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1" name="Google Shape;6921;p37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2" name="Google Shape;6922;p37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3" name="Google Shape;6923;p37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4" name="Google Shape;6924;p37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5" name="Google Shape;6925;p37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6" name="Google Shape;6926;p37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7" name="Google Shape;6927;p37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8" name="Google Shape;6928;p37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9" name="Google Shape;6929;p37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0" name="Google Shape;6930;p37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1" name="Google Shape;6931;p37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2" name="Google Shape;6932;p37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3" name="Google Shape;6933;p37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4" name="Google Shape;6934;p37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5" name="Google Shape;6935;p37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6" name="Google Shape;6936;p37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7" name="Google Shape;6937;p37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8" name="Google Shape;6938;p37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9" name="Google Shape;6939;p37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0" name="Google Shape;6940;p37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1" name="Google Shape;6941;p37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2" name="Google Shape;6942;p37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3" name="Google Shape;6943;p37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4" name="Google Shape;6944;p37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5" name="Google Shape;6945;p37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6" name="Google Shape;6946;p37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7" name="Google Shape;6947;p37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8" name="Google Shape;6948;p37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9" name="Google Shape;6949;p37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0" name="Google Shape;6950;p37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1" name="Google Shape;6951;p37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2" name="Google Shape;6952;p37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3" name="Google Shape;6953;p37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4" name="Google Shape;6954;p37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5" name="Google Shape;6955;p37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6" name="Google Shape;6956;p37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7" name="Google Shape;6957;p37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6958" name="Google Shape;6958;p37"/>
          <p:cNvPicPr preferRelativeResize="0"/>
          <p:nvPr/>
        </p:nvPicPr>
        <p:blipFill>
          <a:blip r:embed="rId3">
            <a:alphaModFix amt="67000"/>
          </a:blip>
          <a:stretch>
            <a:fillRect/>
          </a:stretch>
        </p:blipFill>
        <p:spPr>
          <a:xfrm>
            <a:off x="9047784" y="750167"/>
            <a:ext cx="4724400" cy="977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959" name="Google Shape;6959;p37"/>
          <p:cNvPicPr preferRelativeResize="0"/>
          <p:nvPr/>
        </p:nvPicPr>
        <p:blipFill>
          <a:blip r:embed="rId4">
            <a:alphaModFix amt="67000"/>
          </a:blip>
          <a:stretch>
            <a:fillRect/>
          </a:stretch>
        </p:blipFill>
        <p:spPr>
          <a:xfrm>
            <a:off x="-975433" y="6009383"/>
            <a:ext cx="5057368" cy="8984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74465669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6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1" name="Google Shape;6961;p3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62" name="Google Shape;6962;p38"/>
          <p:cNvGrpSpPr/>
          <p:nvPr/>
        </p:nvGrpSpPr>
        <p:grpSpPr>
          <a:xfrm>
            <a:off x="-1048434" y="1121234"/>
            <a:ext cx="2808667" cy="796633"/>
            <a:chOff x="-2810250" y="3572525"/>
            <a:chExt cx="2106500" cy="597475"/>
          </a:xfrm>
        </p:grpSpPr>
        <p:sp>
          <p:nvSpPr>
            <p:cNvPr id="6963" name="Google Shape;6963;p38"/>
            <p:cNvSpPr/>
            <p:nvPr/>
          </p:nvSpPr>
          <p:spPr>
            <a:xfrm>
              <a:off x="-2396250" y="4007475"/>
              <a:ext cx="133850" cy="123700"/>
            </a:xfrm>
            <a:custGeom>
              <a:avLst/>
              <a:gdLst/>
              <a:ahLst/>
              <a:cxnLst/>
              <a:rect l="l" t="t" r="r" b="b"/>
              <a:pathLst>
                <a:path w="5354" h="4948" extrusionOk="0">
                  <a:moveTo>
                    <a:pt x="3665" y="0"/>
                  </a:moveTo>
                  <a:cubicBezTo>
                    <a:pt x="3419" y="0"/>
                    <a:pt x="3177" y="89"/>
                    <a:pt x="2983" y="258"/>
                  </a:cubicBezTo>
                  <a:cubicBezTo>
                    <a:pt x="2771" y="1971"/>
                    <a:pt x="1" y="2521"/>
                    <a:pt x="339" y="4445"/>
                  </a:cubicBezTo>
                  <a:cubicBezTo>
                    <a:pt x="400" y="4488"/>
                    <a:pt x="452" y="4505"/>
                    <a:pt x="498" y="4505"/>
                  </a:cubicBezTo>
                  <a:cubicBezTo>
                    <a:pt x="693" y="4505"/>
                    <a:pt x="777" y="4189"/>
                    <a:pt x="1039" y="4189"/>
                  </a:cubicBezTo>
                  <a:cubicBezTo>
                    <a:pt x="1052" y="4189"/>
                    <a:pt x="1065" y="4190"/>
                    <a:pt x="1079" y="4192"/>
                  </a:cubicBezTo>
                  <a:cubicBezTo>
                    <a:pt x="1164" y="4466"/>
                    <a:pt x="614" y="4466"/>
                    <a:pt x="762" y="4763"/>
                  </a:cubicBezTo>
                  <a:cubicBezTo>
                    <a:pt x="893" y="4882"/>
                    <a:pt x="1072" y="4948"/>
                    <a:pt x="1226" y="4948"/>
                  </a:cubicBezTo>
                  <a:cubicBezTo>
                    <a:pt x="1344" y="4948"/>
                    <a:pt x="1447" y="4909"/>
                    <a:pt x="1502" y="4826"/>
                  </a:cubicBezTo>
                  <a:cubicBezTo>
                    <a:pt x="1946" y="4213"/>
                    <a:pt x="2750" y="3853"/>
                    <a:pt x="3004" y="3155"/>
                  </a:cubicBezTo>
                  <a:cubicBezTo>
                    <a:pt x="3110" y="2817"/>
                    <a:pt x="3363" y="2542"/>
                    <a:pt x="3659" y="2373"/>
                  </a:cubicBezTo>
                  <a:cubicBezTo>
                    <a:pt x="4558" y="1871"/>
                    <a:pt x="5354" y="109"/>
                    <a:pt x="4167" y="109"/>
                  </a:cubicBezTo>
                  <a:cubicBezTo>
                    <a:pt x="4153" y="109"/>
                    <a:pt x="4139" y="109"/>
                    <a:pt x="4125" y="110"/>
                  </a:cubicBezTo>
                  <a:cubicBezTo>
                    <a:pt x="3977" y="36"/>
                    <a:pt x="3820" y="0"/>
                    <a:pt x="366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4" name="Google Shape;6964;p38"/>
            <p:cNvSpPr/>
            <p:nvPr/>
          </p:nvSpPr>
          <p:spPr>
            <a:xfrm>
              <a:off x="-1076525" y="3572525"/>
              <a:ext cx="126925" cy="104075"/>
            </a:xfrm>
            <a:custGeom>
              <a:avLst/>
              <a:gdLst/>
              <a:ahLst/>
              <a:cxnLst/>
              <a:rect l="l" t="t" r="r" b="b"/>
              <a:pathLst>
                <a:path w="5077" h="4163" extrusionOk="0">
                  <a:moveTo>
                    <a:pt x="3337" y="1"/>
                  </a:moveTo>
                  <a:cubicBezTo>
                    <a:pt x="3025" y="1"/>
                    <a:pt x="2736" y="55"/>
                    <a:pt x="2602" y="165"/>
                  </a:cubicBezTo>
                  <a:cubicBezTo>
                    <a:pt x="2665" y="715"/>
                    <a:pt x="1798" y="906"/>
                    <a:pt x="1841" y="1477"/>
                  </a:cubicBezTo>
                  <a:cubicBezTo>
                    <a:pt x="1819" y="1815"/>
                    <a:pt x="1544" y="1900"/>
                    <a:pt x="1248" y="1963"/>
                  </a:cubicBezTo>
                  <a:cubicBezTo>
                    <a:pt x="254" y="2513"/>
                    <a:pt x="1" y="4099"/>
                    <a:pt x="1502" y="4163"/>
                  </a:cubicBezTo>
                  <a:cubicBezTo>
                    <a:pt x="2412" y="3824"/>
                    <a:pt x="3173" y="3190"/>
                    <a:pt x="3659" y="2365"/>
                  </a:cubicBezTo>
                  <a:cubicBezTo>
                    <a:pt x="3793" y="1912"/>
                    <a:pt x="4060" y="1739"/>
                    <a:pt x="4460" y="1739"/>
                  </a:cubicBezTo>
                  <a:cubicBezTo>
                    <a:pt x="4565" y="1739"/>
                    <a:pt x="4678" y="1751"/>
                    <a:pt x="4801" y="1773"/>
                  </a:cubicBezTo>
                  <a:cubicBezTo>
                    <a:pt x="4738" y="1604"/>
                    <a:pt x="5076" y="1477"/>
                    <a:pt x="4865" y="1286"/>
                  </a:cubicBezTo>
                  <a:cubicBezTo>
                    <a:pt x="4670" y="1119"/>
                    <a:pt x="4486" y="1055"/>
                    <a:pt x="4305" y="1055"/>
                  </a:cubicBezTo>
                  <a:cubicBezTo>
                    <a:pt x="3779" y="1055"/>
                    <a:pt x="3290" y="1599"/>
                    <a:pt x="2708" y="1709"/>
                  </a:cubicBezTo>
                  <a:cubicBezTo>
                    <a:pt x="2792" y="1202"/>
                    <a:pt x="3215" y="948"/>
                    <a:pt x="3511" y="715"/>
                  </a:cubicBezTo>
                  <a:cubicBezTo>
                    <a:pt x="3571" y="673"/>
                    <a:pt x="3645" y="658"/>
                    <a:pt x="3726" y="658"/>
                  </a:cubicBezTo>
                  <a:cubicBezTo>
                    <a:pt x="3891" y="658"/>
                    <a:pt x="4083" y="718"/>
                    <a:pt x="4233" y="718"/>
                  </a:cubicBezTo>
                  <a:cubicBezTo>
                    <a:pt x="4373" y="718"/>
                    <a:pt x="4476" y="666"/>
                    <a:pt x="4484" y="461"/>
                  </a:cubicBezTo>
                  <a:cubicBezTo>
                    <a:pt x="4458" y="156"/>
                    <a:pt x="3864" y="1"/>
                    <a:pt x="3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5" name="Google Shape;6965;p38"/>
            <p:cNvSpPr/>
            <p:nvPr/>
          </p:nvSpPr>
          <p:spPr>
            <a:xfrm>
              <a:off x="-2407875" y="4057575"/>
              <a:ext cx="141200" cy="94050"/>
            </a:xfrm>
            <a:custGeom>
              <a:avLst/>
              <a:gdLst/>
              <a:ahLst/>
              <a:cxnLst/>
              <a:rect l="l" t="t" r="r" b="b"/>
              <a:pathLst>
                <a:path w="5648" h="3762" extrusionOk="0">
                  <a:moveTo>
                    <a:pt x="4962" y="0"/>
                  </a:moveTo>
                  <a:cubicBezTo>
                    <a:pt x="4363" y="0"/>
                    <a:pt x="3743" y="352"/>
                    <a:pt x="3532" y="940"/>
                  </a:cubicBezTo>
                  <a:cubicBezTo>
                    <a:pt x="3405" y="1638"/>
                    <a:pt x="2665" y="1743"/>
                    <a:pt x="2369" y="2293"/>
                  </a:cubicBezTo>
                  <a:cubicBezTo>
                    <a:pt x="2144" y="2744"/>
                    <a:pt x="1958" y="2962"/>
                    <a:pt x="1704" y="2962"/>
                  </a:cubicBezTo>
                  <a:cubicBezTo>
                    <a:pt x="1506" y="2962"/>
                    <a:pt x="1265" y="2828"/>
                    <a:pt x="931" y="2568"/>
                  </a:cubicBezTo>
                  <a:cubicBezTo>
                    <a:pt x="656" y="2399"/>
                    <a:pt x="677" y="2188"/>
                    <a:pt x="740" y="1955"/>
                  </a:cubicBezTo>
                  <a:cubicBezTo>
                    <a:pt x="844" y="1728"/>
                    <a:pt x="715" y="1616"/>
                    <a:pt x="571" y="1616"/>
                  </a:cubicBezTo>
                  <a:cubicBezTo>
                    <a:pt x="420" y="1616"/>
                    <a:pt x="253" y="1738"/>
                    <a:pt x="317" y="1976"/>
                  </a:cubicBezTo>
                  <a:cubicBezTo>
                    <a:pt x="85" y="2293"/>
                    <a:pt x="0" y="2801"/>
                    <a:pt x="360" y="3076"/>
                  </a:cubicBezTo>
                  <a:cubicBezTo>
                    <a:pt x="1067" y="3522"/>
                    <a:pt x="1545" y="3761"/>
                    <a:pt x="1963" y="3761"/>
                  </a:cubicBezTo>
                  <a:cubicBezTo>
                    <a:pt x="2358" y="3761"/>
                    <a:pt x="2699" y="3549"/>
                    <a:pt x="3130" y="3097"/>
                  </a:cubicBezTo>
                  <a:cubicBezTo>
                    <a:pt x="3997" y="2166"/>
                    <a:pt x="5097" y="1342"/>
                    <a:pt x="5647" y="178"/>
                  </a:cubicBezTo>
                  <a:cubicBezTo>
                    <a:pt x="5441" y="57"/>
                    <a:pt x="5203" y="0"/>
                    <a:pt x="496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6" name="Google Shape;6966;p38"/>
            <p:cNvSpPr/>
            <p:nvPr/>
          </p:nvSpPr>
          <p:spPr>
            <a:xfrm>
              <a:off x="-869800" y="3762375"/>
              <a:ext cx="147025" cy="84950"/>
            </a:xfrm>
            <a:custGeom>
              <a:avLst/>
              <a:gdLst/>
              <a:ahLst/>
              <a:cxnLst/>
              <a:rect l="l" t="t" r="r" b="b"/>
              <a:pathLst>
                <a:path w="5881" h="3398" extrusionOk="0">
                  <a:moveTo>
                    <a:pt x="3321" y="0"/>
                  </a:moveTo>
                  <a:cubicBezTo>
                    <a:pt x="2724" y="0"/>
                    <a:pt x="1587" y="1645"/>
                    <a:pt x="652" y="1645"/>
                  </a:cubicBezTo>
                  <a:cubicBezTo>
                    <a:pt x="646" y="1645"/>
                    <a:pt x="641" y="1645"/>
                    <a:pt x="635" y="1644"/>
                  </a:cubicBezTo>
                  <a:cubicBezTo>
                    <a:pt x="339" y="1666"/>
                    <a:pt x="530" y="2004"/>
                    <a:pt x="276" y="2067"/>
                  </a:cubicBezTo>
                  <a:cubicBezTo>
                    <a:pt x="1" y="2448"/>
                    <a:pt x="170" y="2829"/>
                    <a:pt x="276" y="3188"/>
                  </a:cubicBezTo>
                  <a:lnTo>
                    <a:pt x="445" y="3209"/>
                  </a:lnTo>
                  <a:cubicBezTo>
                    <a:pt x="481" y="3205"/>
                    <a:pt x="517" y="3203"/>
                    <a:pt x="553" y="3203"/>
                  </a:cubicBezTo>
                  <a:cubicBezTo>
                    <a:pt x="921" y="3203"/>
                    <a:pt x="1302" y="3397"/>
                    <a:pt x="1640" y="3397"/>
                  </a:cubicBezTo>
                  <a:cubicBezTo>
                    <a:pt x="1779" y="3397"/>
                    <a:pt x="1911" y="3365"/>
                    <a:pt x="2031" y="3273"/>
                  </a:cubicBezTo>
                  <a:cubicBezTo>
                    <a:pt x="2645" y="2850"/>
                    <a:pt x="3491" y="2554"/>
                    <a:pt x="3892" y="2089"/>
                  </a:cubicBezTo>
                  <a:cubicBezTo>
                    <a:pt x="4358" y="1306"/>
                    <a:pt x="5881" y="1243"/>
                    <a:pt x="5606" y="164"/>
                  </a:cubicBezTo>
                  <a:cubicBezTo>
                    <a:pt x="5575" y="156"/>
                    <a:pt x="5540" y="153"/>
                    <a:pt x="5503" y="153"/>
                  </a:cubicBezTo>
                  <a:cubicBezTo>
                    <a:pt x="4820" y="153"/>
                    <a:pt x="3102" y="1370"/>
                    <a:pt x="2581" y="1771"/>
                  </a:cubicBezTo>
                  <a:cubicBezTo>
                    <a:pt x="2877" y="1179"/>
                    <a:pt x="3533" y="756"/>
                    <a:pt x="3491" y="58"/>
                  </a:cubicBezTo>
                  <a:cubicBezTo>
                    <a:pt x="3441" y="18"/>
                    <a:pt x="3384" y="0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7" name="Google Shape;6967;p38"/>
            <p:cNvSpPr/>
            <p:nvPr/>
          </p:nvSpPr>
          <p:spPr>
            <a:xfrm>
              <a:off x="-2475025" y="3887900"/>
              <a:ext cx="118975" cy="96950"/>
            </a:xfrm>
            <a:custGeom>
              <a:avLst/>
              <a:gdLst/>
              <a:ahLst/>
              <a:cxnLst/>
              <a:rect l="l" t="t" r="r" b="b"/>
              <a:pathLst>
                <a:path w="4759" h="3878" extrusionOk="0">
                  <a:moveTo>
                    <a:pt x="2337" y="1"/>
                  </a:moveTo>
                  <a:cubicBezTo>
                    <a:pt x="1329" y="1"/>
                    <a:pt x="678" y="1172"/>
                    <a:pt x="550" y="1995"/>
                  </a:cubicBezTo>
                  <a:cubicBezTo>
                    <a:pt x="0" y="3010"/>
                    <a:pt x="867" y="3751"/>
                    <a:pt x="1883" y="3878"/>
                  </a:cubicBezTo>
                  <a:cubicBezTo>
                    <a:pt x="2665" y="3095"/>
                    <a:pt x="4759" y="1953"/>
                    <a:pt x="3215" y="832"/>
                  </a:cubicBezTo>
                  <a:cubicBezTo>
                    <a:pt x="2898" y="621"/>
                    <a:pt x="2961" y="346"/>
                    <a:pt x="2834" y="92"/>
                  </a:cubicBezTo>
                  <a:cubicBezTo>
                    <a:pt x="2660" y="29"/>
                    <a:pt x="2494" y="1"/>
                    <a:pt x="233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8" name="Google Shape;6968;p38"/>
            <p:cNvSpPr/>
            <p:nvPr/>
          </p:nvSpPr>
          <p:spPr>
            <a:xfrm>
              <a:off x="-1207650" y="3814575"/>
              <a:ext cx="107350" cy="83025"/>
            </a:xfrm>
            <a:custGeom>
              <a:avLst/>
              <a:gdLst/>
              <a:ahLst/>
              <a:cxnLst/>
              <a:rect l="l" t="t" r="r" b="b"/>
              <a:pathLst>
                <a:path w="4294" h="3321" extrusionOk="0">
                  <a:moveTo>
                    <a:pt x="2433" y="1"/>
                  </a:moveTo>
                  <a:lnTo>
                    <a:pt x="1883" y="275"/>
                  </a:lnTo>
                  <a:cubicBezTo>
                    <a:pt x="1967" y="1227"/>
                    <a:pt x="1037" y="1523"/>
                    <a:pt x="423" y="2031"/>
                  </a:cubicBezTo>
                  <a:cubicBezTo>
                    <a:pt x="0" y="2771"/>
                    <a:pt x="297" y="3194"/>
                    <a:pt x="1333" y="3321"/>
                  </a:cubicBezTo>
                  <a:cubicBezTo>
                    <a:pt x="3025" y="2665"/>
                    <a:pt x="2623" y="1227"/>
                    <a:pt x="4252" y="1121"/>
                  </a:cubicBezTo>
                  <a:lnTo>
                    <a:pt x="4294" y="783"/>
                  </a:lnTo>
                  <a:cubicBezTo>
                    <a:pt x="3955" y="22"/>
                    <a:pt x="3131" y="106"/>
                    <a:pt x="24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9" name="Google Shape;6969;p38"/>
            <p:cNvSpPr/>
            <p:nvPr/>
          </p:nvSpPr>
          <p:spPr>
            <a:xfrm>
              <a:off x="-1657600" y="3775075"/>
              <a:ext cx="115300" cy="89075"/>
            </a:xfrm>
            <a:custGeom>
              <a:avLst/>
              <a:gdLst/>
              <a:ahLst/>
              <a:cxnLst/>
              <a:rect l="l" t="t" r="r" b="b"/>
              <a:pathLst>
                <a:path w="4612" h="3563" extrusionOk="0">
                  <a:moveTo>
                    <a:pt x="3414" y="0"/>
                  </a:moveTo>
                  <a:cubicBezTo>
                    <a:pt x="2993" y="0"/>
                    <a:pt x="3192" y="1023"/>
                    <a:pt x="1840" y="1707"/>
                  </a:cubicBezTo>
                  <a:cubicBezTo>
                    <a:pt x="1883" y="2807"/>
                    <a:pt x="719" y="2575"/>
                    <a:pt x="0" y="2934"/>
                  </a:cubicBezTo>
                  <a:cubicBezTo>
                    <a:pt x="104" y="3374"/>
                    <a:pt x="451" y="3562"/>
                    <a:pt x="899" y="3562"/>
                  </a:cubicBezTo>
                  <a:cubicBezTo>
                    <a:pt x="2278" y="3562"/>
                    <a:pt x="4612" y="1777"/>
                    <a:pt x="3701" y="100"/>
                  </a:cubicBezTo>
                  <a:cubicBezTo>
                    <a:pt x="3579" y="31"/>
                    <a:pt x="3487" y="0"/>
                    <a:pt x="341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0" name="Google Shape;6970;p38"/>
            <p:cNvSpPr/>
            <p:nvPr/>
          </p:nvSpPr>
          <p:spPr>
            <a:xfrm>
              <a:off x="-2430100" y="3892350"/>
              <a:ext cx="79875" cy="94825"/>
            </a:xfrm>
            <a:custGeom>
              <a:avLst/>
              <a:gdLst/>
              <a:ahLst/>
              <a:cxnLst/>
              <a:rect l="l" t="t" r="r" b="b"/>
              <a:pathLst>
                <a:path w="3195" h="3793" extrusionOk="0">
                  <a:moveTo>
                    <a:pt x="1251" y="0"/>
                  </a:moveTo>
                  <a:cubicBezTo>
                    <a:pt x="1175" y="0"/>
                    <a:pt x="1096" y="7"/>
                    <a:pt x="1016" y="20"/>
                  </a:cubicBezTo>
                  <a:cubicBezTo>
                    <a:pt x="720" y="316"/>
                    <a:pt x="382" y="548"/>
                    <a:pt x="1185" y="760"/>
                  </a:cubicBezTo>
                  <a:cubicBezTo>
                    <a:pt x="2475" y="1162"/>
                    <a:pt x="1376" y="2684"/>
                    <a:pt x="530" y="3002"/>
                  </a:cubicBezTo>
                  <a:cubicBezTo>
                    <a:pt x="212" y="3065"/>
                    <a:pt x="1" y="3382"/>
                    <a:pt x="86" y="3700"/>
                  </a:cubicBezTo>
                  <a:cubicBezTo>
                    <a:pt x="287" y="3764"/>
                    <a:pt x="455" y="3793"/>
                    <a:pt x="600" y="3793"/>
                  </a:cubicBezTo>
                  <a:cubicBezTo>
                    <a:pt x="1354" y="3793"/>
                    <a:pt x="1459" y="3019"/>
                    <a:pt x="2116" y="2558"/>
                  </a:cubicBezTo>
                  <a:cubicBezTo>
                    <a:pt x="3194" y="1779"/>
                    <a:pt x="2538" y="0"/>
                    <a:pt x="12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1" name="Google Shape;6971;p38"/>
            <p:cNvSpPr/>
            <p:nvPr/>
          </p:nvSpPr>
          <p:spPr>
            <a:xfrm>
              <a:off x="-858675" y="3784450"/>
              <a:ext cx="124800" cy="72900"/>
            </a:xfrm>
            <a:custGeom>
              <a:avLst/>
              <a:gdLst/>
              <a:ahLst/>
              <a:cxnLst/>
              <a:rect l="l" t="t" r="r" b="b"/>
              <a:pathLst>
                <a:path w="4992" h="2916" extrusionOk="0">
                  <a:moveTo>
                    <a:pt x="4991" y="85"/>
                  </a:moveTo>
                  <a:lnTo>
                    <a:pt x="4991" y="85"/>
                  </a:lnTo>
                  <a:cubicBezTo>
                    <a:pt x="4590" y="233"/>
                    <a:pt x="3638" y="0"/>
                    <a:pt x="3553" y="529"/>
                  </a:cubicBezTo>
                  <a:cubicBezTo>
                    <a:pt x="3744" y="1523"/>
                    <a:pt x="2242" y="1142"/>
                    <a:pt x="1925" y="1840"/>
                  </a:cubicBezTo>
                  <a:cubicBezTo>
                    <a:pt x="1784" y="2210"/>
                    <a:pt x="1565" y="2322"/>
                    <a:pt x="1324" y="2322"/>
                  </a:cubicBezTo>
                  <a:cubicBezTo>
                    <a:pt x="952" y="2322"/>
                    <a:pt x="529" y="2056"/>
                    <a:pt x="260" y="2056"/>
                  </a:cubicBezTo>
                  <a:cubicBezTo>
                    <a:pt x="125" y="2056"/>
                    <a:pt x="30" y="2124"/>
                    <a:pt x="0" y="2326"/>
                  </a:cubicBezTo>
                  <a:cubicBezTo>
                    <a:pt x="340" y="2745"/>
                    <a:pt x="752" y="2916"/>
                    <a:pt x="1193" y="2916"/>
                  </a:cubicBezTo>
                  <a:cubicBezTo>
                    <a:pt x="2648" y="2916"/>
                    <a:pt x="4423" y="1058"/>
                    <a:pt x="4991" y="85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2" name="Google Shape;6972;p38"/>
            <p:cNvSpPr/>
            <p:nvPr/>
          </p:nvSpPr>
          <p:spPr>
            <a:xfrm>
              <a:off x="-1715775" y="4022375"/>
              <a:ext cx="82525" cy="97300"/>
            </a:xfrm>
            <a:custGeom>
              <a:avLst/>
              <a:gdLst/>
              <a:ahLst/>
              <a:cxnLst/>
              <a:rect l="l" t="t" r="r" b="b"/>
              <a:pathLst>
                <a:path w="3301" h="3892" extrusionOk="0">
                  <a:moveTo>
                    <a:pt x="2164" y="1"/>
                  </a:moveTo>
                  <a:cubicBezTo>
                    <a:pt x="2076" y="1"/>
                    <a:pt x="2004" y="47"/>
                    <a:pt x="1968" y="191"/>
                  </a:cubicBezTo>
                  <a:cubicBezTo>
                    <a:pt x="1714" y="381"/>
                    <a:pt x="1545" y="677"/>
                    <a:pt x="1545" y="994"/>
                  </a:cubicBezTo>
                  <a:cubicBezTo>
                    <a:pt x="1376" y="1925"/>
                    <a:pt x="1" y="2411"/>
                    <a:pt x="530" y="3469"/>
                  </a:cubicBezTo>
                  <a:cubicBezTo>
                    <a:pt x="675" y="3736"/>
                    <a:pt x="995" y="3891"/>
                    <a:pt x="1306" y="3891"/>
                  </a:cubicBezTo>
                  <a:cubicBezTo>
                    <a:pt x="1536" y="3891"/>
                    <a:pt x="1760" y="3806"/>
                    <a:pt x="1904" y="3617"/>
                  </a:cubicBezTo>
                  <a:cubicBezTo>
                    <a:pt x="2179" y="2432"/>
                    <a:pt x="3300" y="1502"/>
                    <a:pt x="3258" y="233"/>
                  </a:cubicBezTo>
                  <a:lnTo>
                    <a:pt x="2708" y="148"/>
                  </a:lnTo>
                  <a:cubicBezTo>
                    <a:pt x="2698" y="150"/>
                    <a:pt x="2687" y="151"/>
                    <a:pt x="2676" y="151"/>
                  </a:cubicBezTo>
                  <a:cubicBezTo>
                    <a:pt x="2534" y="151"/>
                    <a:pt x="2323" y="1"/>
                    <a:pt x="21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3" name="Google Shape;6973;p38"/>
            <p:cNvSpPr/>
            <p:nvPr/>
          </p:nvSpPr>
          <p:spPr>
            <a:xfrm>
              <a:off x="-1209225" y="4031875"/>
              <a:ext cx="103650" cy="71425"/>
            </a:xfrm>
            <a:custGeom>
              <a:avLst/>
              <a:gdLst/>
              <a:ahLst/>
              <a:cxnLst/>
              <a:rect l="l" t="t" r="r" b="b"/>
              <a:pathLst>
                <a:path w="4146" h="2857" extrusionOk="0">
                  <a:moveTo>
                    <a:pt x="3786" y="1"/>
                  </a:moveTo>
                  <a:cubicBezTo>
                    <a:pt x="3046" y="85"/>
                    <a:pt x="2305" y="64"/>
                    <a:pt x="1586" y="128"/>
                  </a:cubicBezTo>
                  <a:lnTo>
                    <a:pt x="1015" y="593"/>
                  </a:lnTo>
                  <a:cubicBezTo>
                    <a:pt x="931" y="678"/>
                    <a:pt x="888" y="762"/>
                    <a:pt x="867" y="889"/>
                  </a:cubicBezTo>
                  <a:cubicBezTo>
                    <a:pt x="867" y="1460"/>
                    <a:pt x="0" y="1756"/>
                    <a:pt x="254" y="2412"/>
                  </a:cubicBezTo>
                  <a:cubicBezTo>
                    <a:pt x="536" y="2704"/>
                    <a:pt x="899" y="2857"/>
                    <a:pt x="1245" y="2857"/>
                  </a:cubicBezTo>
                  <a:cubicBezTo>
                    <a:pt x="1652" y="2857"/>
                    <a:pt x="2036" y="2646"/>
                    <a:pt x="2242" y="2200"/>
                  </a:cubicBezTo>
                  <a:cubicBezTo>
                    <a:pt x="2305" y="2031"/>
                    <a:pt x="2263" y="1862"/>
                    <a:pt x="2157" y="1756"/>
                  </a:cubicBezTo>
                  <a:cubicBezTo>
                    <a:pt x="2106" y="1735"/>
                    <a:pt x="2059" y="1725"/>
                    <a:pt x="2015" y="1725"/>
                  </a:cubicBezTo>
                  <a:cubicBezTo>
                    <a:pt x="1762" y="1725"/>
                    <a:pt x="1611" y="2027"/>
                    <a:pt x="1362" y="2027"/>
                  </a:cubicBezTo>
                  <a:cubicBezTo>
                    <a:pt x="1314" y="2027"/>
                    <a:pt x="1262" y="2016"/>
                    <a:pt x="1206" y="1989"/>
                  </a:cubicBezTo>
                  <a:cubicBezTo>
                    <a:pt x="1461" y="1559"/>
                    <a:pt x="1576" y="1366"/>
                    <a:pt x="1705" y="1366"/>
                  </a:cubicBezTo>
                  <a:cubicBezTo>
                    <a:pt x="1811" y="1366"/>
                    <a:pt x="1926" y="1497"/>
                    <a:pt x="2136" y="1735"/>
                  </a:cubicBezTo>
                  <a:cubicBezTo>
                    <a:pt x="2338" y="1823"/>
                    <a:pt x="2499" y="1859"/>
                    <a:pt x="2631" y="1859"/>
                  </a:cubicBezTo>
                  <a:cubicBezTo>
                    <a:pt x="3230" y="1859"/>
                    <a:pt x="3210" y="1093"/>
                    <a:pt x="3574" y="868"/>
                  </a:cubicBezTo>
                  <a:lnTo>
                    <a:pt x="3574" y="868"/>
                  </a:lnTo>
                  <a:cubicBezTo>
                    <a:pt x="3426" y="1079"/>
                    <a:pt x="3320" y="1291"/>
                    <a:pt x="3765" y="1418"/>
                  </a:cubicBezTo>
                  <a:cubicBezTo>
                    <a:pt x="3765" y="953"/>
                    <a:pt x="4145" y="487"/>
                    <a:pt x="378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4" name="Google Shape;6974;p38"/>
            <p:cNvSpPr/>
            <p:nvPr/>
          </p:nvSpPr>
          <p:spPr>
            <a:xfrm>
              <a:off x="-2402600" y="4013900"/>
              <a:ext cx="103125" cy="108950"/>
            </a:xfrm>
            <a:custGeom>
              <a:avLst/>
              <a:gdLst/>
              <a:ahLst/>
              <a:cxnLst/>
              <a:rect l="l" t="t" r="r" b="b"/>
              <a:pathLst>
                <a:path w="4125" h="4358" extrusionOk="0">
                  <a:moveTo>
                    <a:pt x="3258" y="1"/>
                  </a:moveTo>
                  <a:cubicBezTo>
                    <a:pt x="1883" y="720"/>
                    <a:pt x="826" y="1925"/>
                    <a:pt x="276" y="3385"/>
                  </a:cubicBezTo>
                  <a:cubicBezTo>
                    <a:pt x="635" y="3638"/>
                    <a:pt x="1" y="4188"/>
                    <a:pt x="656" y="4358"/>
                  </a:cubicBezTo>
                  <a:cubicBezTo>
                    <a:pt x="720" y="4315"/>
                    <a:pt x="741" y="4231"/>
                    <a:pt x="656" y="4188"/>
                  </a:cubicBezTo>
                  <a:cubicBezTo>
                    <a:pt x="635" y="2285"/>
                    <a:pt x="4125" y="1206"/>
                    <a:pt x="32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5" name="Google Shape;6975;p38"/>
            <p:cNvSpPr/>
            <p:nvPr/>
          </p:nvSpPr>
          <p:spPr>
            <a:xfrm>
              <a:off x="-2066325" y="3800825"/>
              <a:ext cx="83575" cy="106975"/>
            </a:xfrm>
            <a:custGeom>
              <a:avLst/>
              <a:gdLst/>
              <a:ahLst/>
              <a:cxnLst/>
              <a:rect l="l" t="t" r="r" b="b"/>
              <a:pathLst>
                <a:path w="3343" h="4279" extrusionOk="0">
                  <a:moveTo>
                    <a:pt x="1333" y="1"/>
                  </a:moveTo>
                  <a:lnTo>
                    <a:pt x="1333" y="22"/>
                  </a:lnTo>
                  <a:cubicBezTo>
                    <a:pt x="678" y="1333"/>
                    <a:pt x="1" y="2856"/>
                    <a:pt x="995" y="4188"/>
                  </a:cubicBezTo>
                  <a:cubicBezTo>
                    <a:pt x="1021" y="4179"/>
                    <a:pt x="1044" y="4174"/>
                    <a:pt x="1064" y="4174"/>
                  </a:cubicBezTo>
                  <a:cubicBezTo>
                    <a:pt x="1093" y="4174"/>
                    <a:pt x="1118" y="4185"/>
                    <a:pt x="1143" y="4209"/>
                  </a:cubicBezTo>
                  <a:cubicBezTo>
                    <a:pt x="1255" y="4257"/>
                    <a:pt x="1355" y="4278"/>
                    <a:pt x="1445" y="4278"/>
                  </a:cubicBezTo>
                  <a:cubicBezTo>
                    <a:pt x="2033" y="4278"/>
                    <a:pt x="2193" y="3371"/>
                    <a:pt x="2560" y="3004"/>
                  </a:cubicBezTo>
                  <a:cubicBezTo>
                    <a:pt x="2814" y="2581"/>
                    <a:pt x="3342" y="2200"/>
                    <a:pt x="3152" y="1650"/>
                  </a:cubicBezTo>
                  <a:cubicBezTo>
                    <a:pt x="2964" y="1253"/>
                    <a:pt x="3272" y="339"/>
                    <a:pt x="2645" y="339"/>
                  </a:cubicBezTo>
                  <a:cubicBezTo>
                    <a:pt x="2638" y="339"/>
                    <a:pt x="2631" y="339"/>
                    <a:pt x="2623" y="339"/>
                  </a:cubicBezTo>
                  <a:cubicBezTo>
                    <a:pt x="1777" y="1016"/>
                    <a:pt x="2285" y="2116"/>
                    <a:pt x="1629" y="2940"/>
                  </a:cubicBezTo>
                  <a:cubicBezTo>
                    <a:pt x="678" y="2010"/>
                    <a:pt x="3258" y="318"/>
                    <a:pt x="133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6" name="Google Shape;6976;p38"/>
            <p:cNvSpPr/>
            <p:nvPr/>
          </p:nvSpPr>
          <p:spPr>
            <a:xfrm>
              <a:off x="-2386200" y="4013900"/>
              <a:ext cx="131150" cy="123250"/>
            </a:xfrm>
            <a:custGeom>
              <a:avLst/>
              <a:gdLst/>
              <a:ahLst/>
              <a:cxnLst/>
              <a:rect l="l" t="t" r="r" b="b"/>
              <a:pathLst>
                <a:path w="5246" h="4930" extrusionOk="0">
                  <a:moveTo>
                    <a:pt x="4273" y="1"/>
                  </a:moveTo>
                  <a:cubicBezTo>
                    <a:pt x="4251" y="974"/>
                    <a:pt x="3702" y="1672"/>
                    <a:pt x="2708" y="2116"/>
                  </a:cubicBezTo>
                  <a:cubicBezTo>
                    <a:pt x="2517" y="2200"/>
                    <a:pt x="2390" y="2306"/>
                    <a:pt x="2433" y="2475"/>
                  </a:cubicBezTo>
                  <a:cubicBezTo>
                    <a:pt x="2644" y="3448"/>
                    <a:pt x="1142" y="3533"/>
                    <a:pt x="1079" y="4400"/>
                  </a:cubicBezTo>
                  <a:cubicBezTo>
                    <a:pt x="1079" y="4474"/>
                    <a:pt x="957" y="4521"/>
                    <a:pt x="809" y="4521"/>
                  </a:cubicBezTo>
                  <a:cubicBezTo>
                    <a:pt x="661" y="4521"/>
                    <a:pt x="487" y="4474"/>
                    <a:pt x="381" y="4358"/>
                  </a:cubicBezTo>
                  <a:cubicBezTo>
                    <a:pt x="430" y="4210"/>
                    <a:pt x="343" y="4184"/>
                    <a:pt x="233" y="4184"/>
                  </a:cubicBezTo>
                  <a:cubicBezTo>
                    <a:pt x="173" y="4184"/>
                    <a:pt x="107" y="4191"/>
                    <a:pt x="51" y="4191"/>
                  </a:cubicBezTo>
                  <a:cubicBezTo>
                    <a:pt x="33" y="4191"/>
                    <a:pt x="16" y="4191"/>
                    <a:pt x="0" y="4188"/>
                  </a:cubicBezTo>
                  <a:lnTo>
                    <a:pt x="0" y="4358"/>
                  </a:lnTo>
                  <a:cubicBezTo>
                    <a:pt x="211" y="4625"/>
                    <a:pt x="478" y="4929"/>
                    <a:pt x="770" y="4929"/>
                  </a:cubicBezTo>
                  <a:cubicBezTo>
                    <a:pt x="918" y="4929"/>
                    <a:pt x="1071" y="4852"/>
                    <a:pt x="1227" y="4654"/>
                  </a:cubicBezTo>
                  <a:cubicBezTo>
                    <a:pt x="1713" y="4061"/>
                    <a:pt x="2433" y="3638"/>
                    <a:pt x="2771" y="2983"/>
                  </a:cubicBezTo>
                  <a:cubicBezTo>
                    <a:pt x="3157" y="2175"/>
                    <a:pt x="3471" y="1892"/>
                    <a:pt x="4244" y="1892"/>
                  </a:cubicBezTo>
                  <a:cubicBezTo>
                    <a:pt x="4402" y="1892"/>
                    <a:pt x="4579" y="1904"/>
                    <a:pt x="4780" y="1925"/>
                  </a:cubicBezTo>
                  <a:cubicBezTo>
                    <a:pt x="5245" y="1164"/>
                    <a:pt x="4865" y="551"/>
                    <a:pt x="427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7" name="Google Shape;6977;p38"/>
            <p:cNvSpPr/>
            <p:nvPr/>
          </p:nvSpPr>
          <p:spPr>
            <a:xfrm>
              <a:off x="-1054850" y="3608375"/>
              <a:ext cx="98375" cy="83775"/>
            </a:xfrm>
            <a:custGeom>
              <a:avLst/>
              <a:gdLst/>
              <a:ahLst/>
              <a:cxnLst/>
              <a:rect l="l" t="t" r="r" b="b"/>
              <a:pathLst>
                <a:path w="3935" h="3351" extrusionOk="0">
                  <a:moveTo>
                    <a:pt x="3286" y="0"/>
                  </a:moveTo>
                  <a:cubicBezTo>
                    <a:pt x="3065" y="0"/>
                    <a:pt x="2878" y="122"/>
                    <a:pt x="2814" y="360"/>
                  </a:cubicBezTo>
                  <a:cubicBezTo>
                    <a:pt x="2602" y="1121"/>
                    <a:pt x="1820" y="1460"/>
                    <a:pt x="1545" y="2115"/>
                  </a:cubicBezTo>
                  <a:cubicBezTo>
                    <a:pt x="1312" y="2284"/>
                    <a:pt x="1058" y="2454"/>
                    <a:pt x="804" y="2581"/>
                  </a:cubicBezTo>
                  <a:cubicBezTo>
                    <a:pt x="402" y="2729"/>
                    <a:pt x="1" y="2855"/>
                    <a:pt x="64" y="3342"/>
                  </a:cubicBezTo>
                  <a:cubicBezTo>
                    <a:pt x="126" y="3347"/>
                    <a:pt x="187" y="3350"/>
                    <a:pt x="248" y="3350"/>
                  </a:cubicBezTo>
                  <a:cubicBezTo>
                    <a:pt x="1839" y="3350"/>
                    <a:pt x="3181" y="1540"/>
                    <a:pt x="3934" y="339"/>
                  </a:cubicBezTo>
                  <a:cubicBezTo>
                    <a:pt x="3738" y="111"/>
                    <a:pt x="3496" y="0"/>
                    <a:pt x="328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8" name="Google Shape;6978;p38"/>
            <p:cNvSpPr/>
            <p:nvPr/>
          </p:nvSpPr>
          <p:spPr>
            <a:xfrm>
              <a:off x="-2025025" y="3796425"/>
              <a:ext cx="88800" cy="110275"/>
            </a:xfrm>
            <a:custGeom>
              <a:avLst/>
              <a:gdLst/>
              <a:ahLst/>
              <a:cxnLst/>
              <a:rect l="l" t="t" r="r" b="b"/>
              <a:pathLst>
                <a:path w="3552" h="4411" extrusionOk="0">
                  <a:moveTo>
                    <a:pt x="889" y="1"/>
                  </a:moveTo>
                  <a:cubicBezTo>
                    <a:pt x="649" y="1"/>
                    <a:pt x="619" y="221"/>
                    <a:pt x="1162" y="663"/>
                  </a:cubicBezTo>
                  <a:cubicBezTo>
                    <a:pt x="1373" y="832"/>
                    <a:pt x="1310" y="1001"/>
                    <a:pt x="1141" y="1150"/>
                  </a:cubicBezTo>
                  <a:cubicBezTo>
                    <a:pt x="992" y="1678"/>
                    <a:pt x="1881" y="2186"/>
                    <a:pt x="1141" y="2588"/>
                  </a:cubicBezTo>
                  <a:cubicBezTo>
                    <a:pt x="770" y="2670"/>
                    <a:pt x="1" y="4411"/>
                    <a:pt x="696" y="4411"/>
                  </a:cubicBezTo>
                  <a:cubicBezTo>
                    <a:pt x="716" y="4411"/>
                    <a:pt x="737" y="4409"/>
                    <a:pt x="760" y="4406"/>
                  </a:cubicBezTo>
                  <a:cubicBezTo>
                    <a:pt x="3552" y="1477"/>
                    <a:pt x="1512" y="1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9" name="Google Shape;6979;p38"/>
            <p:cNvSpPr/>
            <p:nvPr/>
          </p:nvSpPr>
          <p:spPr>
            <a:xfrm>
              <a:off x="-2743625" y="4091025"/>
              <a:ext cx="81975" cy="78875"/>
            </a:xfrm>
            <a:custGeom>
              <a:avLst/>
              <a:gdLst/>
              <a:ahLst/>
              <a:cxnLst/>
              <a:rect l="l" t="t" r="r" b="b"/>
              <a:pathLst>
                <a:path w="3279" h="3155" extrusionOk="0">
                  <a:moveTo>
                    <a:pt x="2655" y="0"/>
                  </a:moveTo>
                  <a:cubicBezTo>
                    <a:pt x="2457" y="0"/>
                    <a:pt x="2305" y="192"/>
                    <a:pt x="1967" y="638"/>
                  </a:cubicBezTo>
                  <a:cubicBezTo>
                    <a:pt x="1269" y="1463"/>
                    <a:pt x="127" y="2034"/>
                    <a:pt x="0" y="3155"/>
                  </a:cubicBezTo>
                  <a:cubicBezTo>
                    <a:pt x="1756" y="2943"/>
                    <a:pt x="2411" y="2119"/>
                    <a:pt x="3279" y="300"/>
                  </a:cubicBezTo>
                  <a:cubicBezTo>
                    <a:pt x="2979" y="109"/>
                    <a:pt x="2804" y="0"/>
                    <a:pt x="265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0" name="Google Shape;6980;p38"/>
            <p:cNvSpPr/>
            <p:nvPr/>
          </p:nvSpPr>
          <p:spPr>
            <a:xfrm>
              <a:off x="-1964275" y="3977375"/>
              <a:ext cx="102600" cy="85350"/>
            </a:xfrm>
            <a:custGeom>
              <a:avLst/>
              <a:gdLst/>
              <a:ahLst/>
              <a:cxnLst/>
              <a:rect l="l" t="t" r="r" b="b"/>
              <a:pathLst>
                <a:path w="4104" h="3414" extrusionOk="0">
                  <a:moveTo>
                    <a:pt x="3439" y="0"/>
                  </a:moveTo>
                  <a:cubicBezTo>
                    <a:pt x="3010" y="0"/>
                    <a:pt x="3012" y="466"/>
                    <a:pt x="2814" y="700"/>
                  </a:cubicBezTo>
                  <a:cubicBezTo>
                    <a:pt x="2665" y="1145"/>
                    <a:pt x="1946" y="1335"/>
                    <a:pt x="1925" y="1758"/>
                  </a:cubicBezTo>
                  <a:cubicBezTo>
                    <a:pt x="1862" y="2836"/>
                    <a:pt x="635" y="2562"/>
                    <a:pt x="1" y="3090"/>
                  </a:cubicBezTo>
                  <a:cubicBezTo>
                    <a:pt x="278" y="3316"/>
                    <a:pt x="585" y="3413"/>
                    <a:pt x="902" y="3413"/>
                  </a:cubicBezTo>
                  <a:cubicBezTo>
                    <a:pt x="2401" y="3413"/>
                    <a:pt x="4103" y="1232"/>
                    <a:pt x="3702" y="45"/>
                  </a:cubicBezTo>
                  <a:cubicBezTo>
                    <a:pt x="3599" y="14"/>
                    <a:pt x="3513" y="0"/>
                    <a:pt x="34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1" name="Google Shape;6981;p38"/>
            <p:cNvSpPr/>
            <p:nvPr/>
          </p:nvSpPr>
          <p:spPr>
            <a:xfrm>
              <a:off x="-2311650" y="3692450"/>
              <a:ext cx="94325" cy="88925"/>
            </a:xfrm>
            <a:custGeom>
              <a:avLst/>
              <a:gdLst/>
              <a:ahLst/>
              <a:cxnLst/>
              <a:rect l="l" t="t" r="r" b="b"/>
              <a:pathLst>
                <a:path w="3773" h="3557" extrusionOk="0">
                  <a:moveTo>
                    <a:pt x="3321" y="0"/>
                  </a:moveTo>
                  <a:lnTo>
                    <a:pt x="3321" y="0"/>
                  </a:lnTo>
                  <a:cubicBezTo>
                    <a:pt x="1354" y="550"/>
                    <a:pt x="3109" y="2411"/>
                    <a:pt x="910" y="2749"/>
                  </a:cubicBezTo>
                  <a:cubicBezTo>
                    <a:pt x="635" y="2961"/>
                    <a:pt x="43" y="2686"/>
                    <a:pt x="0" y="3215"/>
                  </a:cubicBezTo>
                  <a:cubicBezTo>
                    <a:pt x="318" y="3453"/>
                    <a:pt x="646" y="3557"/>
                    <a:pt x="967" y="3557"/>
                  </a:cubicBezTo>
                  <a:cubicBezTo>
                    <a:pt x="2441" y="3557"/>
                    <a:pt x="3772" y="1372"/>
                    <a:pt x="332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2" name="Google Shape;6982;p38"/>
            <p:cNvSpPr/>
            <p:nvPr/>
          </p:nvSpPr>
          <p:spPr>
            <a:xfrm>
              <a:off x="-1678225" y="3763825"/>
              <a:ext cx="87800" cy="86200"/>
            </a:xfrm>
            <a:custGeom>
              <a:avLst/>
              <a:gdLst/>
              <a:ahLst/>
              <a:cxnLst/>
              <a:rect l="l" t="t" r="r" b="b"/>
              <a:pathLst>
                <a:path w="3512" h="3448" extrusionOk="0">
                  <a:moveTo>
                    <a:pt x="2538" y="0"/>
                  </a:moveTo>
                  <a:lnTo>
                    <a:pt x="2538" y="0"/>
                  </a:lnTo>
                  <a:cubicBezTo>
                    <a:pt x="2010" y="360"/>
                    <a:pt x="1777" y="1037"/>
                    <a:pt x="1016" y="1163"/>
                  </a:cubicBezTo>
                  <a:cubicBezTo>
                    <a:pt x="614" y="1375"/>
                    <a:pt x="550" y="1819"/>
                    <a:pt x="275" y="2136"/>
                  </a:cubicBezTo>
                  <a:cubicBezTo>
                    <a:pt x="0" y="2454"/>
                    <a:pt x="297" y="3448"/>
                    <a:pt x="783" y="3448"/>
                  </a:cubicBezTo>
                  <a:cubicBezTo>
                    <a:pt x="1756" y="3384"/>
                    <a:pt x="3088" y="3363"/>
                    <a:pt x="2708" y="2157"/>
                  </a:cubicBezTo>
                  <a:lnTo>
                    <a:pt x="2581" y="2115"/>
                  </a:lnTo>
                  <a:cubicBezTo>
                    <a:pt x="2242" y="2263"/>
                    <a:pt x="2306" y="2644"/>
                    <a:pt x="2010" y="2792"/>
                  </a:cubicBezTo>
                  <a:cubicBezTo>
                    <a:pt x="1919" y="2832"/>
                    <a:pt x="1780" y="2858"/>
                    <a:pt x="1669" y="2858"/>
                  </a:cubicBezTo>
                  <a:cubicBezTo>
                    <a:pt x="1547" y="2858"/>
                    <a:pt x="1458" y="2827"/>
                    <a:pt x="1502" y="2750"/>
                  </a:cubicBezTo>
                  <a:cubicBezTo>
                    <a:pt x="1735" y="2390"/>
                    <a:pt x="1291" y="1798"/>
                    <a:pt x="2010" y="1629"/>
                  </a:cubicBezTo>
                  <a:cubicBezTo>
                    <a:pt x="2581" y="1396"/>
                    <a:pt x="3511" y="296"/>
                    <a:pt x="25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3" name="Google Shape;6983;p38"/>
            <p:cNvSpPr/>
            <p:nvPr/>
          </p:nvSpPr>
          <p:spPr>
            <a:xfrm>
              <a:off x="-2786250" y="4057250"/>
              <a:ext cx="89275" cy="103275"/>
            </a:xfrm>
            <a:custGeom>
              <a:avLst/>
              <a:gdLst/>
              <a:ahLst/>
              <a:cxnLst/>
              <a:rect l="l" t="t" r="r" b="b"/>
              <a:pathLst>
                <a:path w="3571" h="4131" extrusionOk="0">
                  <a:moveTo>
                    <a:pt x="3320" y="1"/>
                  </a:moveTo>
                  <a:cubicBezTo>
                    <a:pt x="3281" y="1"/>
                    <a:pt x="3236" y="14"/>
                    <a:pt x="3186" y="43"/>
                  </a:cubicBezTo>
                  <a:cubicBezTo>
                    <a:pt x="1875" y="297"/>
                    <a:pt x="902" y="1799"/>
                    <a:pt x="500" y="2941"/>
                  </a:cubicBezTo>
                  <a:cubicBezTo>
                    <a:pt x="0" y="3367"/>
                    <a:pt x="808" y="4130"/>
                    <a:pt x="1326" y="4130"/>
                  </a:cubicBezTo>
                  <a:cubicBezTo>
                    <a:pt x="1553" y="4130"/>
                    <a:pt x="1725" y="3983"/>
                    <a:pt x="1705" y="3596"/>
                  </a:cubicBezTo>
                  <a:cubicBezTo>
                    <a:pt x="1748" y="3195"/>
                    <a:pt x="1134" y="2793"/>
                    <a:pt x="1473" y="2454"/>
                  </a:cubicBezTo>
                  <a:cubicBezTo>
                    <a:pt x="2107" y="1862"/>
                    <a:pt x="2424" y="1016"/>
                    <a:pt x="3334" y="614"/>
                  </a:cubicBezTo>
                  <a:cubicBezTo>
                    <a:pt x="3570" y="487"/>
                    <a:pt x="3557" y="1"/>
                    <a:pt x="332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4" name="Google Shape;6984;p38"/>
            <p:cNvSpPr/>
            <p:nvPr/>
          </p:nvSpPr>
          <p:spPr>
            <a:xfrm>
              <a:off x="-1699900" y="4050150"/>
              <a:ext cx="94675" cy="82875"/>
            </a:xfrm>
            <a:custGeom>
              <a:avLst/>
              <a:gdLst/>
              <a:ahLst/>
              <a:cxnLst/>
              <a:rect l="l" t="t" r="r" b="b"/>
              <a:pathLst>
                <a:path w="3787" h="3315" extrusionOk="0">
                  <a:moveTo>
                    <a:pt x="2841" y="0"/>
                  </a:moveTo>
                  <a:cubicBezTo>
                    <a:pt x="2127" y="0"/>
                    <a:pt x="1428" y="2279"/>
                    <a:pt x="952" y="2590"/>
                  </a:cubicBezTo>
                  <a:cubicBezTo>
                    <a:pt x="719" y="2759"/>
                    <a:pt x="0" y="2611"/>
                    <a:pt x="402" y="3225"/>
                  </a:cubicBezTo>
                  <a:cubicBezTo>
                    <a:pt x="528" y="3288"/>
                    <a:pt x="645" y="3315"/>
                    <a:pt x="756" y="3315"/>
                  </a:cubicBezTo>
                  <a:cubicBezTo>
                    <a:pt x="1391" y="3315"/>
                    <a:pt x="1814" y="2413"/>
                    <a:pt x="2390" y="2125"/>
                  </a:cubicBezTo>
                  <a:cubicBezTo>
                    <a:pt x="2919" y="1596"/>
                    <a:pt x="3786" y="1089"/>
                    <a:pt x="3173" y="179"/>
                  </a:cubicBezTo>
                  <a:cubicBezTo>
                    <a:pt x="3062" y="55"/>
                    <a:pt x="2952" y="0"/>
                    <a:pt x="28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5" name="Google Shape;6985;p38"/>
            <p:cNvSpPr/>
            <p:nvPr/>
          </p:nvSpPr>
          <p:spPr>
            <a:xfrm>
              <a:off x="-2789625" y="3788150"/>
              <a:ext cx="65050" cy="96625"/>
            </a:xfrm>
            <a:custGeom>
              <a:avLst/>
              <a:gdLst/>
              <a:ahLst/>
              <a:cxnLst/>
              <a:rect l="l" t="t" r="r" b="b"/>
              <a:pathLst>
                <a:path w="2602" h="3865" extrusionOk="0">
                  <a:moveTo>
                    <a:pt x="1840" y="0"/>
                  </a:moveTo>
                  <a:lnTo>
                    <a:pt x="1840" y="0"/>
                  </a:lnTo>
                  <a:cubicBezTo>
                    <a:pt x="1312" y="1481"/>
                    <a:pt x="1502" y="2813"/>
                    <a:pt x="0" y="3849"/>
                  </a:cubicBezTo>
                  <a:cubicBezTo>
                    <a:pt x="99" y="3859"/>
                    <a:pt x="189" y="3864"/>
                    <a:pt x="273" y="3864"/>
                  </a:cubicBezTo>
                  <a:cubicBezTo>
                    <a:pt x="1228" y="3864"/>
                    <a:pt x="1253" y="3226"/>
                    <a:pt x="1798" y="2623"/>
                  </a:cubicBezTo>
                  <a:cubicBezTo>
                    <a:pt x="2602" y="2073"/>
                    <a:pt x="2559" y="719"/>
                    <a:pt x="18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6" name="Google Shape;6986;p38"/>
            <p:cNvSpPr/>
            <p:nvPr/>
          </p:nvSpPr>
          <p:spPr>
            <a:xfrm>
              <a:off x="-1955800" y="3959800"/>
              <a:ext cx="84075" cy="62725"/>
            </a:xfrm>
            <a:custGeom>
              <a:avLst/>
              <a:gdLst/>
              <a:ahLst/>
              <a:cxnLst/>
              <a:rect l="l" t="t" r="r" b="b"/>
              <a:pathLst>
                <a:path w="3363" h="2509" extrusionOk="0">
                  <a:moveTo>
                    <a:pt x="2039" y="1"/>
                  </a:moveTo>
                  <a:cubicBezTo>
                    <a:pt x="1810" y="1"/>
                    <a:pt x="1590" y="17"/>
                    <a:pt x="1417" y="29"/>
                  </a:cubicBezTo>
                  <a:cubicBezTo>
                    <a:pt x="1840" y="1361"/>
                    <a:pt x="0" y="1425"/>
                    <a:pt x="402" y="2228"/>
                  </a:cubicBezTo>
                  <a:cubicBezTo>
                    <a:pt x="582" y="2430"/>
                    <a:pt x="773" y="2509"/>
                    <a:pt x="968" y="2509"/>
                  </a:cubicBezTo>
                  <a:cubicBezTo>
                    <a:pt x="1551" y="2509"/>
                    <a:pt x="2173" y="1800"/>
                    <a:pt x="2665" y="1530"/>
                  </a:cubicBezTo>
                  <a:cubicBezTo>
                    <a:pt x="2897" y="1277"/>
                    <a:pt x="2771" y="748"/>
                    <a:pt x="3363" y="748"/>
                  </a:cubicBezTo>
                  <a:cubicBezTo>
                    <a:pt x="3332" y="117"/>
                    <a:pt x="2652" y="1"/>
                    <a:pt x="20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7" name="Google Shape;6987;p38"/>
            <p:cNvSpPr/>
            <p:nvPr/>
          </p:nvSpPr>
          <p:spPr>
            <a:xfrm>
              <a:off x="-2043050" y="3795025"/>
              <a:ext cx="43900" cy="86200"/>
            </a:xfrm>
            <a:custGeom>
              <a:avLst/>
              <a:gdLst/>
              <a:ahLst/>
              <a:cxnLst/>
              <a:rect l="l" t="t" r="r" b="b"/>
              <a:pathLst>
                <a:path w="1756" h="3448" extrusionOk="0">
                  <a:moveTo>
                    <a:pt x="741" y="0"/>
                  </a:moveTo>
                  <a:cubicBezTo>
                    <a:pt x="587" y="0"/>
                    <a:pt x="455" y="42"/>
                    <a:pt x="402" y="233"/>
                  </a:cubicBezTo>
                  <a:cubicBezTo>
                    <a:pt x="1756" y="867"/>
                    <a:pt x="0" y="1840"/>
                    <a:pt x="212" y="2771"/>
                  </a:cubicBezTo>
                  <a:cubicBezTo>
                    <a:pt x="233" y="3045"/>
                    <a:pt x="64" y="3426"/>
                    <a:pt x="593" y="3447"/>
                  </a:cubicBezTo>
                  <a:cubicBezTo>
                    <a:pt x="1692" y="3405"/>
                    <a:pt x="1142" y="1375"/>
                    <a:pt x="1692" y="571"/>
                  </a:cubicBezTo>
                  <a:cubicBezTo>
                    <a:pt x="1354" y="486"/>
                    <a:pt x="1523" y="106"/>
                    <a:pt x="1206" y="21"/>
                  </a:cubicBezTo>
                  <a:cubicBezTo>
                    <a:pt x="1178" y="25"/>
                    <a:pt x="1149" y="27"/>
                    <a:pt x="1119" y="27"/>
                  </a:cubicBezTo>
                  <a:cubicBezTo>
                    <a:pt x="999" y="27"/>
                    <a:pt x="863" y="0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8" name="Google Shape;6988;p38"/>
            <p:cNvSpPr/>
            <p:nvPr/>
          </p:nvSpPr>
          <p:spPr>
            <a:xfrm>
              <a:off x="-1207125" y="3842325"/>
              <a:ext cx="99900" cy="81125"/>
            </a:xfrm>
            <a:custGeom>
              <a:avLst/>
              <a:gdLst/>
              <a:ahLst/>
              <a:cxnLst/>
              <a:rect l="l" t="t" r="r" b="b"/>
              <a:pathLst>
                <a:path w="3996" h="3245" extrusionOk="0">
                  <a:moveTo>
                    <a:pt x="3626" y="1"/>
                  </a:moveTo>
                  <a:cubicBezTo>
                    <a:pt x="3227" y="1"/>
                    <a:pt x="2608" y="447"/>
                    <a:pt x="2813" y="857"/>
                  </a:cubicBezTo>
                  <a:cubicBezTo>
                    <a:pt x="2708" y="1788"/>
                    <a:pt x="614" y="2253"/>
                    <a:pt x="1" y="3057"/>
                  </a:cubicBezTo>
                  <a:cubicBezTo>
                    <a:pt x="184" y="3187"/>
                    <a:pt x="386" y="3245"/>
                    <a:pt x="600" y="3245"/>
                  </a:cubicBezTo>
                  <a:cubicBezTo>
                    <a:pt x="1841" y="3245"/>
                    <a:pt x="3462" y="1307"/>
                    <a:pt x="3913" y="477"/>
                  </a:cubicBezTo>
                  <a:cubicBezTo>
                    <a:pt x="3995" y="133"/>
                    <a:pt x="3843" y="1"/>
                    <a:pt x="362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9" name="Google Shape;6989;p38"/>
            <p:cNvSpPr/>
            <p:nvPr/>
          </p:nvSpPr>
          <p:spPr>
            <a:xfrm>
              <a:off x="-1440825" y="3903950"/>
              <a:ext cx="90450" cy="87775"/>
            </a:xfrm>
            <a:custGeom>
              <a:avLst/>
              <a:gdLst/>
              <a:ahLst/>
              <a:cxnLst/>
              <a:rect l="l" t="t" r="r" b="b"/>
              <a:pathLst>
                <a:path w="3618" h="3511" extrusionOk="0">
                  <a:moveTo>
                    <a:pt x="3045" y="1"/>
                  </a:moveTo>
                  <a:cubicBezTo>
                    <a:pt x="2929" y="1"/>
                    <a:pt x="2820" y="50"/>
                    <a:pt x="2750" y="169"/>
                  </a:cubicBezTo>
                  <a:cubicBezTo>
                    <a:pt x="2390" y="740"/>
                    <a:pt x="3152" y="1607"/>
                    <a:pt x="2221" y="1755"/>
                  </a:cubicBezTo>
                  <a:cubicBezTo>
                    <a:pt x="1735" y="2178"/>
                    <a:pt x="1" y="2728"/>
                    <a:pt x="1016" y="3511"/>
                  </a:cubicBezTo>
                  <a:cubicBezTo>
                    <a:pt x="1798" y="2876"/>
                    <a:pt x="3575" y="2601"/>
                    <a:pt x="3427" y="1396"/>
                  </a:cubicBezTo>
                  <a:cubicBezTo>
                    <a:pt x="3617" y="1078"/>
                    <a:pt x="3427" y="740"/>
                    <a:pt x="3554" y="444"/>
                  </a:cubicBezTo>
                  <a:cubicBezTo>
                    <a:pt x="3540" y="203"/>
                    <a:pt x="3279" y="1"/>
                    <a:pt x="30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0" name="Google Shape;6990;p38"/>
            <p:cNvSpPr/>
            <p:nvPr/>
          </p:nvSpPr>
          <p:spPr>
            <a:xfrm>
              <a:off x="-2317450" y="3668875"/>
              <a:ext cx="96225" cy="98400"/>
            </a:xfrm>
            <a:custGeom>
              <a:avLst/>
              <a:gdLst/>
              <a:ahLst/>
              <a:cxnLst/>
              <a:rect l="l" t="t" r="r" b="b"/>
              <a:pathLst>
                <a:path w="3849" h="3936" extrusionOk="0">
                  <a:moveTo>
                    <a:pt x="1791" y="0"/>
                  </a:moveTo>
                  <a:cubicBezTo>
                    <a:pt x="1353" y="0"/>
                    <a:pt x="906" y="63"/>
                    <a:pt x="825" y="457"/>
                  </a:cubicBezTo>
                  <a:cubicBezTo>
                    <a:pt x="1163" y="1091"/>
                    <a:pt x="359" y="1683"/>
                    <a:pt x="867" y="2275"/>
                  </a:cubicBezTo>
                  <a:cubicBezTo>
                    <a:pt x="874" y="2276"/>
                    <a:pt x="881" y="2276"/>
                    <a:pt x="888" y="2276"/>
                  </a:cubicBezTo>
                  <a:cubicBezTo>
                    <a:pt x="1665" y="2276"/>
                    <a:pt x="1339" y="1130"/>
                    <a:pt x="2051" y="795"/>
                  </a:cubicBezTo>
                  <a:lnTo>
                    <a:pt x="2051" y="795"/>
                  </a:lnTo>
                  <a:cubicBezTo>
                    <a:pt x="2013" y="1637"/>
                    <a:pt x="1854" y="3241"/>
                    <a:pt x="805" y="3241"/>
                  </a:cubicBezTo>
                  <a:cubicBezTo>
                    <a:pt x="695" y="3241"/>
                    <a:pt x="575" y="3223"/>
                    <a:pt x="444" y="3185"/>
                  </a:cubicBezTo>
                  <a:lnTo>
                    <a:pt x="444" y="3185"/>
                  </a:lnTo>
                  <a:cubicBezTo>
                    <a:pt x="1" y="3642"/>
                    <a:pt x="446" y="3936"/>
                    <a:pt x="907" y="3936"/>
                  </a:cubicBezTo>
                  <a:cubicBezTo>
                    <a:pt x="1151" y="3936"/>
                    <a:pt x="1398" y="3854"/>
                    <a:pt x="1523" y="3671"/>
                  </a:cubicBezTo>
                  <a:cubicBezTo>
                    <a:pt x="2009" y="3523"/>
                    <a:pt x="2284" y="3121"/>
                    <a:pt x="2643" y="2868"/>
                  </a:cubicBezTo>
                  <a:lnTo>
                    <a:pt x="2643" y="2550"/>
                  </a:lnTo>
                  <a:cubicBezTo>
                    <a:pt x="1671" y="1958"/>
                    <a:pt x="3849" y="1556"/>
                    <a:pt x="2453" y="12"/>
                  </a:cubicBezTo>
                  <a:lnTo>
                    <a:pt x="2453" y="12"/>
                  </a:lnTo>
                  <a:cubicBezTo>
                    <a:pt x="2425" y="14"/>
                    <a:pt x="2395" y="14"/>
                    <a:pt x="2363" y="14"/>
                  </a:cubicBezTo>
                  <a:cubicBezTo>
                    <a:pt x="2200" y="14"/>
                    <a:pt x="1997" y="0"/>
                    <a:pt x="179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1" name="Google Shape;6991;p38"/>
            <p:cNvSpPr/>
            <p:nvPr/>
          </p:nvSpPr>
          <p:spPr>
            <a:xfrm>
              <a:off x="-2754200" y="4058850"/>
              <a:ext cx="89900" cy="74375"/>
            </a:xfrm>
            <a:custGeom>
              <a:avLst/>
              <a:gdLst/>
              <a:ahLst/>
              <a:cxnLst/>
              <a:rect l="l" t="t" r="r" b="b"/>
              <a:pathLst>
                <a:path w="3596" h="2975" extrusionOk="0">
                  <a:moveTo>
                    <a:pt x="2052" y="0"/>
                  </a:moveTo>
                  <a:lnTo>
                    <a:pt x="2052" y="0"/>
                  </a:lnTo>
                  <a:cubicBezTo>
                    <a:pt x="2094" y="170"/>
                    <a:pt x="2115" y="339"/>
                    <a:pt x="1904" y="445"/>
                  </a:cubicBezTo>
                  <a:cubicBezTo>
                    <a:pt x="1333" y="762"/>
                    <a:pt x="0" y="2496"/>
                    <a:pt x="698" y="2919"/>
                  </a:cubicBezTo>
                  <a:cubicBezTo>
                    <a:pt x="785" y="2957"/>
                    <a:pt x="864" y="2974"/>
                    <a:pt x="936" y="2974"/>
                  </a:cubicBezTo>
                  <a:cubicBezTo>
                    <a:pt x="1184" y="2974"/>
                    <a:pt x="1360" y="2782"/>
                    <a:pt x="1523" y="2602"/>
                  </a:cubicBezTo>
                  <a:cubicBezTo>
                    <a:pt x="1988" y="1671"/>
                    <a:pt x="2919" y="1164"/>
                    <a:pt x="3596" y="445"/>
                  </a:cubicBezTo>
                  <a:cubicBezTo>
                    <a:pt x="3543" y="127"/>
                    <a:pt x="3268" y="80"/>
                    <a:pt x="2951" y="80"/>
                  </a:cubicBezTo>
                  <a:cubicBezTo>
                    <a:pt x="2815" y="80"/>
                    <a:pt x="2671" y="89"/>
                    <a:pt x="2534" y="89"/>
                  </a:cubicBezTo>
                  <a:cubicBezTo>
                    <a:pt x="2351" y="89"/>
                    <a:pt x="2179" y="73"/>
                    <a:pt x="205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2" name="Google Shape;6992;p38"/>
            <p:cNvSpPr/>
            <p:nvPr/>
          </p:nvSpPr>
          <p:spPr>
            <a:xfrm>
              <a:off x="-1445700" y="3896300"/>
              <a:ext cx="88975" cy="104875"/>
            </a:xfrm>
            <a:custGeom>
              <a:avLst/>
              <a:gdLst/>
              <a:ahLst/>
              <a:cxnLst/>
              <a:rect l="l" t="t" r="r" b="b"/>
              <a:pathLst>
                <a:path w="3559" h="4195" extrusionOk="0">
                  <a:moveTo>
                    <a:pt x="2453" y="1"/>
                  </a:moveTo>
                  <a:cubicBezTo>
                    <a:pt x="2421" y="1"/>
                    <a:pt x="2387" y="4"/>
                    <a:pt x="2353" y="10"/>
                  </a:cubicBezTo>
                  <a:cubicBezTo>
                    <a:pt x="2036" y="263"/>
                    <a:pt x="1697" y="454"/>
                    <a:pt x="1316" y="581"/>
                  </a:cubicBezTo>
                  <a:cubicBezTo>
                    <a:pt x="1278" y="1166"/>
                    <a:pt x="1545" y="1268"/>
                    <a:pt x="1822" y="1268"/>
                  </a:cubicBezTo>
                  <a:cubicBezTo>
                    <a:pt x="1970" y="1268"/>
                    <a:pt x="2120" y="1239"/>
                    <a:pt x="2229" y="1239"/>
                  </a:cubicBezTo>
                  <a:cubicBezTo>
                    <a:pt x="2366" y="1239"/>
                    <a:pt x="2436" y="1285"/>
                    <a:pt x="2353" y="1490"/>
                  </a:cubicBezTo>
                  <a:cubicBezTo>
                    <a:pt x="1972" y="2273"/>
                    <a:pt x="724" y="2357"/>
                    <a:pt x="534" y="3288"/>
                  </a:cubicBezTo>
                  <a:cubicBezTo>
                    <a:pt x="1" y="3751"/>
                    <a:pt x="212" y="4195"/>
                    <a:pt x="588" y="4195"/>
                  </a:cubicBezTo>
                  <a:cubicBezTo>
                    <a:pt x="778" y="4195"/>
                    <a:pt x="1011" y="4080"/>
                    <a:pt x="1211" y="3795"/>
                  </a:cubicBezTo>
                  <a:cubicBezTo>
                    <a:pt x="640" y="2865"/>
                    <a:pt x="2120" y="2759"/>
                    <a:pt x="2501" y="2167"/>
                  </a:cubicBezTo>
                  <a:cubicBezTo>
                    <a:pt x="3558" y="1977"/>
                    <a:pt x="2459" y="771"/>
                    <a:pt x="3241" y="285"/>
                  </a:cubicBezTo>
                  <a:cubicBezTo>
                    <a:pt x="2954" y="246"/>
                    <a:pt x="2754" y="1"/>
                    <a:pt x="24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3" name="Google Shape;6993;p38"/>
            <p:cNvSpPr/>
            <p:nvPr/>
          </p:nvSpPr>
          <p:spPr>
            <a:xfrm>
              <a:off x="-2068950" y="3801350"/>
              <a:ext cx="38075" cy="101025"/>
            </a:xfrm>
            <a:custGeom>
              <a:avLst/>
              <a:gdLst/>
              <a:ahLst/>
              <a:cxnLst/>
              <a:rect l="l" t="t" r="r" b="b"/>
              <a:pathLst>
                <a:path w="1523" h="4041" extrusionOk="0">
                  <a:moveTo>
                    <a:pt x="1438" y="1"/>
                  </a:moveTo>
                  <a:cubicBezTo>
                    <a:pt x="317" y="466"/>
                    <a:pt x="571" y="1629"/>
                    <a:pt x="148" y="2496"/>
                  </a:cubicBezTo>
                  <a:cubicBezTo>
                    <a:pt x="381" y="3025"/>
                    <a:pt x="0" y="3829"/>
                    <a:pt x="1015" y="4040"/>
                  </a:cubicBezTo>
                  <a:cubicBezTo>
                    <a:pt x="1332" y="3998"/>
                    <a:pt x="1311" y="3892"/>
                    <a:pt x="1184" y="3660"/>
                  </a:cubicBezTo>
                  <a:cubicBezTo>
                    <a:pt x="190" y="2412"/>
                    <a:pt x="1523" y="1270"/>
                    <a:pt x="143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4" name="Google Shape;6994;p38"/>
            <p:cNvSpPr/>
            <p:nvPr/>
          </p:nvSpPr>
          <p:spPr>
            <a:xfrm>
              <a:off x="-1966375" y="3961950"/>
              <a:ext cx="61350" cy="83775"/>
            </a:xfrm>
            <a:custGeom>
              <a:avLst/>
              <a:gdLst/>
              <a:ahLst/>
              <a:cxnLst/>
              <a:rect l="l" t="t" r="r" b="b"/>
              <a:pathLst>
                <a:path w="2454" h="3351" extrusionOk="0">
                  <a:moveTo>
                    <a:pt x="1687" y="0"/>
                  </a:moveTo>
                  <a:cubicBezTo>
                    <a:pt x="1476" y="0"/>
                    <a:pt x="1240" y="400"/>
                    <a:pt x="1036" y="493"/>
                  </a:cubicBezTo>
                  <a:cubicBezTo>
                    <a:pt x="1142" y="1064"/>
                    <a:pt x="656" y="1381"/>
                    <a:pt x="317" y="1762"/>
                  </a:cubicBezTo>
                  <a:cubicBezTo>
                    <a:pt x="0" y="2290"/>
                    <a:pt x="402" y="2734"/>
                    <a:pt x="571" y="3179"/>
                  </a:cubicBezTo>
                  <a:cubicBezTo>
                    <a:pt x="615" y="3310"/>
                    <a:pt x="743" y="3351"/>
                    <a:pt x="892" y="3351"/>
                  </a:cubicBezTo>
                  <a:cubicBezTo>
                    <a:pt x="1032" y="3351"/>
                    <a:pt x="1189" y="3315"/>
                    <a:pt x="1311" y="3284"/>
                  </a:cubicBezTo>
                  <a:cubicBezTo>
                    <a:pt x="1967" y="3136"/>
                    <a:pt x="1565" y="2586"/>
                    <a:pt x="1777" y="2269"/>
                  </a:cubicBezTo>
                  <a:lnTo>
                    <a:pt x="1777" y="2269"/>
                  </a:lnTo>
                  <a:cubicBezTo>
                    <a:pt x="1701" y="2283"/>
                    <a:pt x="1629" y="2289"/>
                    <a:pt x="1560" y="2289"/>
                  </a:cubicBezTo>
                  <a:cubicBezTo>
                    <a:pt x="901" y="2289"/>
                    <a:pt x="610" y="1691"/>
                    <a:pt x="1396" y="1423"/>
                  </a:cubicBezTo>
                  <a:cubicBezTo>
                    <a:pt x="2453" y="1127"/>
                    <a:pt x="2136" y="598"/>
                    <a:pt x="1777" y="27"/>
                  </a:cubicBezTo>
                  <a:cubicBezTo>
                    <a:pt x="1747" y="9"/>
                    <a:pt x="1717" y="0"/>
                    <a:pt x="16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5" name="Google Shape;6995;p38"/>
            <p:cNvSpPr/>
            <p:nvPr/>
          </p:nvSpPr>
          <p:spPr>
            <a:xfrm>
              <a:off x="-2808675" y="3778450"/>
              <a:ext cx="49750" cy="85475"/>
            </a:xfrm>
            <a:custGeom>
              <a:avLst/>
              <a:gdLst/>
              <a:ahLst/>
              <a:cxnLst/>
              <a:rect l="l" t="t" r="r" b="b"/>
              <a:pathLst>
                <a:path w="1990" h="3419" extrusionOk="0">
                  <a:moveTo>
                    <a:pt x="1208" y="0"/>
                  </a:moveTo>
                  <a:cubicBezTo>
                    <a:pt x="771" y="0"/>
                    <a:pt x="203" y="848"/>
                    <a:pt x="170" y="1213"/>
                  </a:cubicBezTo>
                  <a:cubicBezTo>
                    <a:pt x="149" y="1572"/>
                    <a:pt x="86" y="1932"/>
                    <a:pt x="276" y="2270"/>
                  </a:cubicBezTo>
                  <a:cubicBezTo>
                    <a:pt x="377" y="2317"/>
                    <a:pt x="456" y="2337"/>
                    <a:pt x="519" y="2337"/>
                  </a:cubicBezTo>
                  <a:cubicBezTo>
                    <a:pt x="852" y="2337"/>
                    <a:pt x="738" y="1784"/>
                    <a:pt x="1058" y="1784"/>
                  </a:cubicBezTo>
                  <a:cubicBezTo>
                    <a:pt x="1376" y="3412"/>
                    <a:pt x="191" y="2440"/>
                    <a:pt x="1" y="3137"/>
                  </a:cubicBezTo>
                  <a:cubicBezTo>
                    <a:pt x="170" y="3351"/>
                    <a:pt x="359" y="3419"/>
                    <a:pt x="551" y="3419"/>
                  </a:cubicBezTo>
                  <a:cubicBezTo>
                    <a:pt x="816" y="3419"/>
                    <a:pt x="1089" y="3292"/>
                    <a:pt x="1333" y="3243"/>
                  </a:cubicBezTo>
                  <a:cubicBezTo>
                    <a:pt x="1989" y="3095"/>
                    <a:pt x="1672" y="1551"/>
                    <a:pt x="1460" y="1086"/>
                  </a:cubicBezTo>
                  <a:cubicBezTo>
                    <a:pt x="1249" y="832"/>
                    <a:pt x="1270" y="452"/>
                    <a:pt x="1524" y="219"/>
                  </a:cubicBezTo>
                  <a:cubicBezTo>
                    <a:pt x="1437" y="64"/>
                    <a:pt x="1327" y="0"/>
                    <a:pt x="12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6" name="Google Shape;6996;p38"/>
            <p:cNvSpPr/>
            <p:nvPr/>
          </p:nvSpPr>
          <p:spPr>
            <a:xfrm>
              <a:off x="-1088675" y="3593575"/>
              <a:ext cx="68750" cy="87825"/>
            </a:xfrm>
            <a:custGeom>
              <a:avLst/>
              <a:gdLst/>
              <a:ahLst/>
              <a:cxnLst/>
              <a:rect l="l" t="t" r="r" b="b"/>
              <a:pathLst>
                <a:path w="2750" h="3513" extrusionOk="0">
                  <a:moveTo>
                    <a:pt x="2580" y="0"/>
                  </a:moveTo>
                  <a:lnTo>
                    <a:pt x="2580" y="0"/>
                  </a:lnTo>
                  <a:cubicBezTo>
                    <a:pt x="1544" y="64"/>
                    <a:pt x="635" y="1481"/>
                    <a:pt x="317" y="2369"/>
                  </a:cubicBezTo>
                  <a:cubicBezTo>
                    <a:pt x="0" y="2813"/>
                    <a:pt x="317" y="3194"/>
                    <a:pt x="677" y="3490"/>
                  </a:cubicBezTo>
                  <a:cubicBezTo>
                    <a:pt x="793" y="3505"/>
                    <a:pt x="890" y="3512"/>
                    <a:pt x="969" y="3512"/>
                  </a:cubicBezTo>
                  <a:cubicBezTo>
                    <a:pt x="1875" y="3512"/>
                    <a:pt x="589" y="2577"/>
                    <a:pt x="1036" y="2052"/>
                  </a:cubicBezTo>
                  <a:cubicBezTo>
                    <a:pt x="1269" y="1819"/>
                    <a:pt x="1354" y="1502"/>
                    <a:pt x="1607" y="1248"/>
                  </a:cubicBezTo>
                  <a:cubicBezTo>
                    <a:pt x="2750" y="1100"/>
                    <a:pt x="2305" y="825"/>
                    <a:pt x="258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7" name="Google Shape;6997;p38"/>
            <p:cNvSpPr/>
            <p:nvPr/>
          </p:nvSpPr>
          <p:spPr>
            <a:xfrm>
              <a:off x="-1974075" y="3998050"/>
              <a:ext cx="84900" cy="53525"/>
            </a:xfrm>
            <a:custGeom>
              <a:avLst/>
              <a:gdLst/>
              <a:ahLst/>
              <a:cxnLst/>
              <a:rect l="l" t="t" r="r" b="b"/>
              <a:pathLst>
                <a:path w="3396" h="2141" extrusionOk="0">
                  <a:moveTo>
                    <a:pt x="3396" y="0"/>
                  </a:moveTo>
                  <a:cubicBezTo>
                    <a:pt x="2846" y="64"/>
                    <a:pt x="2381" y="360"/>
                    <a:pt x="2085" y="804"/>
                  </a:cubicBezTo>
                  <a:cubicBezTo>
                    <a:pt x="2063" y="1058"/>
                    <a:pt x="1408" y="1100"/>
                    <a:pt x="1810" y="1502"/>
                  </a:cubicBezTo>
                  <a:cubicBezTo>
                    <a:pt x="1915" y="1629"/>
                    <a:pt x="1810" y="1756"/>
                    <a:pt x="1598" y="1777"/>
                  </a:cubicBezTo>
                  <a:cubicBezTo>
                    <a:pt x="1545" y="1777"/>
                    <a:pt x="1481" y="1778"/>
                    <a:pt x="1413" y="1778"/>
                  </a:cubicBezTo>
                  <a:cubicBezTo>
                    <a:pt x="1212" y="1778"/>
                    <a:pt x="990" y="1766"/>
                    <a:pt x="1006" y="1671"/>
                  </a:cubicBezTo>
                  <a:cubicBezTo>
                    <a:pt x="1091" y="1164"/>
                    <a:pt x="308" y="677"/>
                    <a:pt x="985" y="170"/>
                  </a:cubicBezTo>
                  <a:cubicBezTo>
                    <a:pt x="874" y="59"/>
                    <a:pt x="742" y="11"/>
                    <a:pt x="612" y="11"/>
                  </a:cubicBezTo>
                  <a:cubicBezTo>
                    <a:pt x="298" y="11"/>
                    <a:pt x="0" y="296"/>
                    <a:pt x="75" y="656"/>
                  </a:cubicBezTo>
                  <a:cubicBezTo>
                    <a:pt x="33" y="1015"/>
                    <a:pt x="329" y="1290"/>
                    <a:pt x="350" y="1650"/>
                  </a:cubicBezTo>
                  <a:cubicBezTo>
                    <a:pt x="366" y="1986"/>
                    <a:pt x="552" y="2141"/>
                    <a:pt x="844" y="2141"/>
                  </a:cubicBezTo>
                  <a:cubicBezTo>
                    <a:pt x="937" y="2141"/>
                    <a:pt x="1041" y="2125"/>
                    <a:pt x="1154" y="2094"/>
                  </a:cubicBezTo>
                  <a:cubicBezTo>
                    <a:pt x="1767" y="1904"/>
                    <a:pt x="2677" y="1967"/>
                    <a:pt x="2465" y="1015"/>
                  </a:cubicBezTo>
                  <a:cubicBezTo>
                    <a:pt x="2634" y="656"/>
                    <a:pt x="3311" y="444"/>
                    <a:pt x="33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8" name="Google Shape;6998;p38"/>
            <p:cNvSpPr/>
            <p:nvPr/>
          </p:nvSpPr>
          <p:spPr>
            <a:xfrm>
              <a:off x="-1722100" y="4027125"/>
              <a:ext cx="55525" cy="61375"/>
            </a:xfrm>
            <a:custGeom>
              <a:avLst/>
              <a:gdLst/>
              <a:ahLst/>
              <a:cxnLst/>
              <a:rect l="l" t="t" r="r" b="b"/>
              <a:pathLst>
                <a:path w="2221" h="2455" extrusionOk="0">
                  <a:moveTo>
                    <a:pt x="2221" y="1"/>
                  </a:moveTo>
                  <a:lnTo>
                    <a:pt x="2221" y="1"/>
                  </a:lnTo>
                  <a:cubicBezTo>
                    <a:pt x="804" y="318"/>
                    <a:pt x="360" y="1333"/>
                    <a:pt x="0" y="2390"/>
                  </a:cubicBezTo>
                  <a:cubicBezTo>
                    <a:pt x="108" y="2433"/>
                    <a:pt x="218" y="2455"/>
                    <a:pt x="327" y="2455"/>
                  </a:cubicBezTo>
                  <a:cubicBezTo>
                    <a:pt x="537" y="2455"/>
                    <a:pt x="742" y="2375"/>
                    <a:pt x="909" y="2221"/>
                  </a:cubicBezTo>
                  <a:cubicBezTo>
                    <a:pt x="1375" y="1862"/>
                    <a:pt x="1417" y="1227"/>
                    <a:pt x="2030" y="931"/>
                  </a:cubicBezTo>
                  <a:lnTo>
                    <a:pt x="2221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9" name="Google Shape;6999;p38"/>
            <p:cNvSpPr/>
            <p:nvPr/>
          </p:nvSpPr>
          <p:spPr>
            <a:xfrm>
              <a:off x="-1677700" y="4028175"/>
              <a:ext cx="57125" cy="83050"/>
            </a:xfrm>
            <a:custGeom>
              <a:avLst/>
              <a:gdLst/>
              <a:ahLst/>
              <a:cxnLst/>
              <a:rect l="l" t="t" r="r" b="b"/>
              <a:pathLst>
                <a:path w="2285" h="3322" extrusionOk="0">
                  <a:moveTo>
                    <a:pt x="1735" y="1"/>
                  </a:moveTo>
                  <a:cubicBezTo>
                    <a:pt x="1396" y="149"/>
                    <a:pt x="677" y="128"/>
                    <a:pt x="1375" y="699"/>
                  </a:cubicBezTo>
                  <a:cubicBezTo>
                    <a:pt x="1841" y="1079"/>
                    <a:pt x="1" y="2327"/>
                    <a:pt x="254" y="3321"/>
                  </a:cubicBezTo>
                  <a:cubicBezTo>
                    <a:pt x="424" y="3300"/>
                    <a:pt x="614" y="3258"/>
                    <a:pt x="614" y="3131"/>
                  </a:cubicBezTo>
                  <a:cubicBezTo>
                    <a:pt x="572" y="2306"/>
                    <a:pt x="1545" y="1904"/>
                    <a:pt x="1714" y="1185"/>
                  </a:cubicBezTo>
                  <a:cubicBezTo>
                    <a:pt x="1746" y="1012"/>
                    <a:pt x="1834" y="955"/>
                    <a:pt x="1943" y="955"/>
                  </a:cubicBezTo>
                  <a:cubicBezTo>
                    <a:pt x="2048" y="955"/>
                    <a:pt x="2171" y="1007"/>
                    <a:pt x="2285" y="1058"/>
                  </a:cubicBezTo>
                  <a:cubicBezTo>
                    <a:pt x="2285" y="656"/>
                    <a:pt x="2242" y="233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0" name="Google Shape;7000;p38"/>
            <p:cNvSpPr/>
            <p:nvPr/>
          </p:nvSpPr>
          <p:spPr>
            <a:xfrm>
              <a:off x="-853400" y="3754725"/>
              <a:ext cx="70850" cy="55975"/>
            </a:xfrm>
            <a:custGeom>
              <a:avLst/>
              <a:gdLst/>
              <a:ahLst/>
              <a:cxnLst/>
              <a:rect l="l" t="t" r="r" b="b"/>
              <a:pathLst>
                <a:path w="2834" h="2239" extrusionOk="0">
                  <a:moveTo>
                    <a:pt x="2658" y="0"/>
                  </a:moveTo>
                  <a:cubicBezTo>
                    <a:pt x="2102" y="0"/>
                    <a:pt x="70" y="1639"/>
                    <a:pt x="1" y="1950"/>
                  </a:cubicBezTo>
                  <a:cubicBezTo>
                    <a:pt x="37" y="2133"/>
                    <a:pt x="200" y="2239"/>
                    <a:pt x="364" y="2239"/>
                  </a:cubicBezTo>
                  <a:cubicBezTo>
                    <a:pt x="485" y="2239"/>
                    <a:pt x="606" y="2182"/>
                    <a:pt x="677" y="2056"/>
                  </a:cubicBezTo>
                  <a:cubicBezTo>
                    <a:pt x="1248" y="1337"/>
                    <a:pt x="2285" y="1062"/>
                    <a:pt x="2771" y="280"/>
                  </a:cubicBezTo>
                  <a:cubicBezTo>
                    <a:pt x="2833" y="82"/>
                    <a:pt x="2783" y="0"/>
                    <a:pt x="26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1" name="Google Shape;7001;p38"/>
            <p:cNvSpPr/>
            <p:nvPr/>
          </p:nvSpPr>
          <p:spPr>
            <a:xfrm>
              <a:off x="-2343900" y="3700375"/>
              <a:ext cx="64525" cy="72450"/>
            </a:xfrm>
            <a:custGeom>
              <a:avLst/>
              <a:gdLst/>
              <a:ahLst/>
              <a:cxnLst/>
              <a:rect l="l" t="t" r="r" b="b"/>
              <a:pathLst>
                <a:path w="2581" h="2898" extrusionOk="0">
                  <a:moveTo>
                    <a:pt x="1333" y="0"/>
                  </a:moveTo>
                  <a:cubicBezTo>
                    <a:pt x="889" y="825"/>
                    <a:pt x="0" y="2454"/>
                    <a:pt x="1290" y="2898"/>
                  </a:cubicBezTo>
                  <a:cubicBezTo>
                    <a:pt x="1409" y="2752"/>
                    <a:pt x="1582" y="2736"/>
                    <a:pt x="1764" y="2736"/>
                  </a:cubicBezTo>
                  <a:cubicBezTo>
                    <a:pt x="1815" y="2736"/>
                    <a:pt x="1868" y="2737"/>
                    <a:pt x="1919" y="2737"/>
                  </a:cubicBezTo>
                  <a:cubicBezTo>
                    <a:pt x="2107" y="2737"/>
                    <a:pt x="2289" y="2720"/>
                    <a:pt x="2411" y="2559"/>
                  </a:cubicBezTo>
                  <a:cubicBezTo>
                    <a:pt x="2389" y="2558"/>
                    <a:pt x="2366" y="2557"/>
                    <a:pt x="2343" y="2557"/>
                  </a:cubicBezTo>
                  <a:cubicBezTo>
                    <a:pt x="2206" y="2557"/>
                    <a:pt x="2066" y="2580"/>
                    <a:pt x="1930" y="2580"/>
                  </a:cubicBezTo>
                  <a:cubicBezTo>
                    <a:pt x="1772" y="2580"/>
                    <a:pt x="1618" y="2549"/>
                    <a:pt x="1481" y="2411"/>
                  </a:cubicBezTo>
                  <a:cubicBezTo>
                    <a:pt x="1100" y="1629"/>
                    <a:pt x="2581" y="318"/>
                    <a:pt x="133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2" name="Google Shape;7002;p38"/>
            <p:cNvSpPr/>
            <p:nvPr/>
          </p:nvSpPr>
          <p:spPr>
            <a:xfrm>
              <a:off x="-1185450" y="4084450"/>
              <a:ext cx="52900" cy="46850"/>
            </a:xfrm>
            <a:custGeom>
              <a:avLst/>
              <a:gdLst/>
              <a:ahLst/>
              <a:cxnLst/>
              <a:rect l="l" t="t" r="r" b="b"/>
              <a:pathLst>
                <a:path w="2116" h="1874" extrusionOk="0">
                  <a:moveTo>
                    <a:pt x="1619" y="1"/>
                  </a:moveTo>
                  <a:cubicBezTo>
                    <a:pt x="1160" y="1"/>
                    <a:pt x="641" y="525"/>
                    <a:pt x="276" y="753"/>
                  </a:cubicBezTo>
                  <a:cubicBezTo>
                    <a:pt x="1" y="1049"/>
                    <a:pt x="170" y="1578"/>
                    <a:pt x="445" y="1874"/>
                  </a:cubicBezTo>
                  <a:cubicBezTo>
                    <a:pt x="1291" y="1578"/>
                    <a:pt x="1650" y="880"/>
                    <a:pt x="2116" y="288"/>
                  </a:cubicBezTo>
                  <a:cubicBezTo>
                    <a:pt x="1967" y="80"/>
                    <a:pt x="1798" y="1"/>
                    <a:pt x="161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3" name="Google Shape;7003;p38"/>
            <p:cNvSpPr/>
            <p:nvPr/>
          </p:nvSpPr>
          <p:spPr>
            <a:xfrm>
              <a:off x="-1229250" y="4107250"/>
              <a:ext cx="54925" cy="33150"/>
            </a:xfrm>
            <a:custGeom>
              <a:avLst/>
              <a:gdLst/>
              <a:ahLst/>
              <a:cxnLst/>
              <a:rect l="l" t="t" r="r" b="b"/>
              <a:pathLst>
                <a:path w="2197" h="1326" extrusionOk="0">
                  <a:moveTo>
                    <a:pt x="256" y="1"/>
                  </a:moveTo>
                  <a:cubicBezTo>
                    <a:pt x="0" y="1"/>
                    <a:pt x="44" y="176"/>
                    <a:pt x="167" y="666"/>
                  </a:cubicBezTo>
                  <a:cubicBezTo>
                    <a:pt x="615" y="1114"/>
                    <a:pt x="919" y="1326"/>
                    <a:pt x="1254" y="1326"/>
                  </a:cubicBezTo>
                  <a:cubicBezTo>
                    <a:pt x="1519" y="1326"/>
                    <a:pt x="1804" y="1193"/>
                    <a:pt x="2197" y="941"/>
                  </a:cubicBezTo>
                  <a:lnTo>
                    <a:pt x="2197" y="327"/>
                  </a:lnTo>
                  <a:cubicBezTo>
                    <a:pt x="1816" y="95"/>
                    <a:pt x="1372" y="264"/>
                    <a:pt x="991" y="137"/>
                  </a:cubicBezTo>
                  <a:cubicBezTo>
                    <a:pt x="630" y="54"/>
                    <a:pt x="397" y="1"/>
                    <a:pt x="25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4" name="Google Shape;7004;p38"/>
            <p:cNvSpPr/>
            <p:nvPr/>
          </p:nvSpPr>
          <p:spPr>
            <a:xfrm>
              <a:off x="-1212950" y="3839725"/>
              <a:ext cx="111600" cy="76650"/>
            </a:xfrm>
            <a:custGeom>
              <a:avLst/>
              <a:gdLst/>
              <a:ahLst/>
              <a:cxnLst/>
              <a:rect l="l" t="t" r="r" b="b"/>
              <a:pathLst>
                <a:path w="4464" h="3066" extrusionOk="0">
                  <a:moveTo>
                    <a:pt x="3772" y="1"/>
                  </a:moveTo>
                  <a:cubicBezTo>
                    <a:pt x="2618" y="1"/>
                    <a:pt x="3318" y="1426"/>
                    <a:pt x="1947" y="1554"/>
                  </a:cubicBezTo>
                  <a:cubicBezTo>
                    <a:pt x="1926" y="2463"/>
                    <a:pt x="487" y="2146"/>
                    <a:pt x="1" y="2696"/>
                  </a:cubicBezTo>
                  <a:cubicBezTo>
                    <a:pt x="87" y="2953"/>
                    <a:pt x="240" y="3065"/>
                    <a:pt x="448" y="3065"/>
                  </a:cubicBezTo>
                  <a:cubicBezTo>
                    <a:pt x="548" y="3065"/>
                    <a:pt x="660" y="3040"/>
                    <a:pt x="784" y="2992"/>
                  </a:cubicBezTo>
                  <a:cubicBezTo>
                    <a:pt x="1439" y="2082"/>
                    <a:pt x="3279" y="2082"/>
                    <a:pt x="3173" y="729"/>
                  </a:cubicBezTo>
                  <a:cubicBezTo>
                    <a:pt x="3122" y="484"/>
                    <a:pt x="3487" y="270"/>
                    <a:pt x="3784" y="270"/>
                  </a:cubicBezTo>
                  <a:cubicBezTo>
                    <a:pt x="3975" y="270"/>
                    <a:pt x="4138" y="358"/>
                    <a:pt x="4146" y="581"/>
                  </a:cubicBezTo>
                  <a:cubicBezTo>
                    <a:pt x="4358" y="475"/>
                    <a:pt x="4379" y="263"/>
                    <a:pt x="4464" y="115"/>
                  </a:cubicBezTo>
                  <a:cubicBezTo>
                    <a:pt x="4178" y="35"/>
                    <a:pt x="3952" y="1"/>
                    <a:pt x="37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5" name="Google Shape;7005;p38"/>
            <p:cNvSpPr/>
            <p:nvPr/>
          </p:nvSpPr>
          <p:spPr>
            <a:xfrm>
              <a:off x="-1453300" y="3905525"/>
              <a:ext cx="62725" cy="53325"/>
            </a:xfrm>
            <a:custGeom>
              <a:avLst/>
              <a:gdLst/>
              <a:ahLst/>
              <a:cxnLst/>
              <a:rect l="l" t="t" r="r" b="b"/>
              <a:pathLst>
                <a:path w="2509" h="2133" extrusionOk="0">
                  <a:moveTo>
                    <a:pt x="1684" y="0"/>
                  </a:moveTo>
                  <a:cubicBezTo>
                    <a:pt x="1113" y="275"/>
                    <a:pt x="605" y="656"/>
                    <a:pt x="182" y="1142"/>
                  </a:cubicBezTo>
                  <a:cubicBezTo>
                    <a:pt x="0" y="1753"/>
                    <a:pt x="42" y="2133"/>
                    <a:pt x="273" y="2133"/>
                  </a:cubicBezTo>
                  <a:cubicBezTo>
                    <a:pt x="418" y="2133"/>
                    <a:pt x="637" y="1984"/>
                    <a:pt x="923" y="1650"/>
                  </a:cubicBezTo>
                  <a:cubicBezTo>
                    <a:pt x="1853" y="1290"/>
                    <a:pt x="2509" y="1311"/>
                    <a:pt x="1684" y="191"/>
                  </a:cubicBezTo>
                  <a:cubicBezTo>
                    <a:pt x="1747" y="169"/>
                    <a:pt x="1769" y="42"/>
                    <a:pt x="168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6" name="Google Shape;7006;p38"/>
            <p:cNvSpPr/>
            <p:nvPr/>
          </p:nvSpPr>
          <p:spPr>
            <a:xfrm>
              <a:off x="-1616375" y="3758075"/>
              <a:ext cx="48150" cy="53125"/>
            </a:xfrm>
            <a:custGeom>
              <a:avLst/>
              <a:gdLst/>
              <a:ahLst/>
              <a:cxnLst/>
              <a:rect l="l" t="t" r="r" b="b"/>
              <a:pathLst>
                <a:path w="1926" h="2125" extrusionOk="0">
                  <a:moveTo>
                    <a:pt x="769" y="0"/>
                  </a:moveTo>
                  <a:cubicBezTo>
                    <a:pt x="512" y="0"/>
                    <a:pt x="248" y="64"/>
                    <a:pt x="1" y="188"/>
                  </a:cubicBezTo>
                  <a:cubicBezTo>
                    <a:pt x="149" y="442"/>
                    <a:pt x="487" y="590"/>
                    <a:pt x="234" y="928"/>
                  </a:cubicBezTo>
                  <a:cubicBezTo>
                    <a:pt x="593" y="1288"/>
                    <a:pt x="276" y="1732"/>
                    <a:pt x="466" y="2112"/>
                  </a:cubicBezTo>
                  <a:cubicBezTo>
                    <a:pt x="516" y="2121"/>
                    <a:pt x="562" y="2125"/>
                    <a:pt x="605" y="2125"/>
                  </a:cubicBezTo>
                  <a:cubicBezTo>
                    <a:pt x="1453" y="2125"/>
                    <a:pt x="1000" y="611"/>
                    <a:pt x="1926" y="611"/>
                  </a:cubicBezTo>
                  <a:cubicBezTo>
                    <a:pt x="1644" y="195"/>
                    <a:pt x="1217" y="0"/>
                    <a:pt x="76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7" name="Google Shape;7007;p38"/>
            <p:cNvSpPr/>
            <p:nvPr/>
          </p:nvSpPr>
          <p:spPr>
            <a:xfrm>
              <a:off x="-1733750" y="4083050"/>
              <a:ext cx="57675" cy="47200"/>
            </a:xfrm>
            <a:custGeom>
              <a:avLst/>
              <a:gdLst/>
              <a:ahLst/>
              <a:cxnLst/>
              <a:rect l="l" t="t" r="r" b="b"/>
              <a:pathLst>
                <a:path w="2307" h="1888" extrusionOk="0">
                  <a:moveTo>
                    <a:pt x="1083" y="0"/>
                  </a:moveTo>
                  <a:cubicBezTo>
                    <a:pt x="871" y="0"/>
                    <a:pt x="661" y="47"/>
                    <a:pt x="466" y="153"/>
                  </a:cubicBezTo>
                  <a:lnTo>
                    <a:pt x="445" y="153"/>
                  </a:lnTo>
                  <a:cubicBezTo>
                    <a:pt x="1" y="1549"/>
                    <a:pt x="530" y="1613"/>
                    <a:pt x="1756" y="1888"/>
                  </a:cubicBezTo>
                  <a:cubicBezTo>
                    <a:pt x="1650" y="1486"/>
                    <a:pt x="2116" y="1486"/>
                    <a:pt x="2306" y="1274"/>
                  </a:cubicBezTo>
                  <a:lnTo>
                    <a:pt x="2306" y="1274"/>
                  </a:lnTo>
                  <a:cubicBezTo>
                    <a:pt x="2229" y="1288"/>
                    <a:pt x="2154" y="1295"/>
                    <a:pt x="2084" y="1295"/>
                  </a:cubicBezTo>
                  <a:cubicBezTo>
                    <a:pt x="1400" y="1295"/>
                    <a:pt x="1034" y="676"/>
                    <a:pt x="1206" y="5"/>
                  </a:cubicBezTo>
                  <a:cubicBezTo>
                    <a:pt x="1165" y="2"/>
                    <a:pt x="1124" y="0"/>
                    <a:pt x="10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8" name="Google Shape;7008;p38"/>
            <p:cNvSpPr/>
            <p:nvPr/>
          </p:nvSpPr>
          <p:spPr>
            <a:xfrm>
              <a:off x="-1208000" y="3821450"/>
              <a:ext cx="62225" cy="45350"/>
            </a:xfrm>
            <a:custGeom>
              <a:avLst/>
              <a:gdLst/>
              <a:ahLst/>
              <a:cxnLst/>
              <a:rect l="l" t="t" r="r" b="b"/>
              <a:pathLst>
                <a:path w="2489" h="1814" extrusionOk="0">
                  <a:moveTo>
                    <a:pt x="1897" y="0"/>
                  </a:moveTo>
                  <a:lnTo>
                    <a:pt x="839" y="677"/>
                  </a:lnTo>
                  <a:cubicBezTo>
                    <a:pt x="879" y="933"/>
                    <a:pt x="1" y="1813"/>
                    <a:pt x="478" y="1813"/>
                  </a:cubicBezTo>
                  <a:cubicBezTo>
                    <a:pt x="513" y="1813"/>
                    <a:pt x="556" y="1808"/>
                    <a:pt x="607" y="1798"/>
                  </a:cubicBezTo>
                  <a:cubicBezTo>
                    <a:pt x="1262" y="1312"/>
                    <a:pt x="2489" y="1164"/>
                    <a:pt x="189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9" name="Google Shape;7009;p38"/>
            <p:cNvSpPr/>
            <p:nvPr/>
          </p:nvSpPr>
          <p:spPr>
            <a:xfrm>
              <a:off x="-2325400" y="3681825"/>
              <a:ext cx="40100" cy="78850"/>
            </a:xfrm>
            <a:custGeom>
              <a:avLst/>
              <a:gdLst/>
              <a:ahLst/>
              <a:cxnLst/>
              <a:rect l="l" t="t" r="r" b="b"/>
              <a:pathLst>
                <a:path w="1604" h="3154" extrusionOk="0">
                  <a:moveTo>
                    <a:pt x="1244" y="1"/>
                  </a:moveTo>
                  <a:cubicBezTo>
                    <a:pt x="939" y="1"/>
                    <a:pt x="529" y="310"/>
                    <a:pt x="593" y="742"/>
                  </a:cubicBezTo>
                  <a:cubicBezTo>
                    <a:pt x="1587" y="1313"/>
                    <a:pt x="1" y="2307"/>
                    <a:pt x="741" y="3153"/>
                  </a:cubicBezTo>
                  <a:cubicBezTo>
                    <a:pt x="698" y="2942"/>
                    <a:pt x="804" y="2709"/>
                    <a:pt x="1016" y="2603"/>
                  </a:cubicBezTo>
                  <a:cubicBezTo>
                    <a:pt x="1143" y="2328"/>
                    <a:pt x="1164" y="2011"/>
                    <a:pt x="1121" y="1715"/>
                  </a:cubicBezTo>
                  <a:cubicBezTo>
                    <a:pt x="1396" y="1334"/>
                    <a:pt x="1143" y="827"/>
                    <a:pt x="1544" y="467"/>
                  </a:cubicBezTo>
                  <a:cubicBezTo>
                    <a:pt x="1604" y="138"/>
                    <a:pt x="1447" y="1"/>
                    <a:pt x="124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0" name="Google Shape;7010;p38"/>
            <p:cNvSpPr/>
            <p:nvPr/>
          </p:nvSpPr>
          <p:spPr>
            <a:xfrm>
              <a:off x="-1236725" y="4088800"/>
              <a:ext cx="61875" cy="35100"/>
            </a:xfrm>
            <a:custGeom>
              <a:avLst/>
              <a:gdLst/>
              <a:ahLst/>
              <a:cxnLst/>
              <a:rect l="l" t="t" r="r" b="b"/>
              <a:pathLst>
                <a:path w="2475" h="1404" extrusionOk="0">
                  <a:moveTo>
                    <a:pt x="1116" y="0"/>
                  </a:moveTo>
                  <a:cubicBezTo>
                    <a:pt x="773" y="0"/>
                    <a:pt x="529" y="325"/>
                    <a:pt x="191" y="325"/>
                  </a:cubicBezTo>
                  <a:cubicBezTo>
                    <a:pt x="106" y="706"/>
                    <a:pt x="0" y="1171"/>
                    <a:pt x="444" y="1404"/>
                  </a:cubicBezTo>
                  <a:cubicBezTo>
                    <a:pt x="396" y="1017"/>
                    <a:pt x="483" y="906"/>
                    <a:pt x="623" y="906"/>
                  </a:cubicBezTo>
                  <a:cubicBezTo>
                    <a:pt x="809" y="906"/>
                    <a:pt x="1087" y="1099"/>
                    <a:pt x="1269" y="1099"/>
                  </a:cubicBezTo>
                  <a:cubicBezTo>
                    <a:pt x="1310" y="1099"/>
                    <a:pt x="1346" y="1090"/>
                    <a:pt x="1375" y="1065"/>
                  </a:cubicBezTo>
                  <a:cubicBezTo>
                    <a:pt x="1476" y="964"/>
                    <a:pt x="1364" y="747"/>
                    <a:pt x="1503" y="747"/>
                  </a:cubicBezTo>
                  <a:cubicBezTo>
                    <a:pt x="1509" y="747"/>
                    <a:pt x="1516" y="747"/>
                    <a:pt x="1523" y="748"/>
                  </a:cubicBezTo>
                  <a:cubicBezTo>
                    <a:pt x="1692" y="769"/>
                    <a:pt x="1523" y="960"/>
                    <a:pt x="1565" y="1065"/>
                  </a:cubicBezTo>
                  <a:cubicBezTo>
                    <a:pt x="1648" y="1148"/>
                    <a:pt x="1733" y="1176"/>
                    <a:pt x="1818" y="1176"/>
                  </a:cubicBezTo>
                  <a:cubicBezTo>
                    <a:pt x="2000" y="1176"/>
                    <a:pt x="2186" y="1047"/>
                    <a:pt x="2366" y="1047"/>
                  </a:cubicBezTo>
                  <a:cubicBezTo>
                    <a:pt x="2402" y="1047"/>
                    <a:pt x="2439" y="1053"/>
                    <a:pt x="2475" y="1065"/>
                  </a:cubicBezTo>
                  <a:cubicBezTo>
                    <a:pt x="2390" y="473"/>
                    <a:pt x="1967" y="177"/>
                    <a:pt x="1396" y="71"/>
                  </a:cubicBezTo>
                  <a:cubicBezTo>
                    <a:pt x="1295" y="21"/>
                    <a:pt x="1202" y="0"/>
                    <a:pt x="111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1" name="Google Shape;7011;p38"/>
            <p:cNvSpPr/>
            <p:nvPr/>
          </p:nvSpPr>
          <p:spPr>
            <a:xfrm>
              <a:off x="-1155825" y="4050400"/>
              <a:ext cx="40725" cy="41250"/>
            </a:xfrm>
            <a:custGeom>
              <a:avLst/>
              <a:gdLst/>
              <a:ahLst/>
              <a:cxnLst/>
              <a:rect l="l" t="t" r="r" b="b"/>
              <a:pathLst>
                <a:path w="1629" h="1650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635" y="973"/>
                    <a:pt x="635" y="973"/>
                    <a:pt x="0" y="994"/>
                  </a:cubicBezTo>
                  <a:lnTo>
                    <a:pt x="0" y="1481"/>
                  </a:lnTo>
                  <a:cubicBezTo>
                    <a:pt x="88" y="1528"/>
                    <a:pt x="188" y="1539"/>
                    <a:pt x="291" y="1539"/>
                  </a:cubicBezTo>
                  <a:cubicBezTo>
                    <a:pt x="372" y="1539"/>
                    <a:pt x="455" y="1532"/>
                    <a:pt x="538" y="1532"/>
                  </a:cubicBezTo>
                  <a:cubicBezTo>
                    <a:pt x="677" y="1532"/>
                    <a:pt x="813" y="1551"/>
                    <a:pt x="931" y="1650"/>
                  </a:cubicBezTo>
                  <a:cubicBezTo>
                    <a:pt x="1375" y="1438"/>
                    <a:pt x="1438" y="1036"/>
                    <a:pt x="1607" y="677"/>
                  </a:cubicBezTo>
                  <a:cubicBezTo>
                    <a:pt x="1311" y="529"/>
                    <a:pt x="1629" y="169"/>
                    <a:pt x="135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2" name="Google Shape;7012;p38"/>
            <p:cNvSpPr/>
            <p:nvPr/>
          </p:nvSpPr>
          <p:spPr>
            <a:xfrm>
              <a:off x="-2706625" y="4069925"/>
              <a:ext cx="49725" cy="45725"/>
            </a:xfrm>
            <a:custGeom>
              <a:avLst/>
              <a:gdLst/>
              <a:ahLst/>
              <a:cxnLst/>
              <a:rect l="l" t="t" r="r" b="b"/>
              <a:pathLst>
                <a:path w="1989" h="1829" extrusionOk="0">
                  <a:moveTo>
                    <a:pt x="1658" y="1"/>
                  </a:moveTo>
                  <a:cubicBezTo>
                    <a:pt x="1179" y="1"/>
                    <a:pt x="1051" y="430"/>
                    <a:pt x="741" y="657"/>
                  </a:cubicBezTo>
                  <a:cubicBezTo>
                    <a:pt x="403" y="996"/>
                    <a:pt x="85" y="1355"/>
                    <a:pt x="1" y="1799"/>
                  </a:cubicBezTo>
                  <a:cubicBezTo>
                    <a:pt x="67" y="1819"/>
                    <a:pt x="128" y="1828"/>
                    <a:pt x="184" y="1828"/>
                  </a:cubicBezTo>
                  <a:cubicBezTo>
                    <a:pt x="724" y="1828"/>
                    <a:pt x="848" y="997"/>
                    <a:pt x="1372" y="997"/>
                  </a:cubicBezTo>
                  <a:cubicBezTo>
                    <a:pt x="1490" y="997"/>
                    <a:pt x="1629" y="1039"/>
                    <a:pt x="1799" y="1144"/>
                  </a:cubicBezTo>
                  <a:cubicBezTo>
                    <a:pt x="1735" y="763"/>
                    <a:pt x="1989" y="361"/>
                    <a:pt x="1693" y="2"/>
                  </a:cubicBezTo>
                  <a:cubicBezTo>
                    <a:pt x="1681" y="1"/>
                    <a:pt x="1670" y="1"/>
                    <a:pt x="165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3" name="Google Shape;7013;p38"/>
            <p:cNvSpPr/>
            <p:nvPr/>
          </p:nvSpPr>
          <p:spPr>
            <a:xfrm>
              <a:off x="-2283100" y="3669175"/>
              <a:ext cx="56600" cy="63475"/>
            </a:xfrm>
            <a:custGeom>
              <a:avLst/>
              <a:gdLst/>
              <a:ahLst/>
              <a:cxnLst/>
              <a:rect l="l" t="t" r="r" b="b"/>
              <a:pathLst>
                <a:path w="2264" h="2539" extrusionOk="0">
                  <a:moveTo>
                    <a:pt x="1079" y="0"/>
                  </a:moveTo>
                  <a:cubicBezTo>
                    <a:pt x="1037" y="127"/>
                    <a:pt x="931" y="318"/>
                    <a:pt x="973" y="360"/>
                  </a:cubicBezTo>
                  <a:cubicBezTo>
                    <a:pt x="2264" y="1185"/>
                    <a:pt x="1" y="2094"/>
                    <a:pt x="1269" y="2538"/>
                  </a:cubicBezTo>
                  <a:cubicBezTo>
                    <a:pt x="1058" y="1798"/>
                    <a:pt x="1735" y="1417"/>
                    <a:pt x="2179" y="931"/>
                  </a:cubicBezTo>
                  <a:cubicBezTo>
                    <a:pt x="1883" y="529"/>
                    <a:pt x="1523" y="212"/>
                    <a:pt x="107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4" name="Google Shape;7014;p38"/>
            <p:cNvSpPr/>
            <p:nvPr/>
          </p:nvSpPr>
          <p:spPr>
            <a:xfrm>
              <a:off x="-792475" y="3742675"/>
              <a:ext cx="64400" cy="38575"/>
            </a:xfrm>
            <a:custGeom>
              <a:avLst/>
              <a:gdLst/>
              <a:ahLst/>
              <a:cxnLst/>
              <a:rect l="l" t="t" r="r" b="b"/>
              <a:pathLst>
                <a:path w="2576" h="1543" extrusionOk="0">
                  <a:moveTo>
                    <a:pt x="1244" y="0"/>
                  </a:moveTo>
                  <a:lnTo>
                    <a:pt x="1032" y="43"/>
                  </a:lnTo>
                  <a:cubicBezTo>
                    <a:pt x="1" y="909"/>
                    <a:pt x="355" y="1543"/>
                    <a:pt x="1021" y="1543"/>
                  </a:cubicBezTo>
                  <a:cubicBezTo>
                    <a:pt x="1378" y="1543"/>
                    <a:pt x="1826" y="1360"/>
                    <a:pt x="2195" y="931"/>
                  </a:cubicBezTo>
                  <a:lnTo>
                    <a:pt x="2365" y="910"/>
                  </a:lnTo>
                  <a:cubicBezTo>
                    <a:pt x="2576" y="762"/>
                    <a:pt x="2428" y="529"/>
                    <a:pt x="2195" y="529"/>
                  </a:cubicBezTo>
                  <a:cubicBezTo>
                    <a:pt x="2117" y="550"/>
                    <a:pt x="2047" y="560"/>
                    <a:pt x="1984" y="560"/>
                  </a:cubicBezTo>
                  <a:cubicBezTo>
                    <a:pt x="1606" y="560"/>
                    <a:pt x="1479" y="218"/>
                    <a:pt x="124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5" name="Google Shape;7015;p38"/>
            <p:cNvSpPr/>
            <p:nvPr/>
          </p:nvSpPr>
          <p:spPr>
            <a:xfrm>
              <a:off x="-1240425" y="3873700"/>
              <a:ext cx="47600" cy="44775"/>
            </a:xfrm>
            <a:custGeom>
              <a:avLst/>
              <a:gdLst/>
              <a:ahLst/>
              <a:cxnLst/>
              <a:rect l="l" t="t" r="r" b="b"/>
              <a:pathLst>
                <a:path w="1904" h="1791" extrusionOk="0">
                  <a:moveTo>
                    <a:pt x="882" y="1"/>
                  </a:moveTo>
                  <a:cubicBezTo>
                    <a:pt x="710" y="1"/>
                    <a:pt x="531" y="143"/>
                    <a:pt x="402" y="512"/>
                  </a:cubicBezTo>
                  <a:cubicBezTo>
                    <a:pt x="0" y="1098"/>
                    <a:pt x="805" y="1790"/>
                    <a:pt x="1452" y="1790"/>
                  </a:cubicBezTo>
                  <a:cubicBezTo>
                    <a:pt x="1622" y="1790"/>
                    <a:pt x="1780" y="1743"/>
                    <a:pt x="1904" y="1633"/>
                  </a:cubicBezTo>
                  <a:cubicBezTo>
                    <a:pt x="1586" y="1633"/>
                    <a:pt x="1290" y="1612"/>
                    <a:pt x="1163" y="1294"/>
                  </a:cubicBezTo>
                  <a:cubicBezTo>
                    <a:pt x="1673" y="844"/>
                    <a:pt x="1301" y="1"/>
                    <a:pt x="88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6" name="Google Shape;7016;p38"/>
            <p:cNvSpPr/>
            <p:nvPr/>
          </p:nvSpPr>
          <p:spPr>
            <a:xfrm>
              <a:off x="-1146850" y="3808550"/>
              <a:ext cx="59925" cy="25625"/>
            </a:xfrm>
            <a:custGeom>
              <a:avLst/>
              <a:gdLst/>
              <a:ahLst/>
              <a:cxnLst/>
              <a:rect l="l" t="t" r="r" b="b"/>
              <a:pathLst>
                <a:path w="2397" h="1025" extrusionOk="0">
                  <a:moveTo>
                    <a:pt x="1087" y="0"/>
                  </a:moveTo>
                  <a:cubicBezTo>
                    <a:pt x="682" y="0"/>
                    <a:pt x="250" y="94"/>
                    <a:pt x="1" y="242"/>
                  </a:cubicBezTo>
                  <a:cubicBezTo>
                    <a:pt x="593" y="538"/>
                    <a:pt x="1333" y="580"/>
                    <a:pt x="1862" y="1024"/>
                  </a:cubicBezTo>
                  <a:cubicBezTo>
                    <a:pt x="2396" y="276"/>
                    <a:pt x="1782" y="0"/>
                    <a:pt x="10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7" name="Google Shape;7017;p38"/>
            <p:cNvSpPr/>
            <p:nvPr/>
          </p:nvSpPr>
          <p:spPr>
            <a:xfrm>
              <a:off x="-1169575" y="4020525"/>
              <a:ext cx="55000" cy="23225"/>
            </a:xfrm>
            <a:custGeom>
              <a:avLst/>
              <a:gdLst/>
              <a:ahLst/>
              <a:cxnLst/>
              <a:rect l="l" t="t" r="r" b="b"/>
              <a:pathLst>
                <a:path w="2200" h="929" extrusionOk="0">
                  <a:moveTo>
                    <a:pt x="1519" y="0"/>
                  </a:moveTo>
                  <a:cubicBezTo>
                    <a:pt x="1011" y="0"/>
                    <a:pt x="375" y="354"/>
                    <a:pt x="0" y="582"/>
                  </a:cubicBezTo>
                  <a:cubicBezTo>
                    <a:pt x="71" y="565"/>
                    <a:pt x="137" y="558"/>
                    <a:pt x="200" y="558"/>
                  </a:cubicBezTo>
                  <a:cubicBezTo>
                    <a:pt x="652" y="558"/>
                    <a:pt x="921" y="928"/>
                    <a:pt x="1243" y="928"/>
                  </a:cubicBezTo>
                  <a:cubicBezTo>
                    <a:pt x="1399" y="928"/>
                    <a:pt x="1568" y="841"/>
                    <a:pt x="1777" y="582"/>
                  </a:cubicBezTo>
                  <a:cubicBezTo>
                    <a:pt x="1865" y="494"/>
                    <a:pt x="1997" y="450"/>
                    <a:pt x="2124" y="450"/>
                  </a:cubicBezTo>
                  <a:cubicBezTo>
                    <a:pt x="2150" y="450"/>
                    <a:pt x="2175" y="451"/>
                    <a:pt x="2200" y="455"/>
                  </a:cubicBezTo>
                  <a:cubicBezTo>
                    <a:pt x="2068" y="120"/>
                    <a:pt x="1815" y="0"/>
                    <a:pt x="15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8" name="Google Shape;7018;p38"/>
            <p:cNvSpPr/>
            <p:nvPr/>
          </p:nvSpPr>
          <p:spPr>
            <a:xfrm>
              <a:off x="-745525" y="3725025"/>
              <a:ext cx="41775" cy="41450"/>
            </a:xfrm>
            <a:custGeom>
              <a:avLst/>
              <a:gdLst/>
              <a:ahLst/>
              <a:cxnLst/>
              <a:rect l="l" t="t" r="r" b="b"/>
              <a:pathLst>
                <a:path w="1671" h="1658" extrusionOk="0">
                  <a:moveTo>
                    <a:pt x="624" y="1"/>
                  </a:moveTo>
                  <a:cubicBezTo>
                    <a:pt x="459" y="1"/>
                    <a:pt x="286" y="63"/>
                    <a:pt x="106" y="177"/>
                  </a:cubicBezTo>
                  <a:cubicBezTo>
                    <a:pt x="0" y="495"/>
                    <a:pt x="529" y="643"/>
                    <a:pt x="381" y="981"/>
                  </a:cubicBezTo>
                  <a:cubicBezTo>
                    <a:pt x="360" y="1087"/>
                    <a:pt x="402" y="1193"/>
                    <a:pt x="465" y="1277"/>
                  </a:cubicBezTo>
                  <a:lnTo>
                    <a:pt x="487" y="1616"/>
                  </a:lnTo>
                  <a:cubicBezTo>
                    <a:pt x="550" y="1637"/>
                    <a:pt x="592" y="1637"/>
                    <a:pt x="656" y="1658"/>
                  </a:cubicBezTo>
                  <a:cubicBezTo>
                    <a:pt x="952" y="1256"/>
                    <a:pt x="1671" y="854"/>
                    <a:pt x="1206" y="304"/>
                  </a:cubicBezTo>
                  <a:cubicBezTo>
                    <a:pt x="1019" y="95"/>
                    <a:pt x="827" y="1"/>
                    <a:pt x="6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9" name="Google Shape;7019;p38"/>
            <p:cNvSpPr/>
            <p:nvPr/>
          </p:nvSpPr>
          <p:spPr>
            <a:xfrm>
              <a:off x="-2762125" y="4128650"/>
              <a:ext cx="51300" cy="41350"/>
            </a:xfrm>
            <a:custGeom>
              <a:avLst/>
              <a:gdLst/>
              <a:ahLst/>
              <a:cxnLst/>
              <a:rect l="l" t="t" r="r" b="b"/>
              <a:pathLst>
                <a:path w="2052" h="1654" extrusionOk="0">
                  <a:moveTo>
                    <a:pt x="1946" y="0"/>
                  </a:moveTo>
                  <a:cubicBezTo>
                    <a:pt x="1396" y="21"/>
                    <a:pt x="1015" y="381"/>
                    <a:pt x="550" y="550"/>
                  </a:cubicBezTo>
                  <a:cubicBezTo>
                    <a:pt x="570" y="862"/>
                    <a:pt x="589" y="1192"/>
                    <a:pt x="128" y="1192"/>
                  </a:cubicBezTo>
                  <a:cubicBezTo>
                    <a:pt x="89" y="1192"/>
                    <a:pt x="46" y="1189"/>
                    <a:pt x="0" y="1185"/>
                  </a:cubicBezTo>
                  <a:lnTo>
                    <a:pt x="0" y="1185"/>
                  </a:lnTo>
                  <a:cubicBezTo>
                    <a:pt x="218" y="1363"/>
                    <a:pt x="325" y="1654"/>
                    <a:pt x="670" y="1654"/>
                  </a:cubicBezTo>
                  <a:cubicBezTo>
                    <a:pt x="692" y="1654"/>
                    <a:pt x="716" y="1652"/>
                    <a:pt x="740" y="1650"/>
                  </a:cubicBezTo>
                  <a:cubicBezTo>
                    <a:pt x="1290" y="1185"/>
                    <a:pt x="1354" y="444"/>
                    <a:pt x="2052" y="64"/>
                  </a:cubicBezTo>
                  <a:lnTo>
                    <a:pt x="194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0" name="Google Shape;7020;p38"/>
            <p:cNvSpPr/>
            <p:nvPr/>
          </p:nvSpPr>
          <p:spPr>
            <a:xfrm>
              <a:off x="-1231025" y="4054625"/>
              <a:ext cx="54075" cy="42050"/>
            </a:xfrm>
            <a:custGeom>
              <a:avLst/>
              <a:gdLst/>
              <a:ahLst/>
              <a:cxnLst/>
              <a:rect l="l" t="t" r="r" b="b"/>
              <a:pathLst>
                <a:path w="2163" h="1682" extrusionOk="0">
                  <a:moveTo>
                    <a:pt x="1908" y="0"/>
                  </a:moveTo>
                  <a:cubicBezTo>
                    <a:pt x="1253" y="0"/>
                    <a:pt x="1232" y="804"/>
                    <a:pt x="576" y="804"/>
                  </a:cubicBezTo>
                  <a:cubicBezTo>
                    <a:pt x="407" y="1015"/>
                    <a:pt x="216" y="1248"/>
                    <a:pt x="26" y="1460"/>
                  </a:cubicBezTo>
                  <a:cubicBezTo>
                    <a:pt x="1" y="1625"/>
                    <a:pt x="71" y="1682"/>
                    <a:pt x="189" y="1682"/>
                  </a:cubicBezTo>
                  <a:cubicBezTo>
                    <a:pt x="438" y="1682"/>
                    <a:pt x="899" y="1431"/>
                    <a:pt x="1113" y="1431"/>
                  </a:cubicBezTo>
                  <a:cubicBezTo>
                    <a:pt x="1134" y="1431"/>
                    <a:pt x="1152" y="1433"/>
                    <a:pt x="1168" y="1438"/>
                  </a:cubicBezTo>
                  <a:cubicBezTo>
                    <a:pt x="1337" y="1100"/>
                    <a:pt x="1464" y="719"/>
                    <a:pt x="1845" y="444"/>
                  </a:cubicBezTo>
                  <a:cubicBezTo>
                    <a:pt x="2014" y="339"/>
                    <a:pt x="2162" y="191"/>
                    <a:pt x="19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1" name="Google Shape;7021;p38"/>
            <p:cNvSpPr/>
            <p:nvPr/>
          </p:nvSpPr>
          <p:spPr>
            <a:xfrm>
              <a:off x="-1988600" y="4013900"/>
              <a:ext cx="43400" cy="40750"/>
            </a:xfrm>
            <a:custGeom>
              <a:avLst/>
              <a:gdLst/>
              <a:ahLst/>
              <a:cxnLst/>
              <a:rect l="l" t="t" r="r" b="b"/>
              <a:pathLst>
                <a:path w="1736" h="1630" extrusionOk="0">
                  <a:moveTo>
                    <a:pt x="593" y="1"/>
                  </a:moveTo>
                  <a:cubicBezTo>
                    <a:pt x="1" y="593"/>
                    <a:pt x="276" y="1291"/>
                    <a:pt x="974" y="1629"/>
                  </a:cubicBezTo>
                  <a:cubicBezTo>
                    <a:pt x="1012" y="1626"/>
                    <a:pt x="1050" y="1625"/>
                    <a:pt x="1088" y="1625"/>
                  </a:cubicBezTo>
                  <a:cubicBezTo>
                    <a:pt x="1151" y="1625"/>
                    <a:pt x="1213" y="1628"/>
                    <a:pt x="1274" y="1628"/>
                  </a:cubicBezTo>
                  <a:cubicBezTo>
                    <a:pt x="1449" y="1628"/>
                    <a:pt x="1614" y="1609"/>
                    <a:pt x="1735" y="1460"/>
                  </a:cubicBezTo>
                  <a:cubicBezTo>
                    <a:pt x="614" y="1375"/>
                    <a:pt x="1629" y="804"/>
                    <a:pt x="656" y="43"/>
                  </a:cubicBezTo>
                  <a:lnTo>
                    <a:pt x="593" y="1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2" name="Google Shape;7022;p38"/>
            <p:cNvSpPr/>
            <p:nvPr/>
          </p:nvSpPr>
          <p:spPr>
            <a:xfrm>
              <a:off x="-1652850" y="3761175"/>
              <a:ext cx="37575" cy="32625"/>
            </a:xfrm>
            <a:custGeom>
              <a:avLst/>
              <a:gdLst/>
              <a:ahLst/>
              <a:cxnLst/>
              <a:rect l="l" t="t" r="r" b="b"/>
              <a:pathLst>
                <a:path w="1503" h="1305" extrusionOk="0">
                  <a:moveTo>
                    <a:pt x="1502" y="0"/>
                  </a:moveTo>
                  <a:cubicBezTo>
                    <a:pt x="847" y="191"/>
                    <a:pt x="297" y="656"/>
                    <a:pt x="1" y="1269"/>
                  </a:cubicBezTo>
                  <a:cubicBezTo>
                    <a:pt x="124" y="1294"/>
                    <a:pt x="235" y="1305"/>
                    <a:pt x="334" y="1305"/>
                  </a:cubicBezTo>
                  <a:cubicBezTo>
                    <a:pt x="1098" y="1305"/>
                    <a:pt x="1184" y="638"/>
                    <a:pt x="1502" y="170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3" name="Google Shape;7023;p38"/>
            <p:cNvSpPr/>
            <p:nvPr/>
          </p:nvSpPr>
          <p:spPr>
            <a:xfrm>
              <a:off x="-1086575" y="3644850"/>
              <a:ext cx="51850" cy="47625"/>
            </a:xfrm>
            <a:custGeom>
              <a:avLst/>
              <a:gdLst/>
              <a:ahLst/>
              <a:cxnLst/>
              <a:rect l="l" t="t" r="r" b="b"/>
              <a:pathLst>
                <a:path w="2074" h="1905" extrusionOk="0">
                  <a:moveTo>
                    <a:pt x="952" y="1"/>
                  </a:moveTo>
                  <a:lnTo>
                    <a:pt x="952" y="1"/>
                  </a:lnTo>
                  <a:cubicBezTo>
                    <a:pt x="1" y="825"/>
                    <a:pt x="1946" y="1164"/>
                    <a:pt x="593" y="1460"/>
                  </a:cubicBezTo>
                  <a:lnTo>
                    <a:pt x="1333" y="1904"/>
                  </a:lnTo>
                  <a:cubicBezTo>
                    <a:pt x="1587" y="1650"/>
                    <a:pt x="1820" y="1396"/>
                    <a:pt x="2073" y="1143"/>
                  </a:cubicBezTo>
                  <a:cubicBezTo>
                    <a:pt x="1249" y="1100"/>
                    <a:pt x="931" y="677"/>
                    <a:pt x="95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4" name="Google Shape;7024;p38"/>
            <p:cNvSpPr/>
            <p:nvPr/>
          </p:nvSpPr>
          <p:spPr>
            <a:xfrm>
              <a:off x="-1963750" y="3974250"/>
              <a:ext cx="34400" cy="28075"/>
            </a:xfrm>
            <a:custGeom>
              <a:avLst/>
              <a:gdLst/>
              <a:ahLst/>
              <a:cxnLst/>
              <a:rect l="l" t="t" r="r" b="b"/>
              <a:pathLst>
                <a:path w="1376" h="1123" extrusionOk="0">
                  <a:moveTo>
                    <a:pt x="931" y="1"/>
                  </a:moveTo>
                  <a:lnTo>
                    <a:pt x="931" y="1"/>
                  </a:lnTo>
                  <a:cubicBezTo>
                    <a:pt x="530" y="191"/>
                    <a:pt x="191" y="529"/>
                    <a:pt x="1" y="952"/>
                  </a:cubicBezTo>
                  <a:cubicBezTo>
                    <a:pt x="122" y="1108"/>
                    <a:pt x="286" y="1122"/>
                    <a:pt x="457" y="1122"/>
                  </a:cubicBezTo>
                  <a:cubicBezTo>
                    <a:pt x="495" y="1122"/>
                    <a:pt x="533" y="1122"/>
                    <a:pt x="572" y="1122"/>
                  </a:cubicBezTo>
                  <a:cubicBezTo>
                    <a:pt x="1058" y="847"/>
                    <a:pt x="1375" y="508"/>
                    <a:pt x="93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5" name="Google Shape;7025;p38"/>
            <p:cNvSpPr/>
            <p:nvPr/>
          </p:nvSpPr>
          <p:spPr>
            <a:xfrm>
              <a:off x="-1490600" y="3946225"/>
              <a:ext cx="70950" cy="49775"/>
            </a:xfrm>
            <a:custGeom>
              <a:avLst/>
              <a:gdLst/>
              <a:ahLst/>
              <a:cxnLst/>
              <a:rect l="l" t="t" r="r" b="b"/>
              <a:pathLst>
                <a:path w="2838" h="1991" extrusionOk="0">
                  <a:moveTo>
                    <a:pt x="2245" y="1"/>
                  </a:moveTo>
                  <a:lnTo>
                    <a:pt x="1695" y="487"/>
                  </a:lnTo>
                  <a:cubicBezTo>
                    <a:pt x="1666" y="486"/>
                    <a:pt x="1637" y="486"/>
                    <a:pt x="1608" y="486"/>
                  </a:cubicBezTo>
                  <a:cubicBezTo>
                    <a:pt x="1" y="486"/>
                    <a:pt x="150" y="1990"/>
                    <a:pt x="960" y="1990"/>
                  </a:cubicBezTo>
                  <a:cubicBezTo>
                    <a:pt x="1079" y="1990"/>
                    <a:pt x="1213" y="1958"/>
                    <a:pt x="1357" y="1883"/>
                  </a:cubicBezTo>
                  <a:cubicBezTo>
                    <a:pt x="701" y="974"/>
                    <a:pt x="2838" y="1016"/>
                    <a:pt x="22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6" name="Google Shape;7026;p38"/>
            <p:cNvSpPr/>
            <p:nvPr/>
          </p:nvSpPr>
          <p:spPr>
            <a:xfrm>
              <a:off x="-1472025" y="3987125"/>
              <a:ext cx="41800" cy="22275"/>
            </a:xfrm>
            <a:custGeom>
              <a:avLst/>
              <a:gdLst/>
              <a:ahLst/>
              <a:cxnLst/>
              <a:rect l="l" t="t" r="r" b="b"/>
              <a:pathLst>
                <a:path w="1672" h="891" extrusionOk="0">
                  <a:moveTo>
                    <a:pt x="993" y="1"/>
                  </a:moveTo>
                  <a:cubicBezTo>
                    <a:pt x="698" y="1"/>
                    <a:pt x="431" y="318"/>
                    <a:pt x="90" y="318"/>
                  </a:cubicBezTo>
                  <a:cubicBezTo>
                    <a:pt x="61" y="318"/>
                    <a:pt x="31" y="315"/>
                    <a:pt x="1" y="310"/>
                  </a:cubicBezTo>
                  <a:lnTo>
                    <a:pt x="1" y="310"/>
                  </a:lnTo>
                  <a:cubicBezTo>
                    <a:pt x="263" y="686"/>
                    <a:pt x="563" y="891"/>
                    <a:pt x="904" y="891"/>
                  </a:cubicBezTo>
                  <a:cubicBezTo>
                    <a:pt x="1140" y="891"/>
                    <a:pt x="1395" y="793"/>
                    <a:pt x="1672" y="585"/>
                  </a:cubicBezTo>
                  <a:cubicBezTo>
                    <a:pt x="1502" y="480"/>
                    <a:pt x="1375" y="332"/>
                    <a:pt x="1312" y="141"/>
                  </a:cubicBezTo>
                  <a:cubicBezTo>
                    <a:pt x="1200" y="39"/>
                    <a:pt x="1094" y="1"/>
                    <a:pt x="99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7" name="Google Shape;7027;p38"/>
            <p:cNvSpPr/>
            <p:nvPr/>
          </p:nvSpPr>
          <p:spPr>
            <a:xfrm>
              <a:off x="-1596800" y="3771225"/>
              <a:ext cx="32275" cy="39750"/>
            </a:xfrm>
            <a:custGeom>
              <a:avLst/>
              <a:gdLst/>
              <a:ahLst/>
              <a:cxnLst/>
              <a:rect l="l" t="t" r="r" b="b"/>
              <a:pathLst>
                <a:path w="1291" h="1590" extrusionOk="0">
                  <a:moveTo>
                    <a:pt x="275" y="0"/>
                  </a:moveTo>
                  <a:cubicBezTo>
                    <a:pt x="381" y="529"/>
                    <a:pt x="275" y="1079"/>
                    <a:pt x="0" y="1523"/>
                  </a:cubicBezTo>
                  <a:cubicBezTo>
                    <a:pt x="23" y="1568"/>
                    <a:pt x="64" y="1589"/>
                    <a:pt x="107" y="1589"/>
                  </a:cubicBezTo>
                  <a:cubicBezTo>
                    <a:pt x="144" y="1589"/>
                    <a:pt x="183" y="1574"/>
                    <a:pt x="212" y="1544"/>
                  </a:cubicBezTo>
                  <a:cubicBezTo>
                    <a:pt x="466" y="1163"/>
                    <a:pt x="1143" y="994"/>
                    <a:pt x="910" y="360"/>
                  </a:cubicBezTo>
                  <a:cubicBezTo>
                    <a:pt x="868" y="254"/>
                    <a:pt x="1143" y="275"/>
                    <a:pt x="1291" y="254"/>
                  </a:cubicBezTo>
                  <a:cubicBezTo>
                    <a:pt x="1252" y="46"/>
                    <a:pt x="1004" y="38"/>
                    <a:pt x="741" y="38"/>
                  </a:cubicBezTo>
                  <a:cubicBezTo>
                    <a:pt x="719" y="38"/>
                    <a:pt x="697" y="38"/>
                    <a:pt x="675" y="38"/>
                  </a:cubicBezTo>
                  <a:cubicBezTo>
                    <a:pt x="532" y="38"/>
                    <a:pt x="388" y="36"/>
                    <a:pt x="2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8" name="Google Shape;7028;p38"/>
            <p:cNvSpPr/>
            <p:nvPr/>
          </p:nvSpPr>
          <p:spPr>
            <a:xfrm>
              <a:off x="-1470950" y="3934075"/>
              <a:ext cx="33850" cy="32025"/>
            </a:xfrm>
            <a:custGeom>
              <a:avLst/>
              <a:gdLst/>
              <a:ahLst/>
              <a:cxnLst/>
              <a:rect l="l" t="t" r="r" b="b"/>
              <a:pathLst>
                <a:path w="1354" h="1281" extrusionOk="0">
                  <a:moveTo>
                    <a:pt x="888" y="0"/>
                  </a:moveTo>
                  <a:lnTo>
                    <a:pt x="888" y="0"/>
                  </a:lnTo>
                  <a:cubicBezTo>
                    <a:pt x="508" y="296"/>
                    <a:pt x="212" y="698"/>
                    <a:pt x="0" y="1121"/>
                  </a:cubicBezTo>
                  <a:cubicBezTo>
                    <a:pt x="167" y="1223"/>
                    <a:pt x="318" y="1281"/>
                    <a:pt x="454" y="1281"/>
                  </a:cubicBezTo>
                  <a:cubicBezTo>
                    <a:pt x="628" y="1281"/>
                    <a:pt x="779" y="1187"/>
                    <a:pt x="909" y="973"/>
                  </a:cubicBezTo>
                  <a:cubicBezTo>
                    <a:pt x="761" y="656"/>
                    <a:pt x="1354" y="317"/>
                    <a:pt x="88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9" name="Google Shape;7029;p38"/>
            <p:cNvSpPr/>
            <p:nvPr/>
          </p:nvSpPr>
          <p:spPr>
            <a:xfrm>
              <a:off x="-1216100" y="4046700"/>
              <a:ext cx="32800" cy="31975"/>
            </a:xfrm>
            <a:custGeom>
              <a:avLst/>
              <a:gdLst/>
              <a:ahLst/>
              <a:cxnLst/>
              <a:rect l="l" t="t" r="r" b="b"/>
              <a:pathLst>
                <a:path w="1312" h="1279" extrusionOk="0">
                  <a:moveTo>
                    <a:pt x="1290" y="0"/>
                  </a:moveTo>
                  <a:cubicBezTo>
                    <a:pt x="783" y="275"/>
                    <a:pt x="317" y="656"/>
                    <a:pt x="0" y="1142"/>
                  </a:cubicBezTo>
                  <a:cubicBezTo>
                    <a:pt x="96" y="1238"/>
                    <a:pt x="189" y="1278"/>
                    <a:pt x="279" y="1278"/>
                  </a:cubicBezTo>
                  <a:cubicBezTo>
                    <a:pt x="666" y="1278"/>
                    <a:pt x="1003" y="544"/>
                    <a:pt x="1311" y="338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0" name="Google Shape;7030;p38"/>
            <p:cNvSpPr/>
            <p:nvPr/>
          </p:nvSpPr>
          <p:spPr>
            <a:xfrm>
              <a:off x="-2706625" y="4053750"/>
              <a:ext cx="37575" cy="16975"/>
            </a:xfrm>
            <a:custGeom>
              <a:avLst/>
              <a:gdLst/>
              <a:ahLst/>
              <a:cxnLst/>
              <a:rect l="l" t="t" r="r" b="b"/>
              <a:pathLst>
                <a:path w="1503" h="679" extrusionOk="0">
                  <a:moveTo>
                    <a:pt x="819" y="0"/>
                  </a:moveTo>
                  <a:cubicBezTo>
                    <a:pt x="554" y="0"/>
                    <a:pt x="278" y="96"/>
                    <a:pt x="1" y="162"/>
                  </a:cubicBezTo>
                  <a:cubicBezTo>
                    <a:pt x="43" y="183"/>
                    <a:pt x="85" y="204"/>
                    <a:pt x="149" y="204"/>
                  </a:cubicBezTo>
                  <a:cubicBezTo>
                    <a:pt x="350" y="562"/>
                    <a:pt x="493" y="679"/>
                    <a:pt x="642" y="679"/>
                  </a:cubicBezTo>
                  <a:cubicBezTo>
                    <a:pt x="855" y="679"/>
                    <a:pt x="1080" y="443"/>
                    <a:pt x="1502" y="331"/>
                  </a:cubicBezTo>
                  <a:cubicBezTo>
                    <a:pt x="1291" y="79"/>
                    <a:pt x="1060" y="0"/>
                    <a:pt x="8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1" name="Google Shape;7031;p38"/>
            <p:cNvSpPr/>
            <p:nvPr/>
          </p:nvSpPr>
          <p:spPr>
            <a:xfrm>
              <a:off x="-1211875" y="3838375"/>
              <a:ext cx="33850" cy="28500"/>
            </a:xfrm>
            <a:custGeom>
              <a:avLst/>
              <a:gdLst/>
              <a:ahLst/>
              <a:cxnLst/>
              <a:rect l="l" t="t" r="r" b="b"/>
              <a:pathLst>
                <a:path w="1354" h="1140" extrusionOk="0">
                  <a:moveTo>
                    <a:pt x="994" y="0"/>
                  </a:moveTo>
                  <a:cubicBezTo>
                    <a:pt x="592" y="254"/>
                    <a:pt x="148" y="466"/>
                    <a:pt x="0" y="931"/>
                  </a:cubicBezTo>
                  <a:cubicBezTo>
                    <a:pt x="76" y="1071"/>
                    <a:pt x="113" y="1140"/>
                    <a:pt x="187" y="1140"/>
                  </a:cubicBezTo>
                  <a:cubicBezTo>
                    <a:pt x="258" y="1140"/>
                    <a:pt x="364" y="1076"/>
                    <a:pt x="571" y="952"/>
                  </a:cubicBezTo>
                  <a:cubicBezTo>
                    <a:pt x="762" y="656"/>
                    <a:pt x="1354" y="487"/>
                    <a:pt x="99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2" name="Google Shape;7032;p38"/>
            <p:cNvSpPr/>
            <p:nvPr/>
          </p:nvSpPr>
          <p:spPr>
            <a:xfrm>
              <a:off x="-771325" y="3734850"/>
              <a:ext cx="38500" cy="23000"/>
            </a:xfrm>
            <a:custGeom>
              <a:avLst/>
              <a:gdLst/>
              <a:ahLst/>
              <a:cxnLst/>
              <a:rect l="l" t="t" r="r" b="b"/>
              <a:pathLst>
                <a:path w="1540" h="920" extrusionOk="0">
                  <a:moveTo>
                    <a:pt x="1165" y="1"/>
                  </a:moveTo>
                  <a:cubicBezTo>
                    <a:pt x="675" y="1"/>
                    <a:pt x="1" y="919"/>
                    <a:pt x="1080" y="919"/>
                  </a:cubicBezTo>
                  <a:cubicBezTo>
                    <a:pt x="1197" y="919"/>
                    <a:pt x="1336" y="908"/>
                    <a:pt x="1497" y="884"/>
                  </a:cubicBezTo>
                  <a:lnTo>
                    <a:pt x="1540" y="609"/>
                  </a:lnTo>
                  <a:cubicBezTo>
                    <a:pt x="1540" y="159"/>
                    <a:pt x="1368" y="1"/>
                    <a:pt x="116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3" name="Google Shape;7033;p38"/>
            <p:cNvSpPr/>
            <p:nvPr/>
          </p:nvSpPr>
          <p:spPr>
            <a:xfrm>
              <a:off x="-1220875" y="3861625"/>
              <a:ext cx="25950" cy="29125"/>
            </a:xfrm>
            <a:custGeom>
              <a:avLst/>
              <a:gdLst/>
              <a:ahLst/>
              <a:cxnLst/>
              <a:rect l="l" t="t" r="r" b="b"/>
              <a:pathLst>
                <a:path w="1038" h="1165" extrusionOk="0">
                  <a:moveTo>
                    <a:pt x="360" y="1"/>
                  </a:moveTo>
                  <a:cubicBezTo>
                    <a:pt x="149" y="85"/>
                    <a:pt x="22" y="276"/>
                    <a:pt x="1" y="487"/>
                  </a:cubicBezTo>
                  <a:cubicBezTo>
                    <a:pt x="276" y="572"/>
                    <a:pt x="445" y="868"/>
                    <a:pt x="403" y="1164"/>
                  </a:cubicBezTo>
                  <a:cubicBezTo>
                    <a:pt x="1037" y="1016"/>
                    <a:pt x="487" y="381"/>
                    <a:pt x="931" y="170"/>
                  </a:cubicBezTo>
                  <a:lnTo>
                    <a:pt x="931" y="22"/>
                  </a:lnTo>
                  <a:cubicBezTo>
                    <a:pt x="909" y="15"/>
                    <a:pt x="887" y="11"/>
                    <a:pt x="865" y="11"/>
                  </a:cubicBezTo>
                  <a:cubicBezTo>
                    <a:pt x="755" y="11"/>
                    <a:pt x="645" y="87"/>
                    <a:pt x="535" y="87"/>
                  </a:cubicBezTo>
                  <a:cubicBezTo>
                    <a:pt x="477" y="87"/>
                    <a:pt x="419" y="66"/>
                    <a:pt x="36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4" name="Google Shape;7034;p38"/>
            <p:cNvSpPr/>
            <p:nvPr/>
          </p:nvSpPr>
          <p:spPr>
            <a:xfrm>
              <a:off x="-1411225" y="3896275"/>
              <a:ext cx="23300" cy="15350"/>
            </a:xfrm>
            <a:custGeom>
              <a:avLst/>
              <a:gdLst/>
              <a:ahLst/>
              <a:cxnLst/>
              <a:rect l="l" t="t" r="r" b="b"/>
              <a:pathLst>
                <a:path w="932" h="614" extrusionOk="0">
                  <a:moveTo>
                    <a:pt x="649" y="0"/>
                  </a:moveTo>
                  <a:cubicBezTo>
                    <a:pt x="410" y="0"/>
                    <a:pt x="184" y="218"/>
                    <a:pt x="1" y="370"/>
                  </a:cubicBezTo>
                  <a:lnTo>
                    <a:pt x="1" y="561"/>
                  </a:lnTo>
                  <a:cubicBezTo>
                    <a:pt x="137" y="595"/>
                    <a:pt x="262" y="613"/>
                    <a:pt x="374" y="613"/>
                  </a:cubicBezTo>
                  <a:cubicBezTo>
                    <a:pt x="680" y="613"/>
                    <a:pt x="885" y="473"/>
                    <a:pt x="932" y="116"/>
                  </a:cubicBezTo>
                  <a:cubicBezTo>
                    <a:pt x="837" y="33"/>
                    <a:pt x="742" y="0"/>
                    <a:pt x="64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5" name="Google Shape;7035;p38"/>
            <p:cNvSpPr/>
            <p:nvPr/>
          </p:nvSpPr>
          <p:spPr>
            <a:xfrm>
              <a:off x="-788900" y="3743725"/>
              <a:ext cx="26375" cy="19075"/>
            </a:xfrm>
            <a:custGeom>
              <a:avLst/>
              <a:gdLst/>
              <a:ahLst/>
              <a:cxnLst/>
              <a:rect l="l" t="t" r="r" b="b"/>
              <a:pathLst>
                <a:path w="1055" h="763" extrusionOk="0">
                  <a:moveTo>
                    <a:pt x="889" y="1"/>
                  </a:moveTo>
                  <a:lnTo>
                    <a:pt x="889" y="1"/>
                  </a:lnTo>
                  <a:cubicBezTo>
                    <a:pt x="572" y="64"/>
                    <a:pt x="255" y="191"/>
                    <a:pt x="1" y="402"/>
                  </a:cubicBezTo>
                  <a:cubicBezTo>
                    <a:pt x="170" y="466"/>
                    <a:pt x="170" y="614"/>
                    <a:pt x="191" y="762"/>
                  </a:cubicBezTo>
                  <a:cubicBezTo>
                    <a:pt x="196" y="762"/>
                    <a:pt x="201" y="763"/>
                    <a:pt x="206" y="763"/>
                  </a:cubicBezTo>
                  <a:cubicBezTo>
                    <a:pt x="450" y="763"/>
                    <a:pt x="1055" y="290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6" name="Google Shape;7036;p38"/>
            <p:cNvSpPr/>
            <p:nvPr/>
          </p:nvSpPr>
          <p:spPr>
            <a:xfrm>
              <a:off x="-761400" y="3741600"/>
              <a:ext cx="23825" cy="20050"/>
            </a:xfrm>
            <a:custGeom>
              <a:avLst/>
              <a:gdLst/>
              <a:ahLst/>
              <a:cxnLst/>
              <a:rect l="l" t="t" r="r" b="b"/>
              <a:pathLst>
                <a:path w="953" h="802" extrusionOk="0">
                  <a:moveTo>
                    <a:pt x="212" y="1"/>
                  </a:moveTo>
                  <a:lnTo>
                    <a:pt x="1" y="43"/>
                  </a:lnTo>
                  <a:cubicBezTo>
                    <a:pt x="32" y="422"/>
                    <a:pt x="64" y="802"/>
                    <a:pt x="439" y="802"/>
                  </a:cubicBezTo>
                  <a:cubicBezTo>
                    <a:pt x="566" y="802"/>
                    <a:pt x="733" y="758"/>
                    <a:pt x="952" y="657"/>
                  </a:cubicBezTo>
                  <a:cubicBezTo>
                    <a:pt x="635" y="487"/>
                    <a:pt x="106" y="509"/>
                    <a:pt x="2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7" name="Google Shape;7037;p38"/>
            <p:cNvSpPr/>
            <p:nvPr/>
          </p:nvSpPr>
          <p:spPr>
            <a:xfrm>
              <a:off x="-752400" y="3729450"/>
              <a:ext cx="32275" cy="20650"/>
            </a:xfrm>
            <a:custGeom>
              <a:avLst/>
              <a:gdLst/>
              <a:ahLst/>
              <a:cxnLst/>
              <a:rect l="l" t="t" r="r" b="b"/>
              <a:pathLst>
                <a:path w="1291" h="826" extrusionOk="0">
                  <a:moveTo>
                    <a:pt x="381" y="0"/>
                  </a:moveTo>
                  <a:cubicBezTo>
                    <a:pt x="190" y="0"/>
                    <a:pt x="21" y="149"/>
                    <a:pt x="0" y="339"/>
                  </a:cubicBezTo>
                  <a:cubicBezTo>
                    <a:pt x="39" y="337"/>
                    <a:pt x="76" y="336"/>
                    <a:pt x="113" y="336"/>
                  </a:cubicBezTo>
                  <a:cubicBezTo>
                    <a:pt x="479" y="336"/>
                    <a:pt x="744" y="441"/>
                    <a:pt x="783" y="825"/>
                  </a:cubicBezTo>
                  <a:cubicBezTo>
                    <a:pt x="1290" y="318"/>
                    <a:pt x="529" y="275"/>
                    <a:pt x="38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8" name="Google Shape;7038;p38"/>
            <p:cNvSpPr/>
            <p:nvPr/>
          </p:nvSpPr>
          <p:spPr>
            <a:xfrm>
              <a:off x="-1687225" y="3817225"/>
              <a:ext cx="15900" cy="16400"/>
            </a:xfrm>
            <a:custGeom>
              <a:avLst/>
              <a:gdLst/>
              <a:ahLst/>
              <a:cxnLst/>
              <a:rect l="l" t="t" r="r" b="b"/>
              <a:pathLst>
                <a:path w="636" h="656" extrusionOk="0">
                  <a:moveTo>
                    <a:pt x="635" y="0"/>
                  </a:moveTo>
                  <a:cubicBezTo>
                    <a:pt x="1" y="212"/>
                    <a:pt x="297" y="444"/>
                    <a:pt x="635" y="656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39" name="Google Shape;7039;p38"/>
            <p:cNvSpPr/>
            <p:nvPr/>
          </p:nvSpPr>
          <p:spPr>
            <a:xfrm>
              <a:off x="-2011875" y="3793675"/>
              <a:ext cx="15900" cy="15650"/>
            </a:xfrm>
            <a:custGeom>
              <a:avLst/>
              <a:gdLst/>
              <a:ahLst/>
              <a:cxnLst/>
              <a:rect l="l" t="t" r="r" b="b"/>
              <a:pathLst>
                <a:path w="636" h="626" extrusionOk="0">
                  <a:moveTo>
                    <a:pt x="209" y="1"/>
                  </a:moveTo>
                  <a:cubicBezTo>
                    <a:pt x="86" y="1"/>
                    <a:pt x="1" y="38"/>
                    <a:pt x="65" y="139"/>
                  </a:cubicBezTo>
                  <a:cubicBezTo>
                    <a:pt x="86" y="350"/>
                    <a:pt x="65" y="604"/>
                    <a:pt x="445" y="625"/>
                  </a:cubicBezTo>
                  <a:cubicBezTo>
                    <a:pt x="340" y="414"/>
                    <a:pt x="149" y="181"/>
                    <a:pt x="636" y="139"/>
                  </a:cubicBezTo>
                  <a:cubicBezTo>
                    <a:pt x="600" y="66"/>
                    <a:pt x="371" y="1"/>
                    <a:pt x="20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0" name="Google Shape;7040;p38"/>
            <p:cNvSpPr/>
            <p:nvPr/>
          </p:nvSpPr>
          <p:spPr>
            <a:xfrm>
              <a:off x="-1358350" y="3914500"/>
              <a:ext cx="10075" cy="24350"/>
            </a:xfrm>
            <a:custGeom>
              <a:avLst/>
              <a:gdLst/>
              <a:ahLst/>
              <a:cxnLst/>
              <a:rect l="l" t="t" r="r" b="b"/>
              <a:pathLst>
                <a:path w="403" h="974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" y="297"/>
                    <a:pt x="170" y="635"/>
                    <a:pt x="128" y="974"/>
                  </a:cubicBezTo>
                  <a:cubicBezTo>
                    <a:pt x="403" y="656"/>
                    <a:pt x="255" y="318"/>
                    <a:pt x="25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1" name="Google Shape;7041;p38"/>
            <p:cNvSpPr/>
            <p:nvPr/>
          </p:nvSpPr>
          <p:spPr>
            <a:xfrm>
              <a:off x="-1730575" y="4086875"/>
              <a:ext cx="7950" cy="25400"/>
            </a:xfrm>
            <a:custGeom>
              <a:avLst/>
              <a:gdLst/>
              <a:ahLst/>
              <a:cxnLst/>
              <a:rect l="l" t="t" r="r" b="b"/>
              <a:pathLst>
                <a:path w="318" h="1016" extrusionOk="0">
                  <a:moveTo>
                    <a:pt x="318" y="0"/>
                  </a:moveTo>
                  <a:cubicBezTo>
                    <a:pt x="1" y="170"/>
                    <a:pt x="254" y="445"/>
                    <a:pt x="149" y="656"/>
                  </a:cubicBezTo>
                  <a:lnTo>
                    <a:pt x="297" y="1016"/>
                  </a:lnTo>
                  <a:cubicBezTo>
                    <a:pt x="318" y="67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2" name="Google Shape;7042;p38"/>
            <p:cNvSpPr/>
            <p:nvPr/>
          </p:nvSpPr>
          <p:spPr>
            <a:xfrm>
              <a:off x="-2407350" y="4106975"/>
              <a:ext cx="7425" cy="21175"/>
            </a:xfrm>
            <a:custGeom>
              <a:avLst/>
              <a:gdLst/>
              <a:ahLst/>
              <a:cxnLst/>
              <a:rect l="l" t="t" r="r" b="b"/>
              <a:pathLst>
                <a:path w="297" h="847" extrusionOk="0">
                  <a:moveTo>
                    <a:pt x="296" y="0"/>
                  </a:moveTo>
                  <a:lnTo>
                    <a:pt x="106" y="148"/>
                  </a:lnTo>
                  <a:cubicBezTo>
                    <a:pt x="148" y="381"/>
                    <a:pt x="0" y="656"/>
                    <a:pt x="254" y="846"/>
                  </a:cubicBezTo>
                  <a:cubicBezTo>
                    <a:pt x="275" y="550"/>
                    <a:pt x="275" y="275"/>
                    <a:pt x="296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3" name="Google Shape;7043;p38"/>
            <p:cNvSpPr/>
            <p:nvPr/>
          </p:nvSpPr>
          <p:spPr>
            <a:xfrm>
              <a:off x="-2381450" y="4102725"/>
              <a:ext cx="34000" cy="20125"/>
            </a:xfrm>
            <a:custGeom>
              <a:avLst/>
              <a:gdLst/>
              <a:ahLst/>
              <a:cxnLst/>
              <a:rect l="l" t="t" r="r" b="b"/>
              <a:pathLst>
                <a:path w="1360" h="805" extrusionOk="0">
                  <a:moveTo>
                    <a:pt x="402" y="1"/>
                  </a:moveTo>
                  <a:cubicBezTo>
                    <a:pt x="198" y="1"/>
                    <a:pt x="7" y="163"/>
                    <a:pt x="1" y="635"/>
                  </a:cubicBezTo>
                  <a:lnTo>
                    <a:pt x="170" y="805"/>
                  </a:lnTo>
                  <a:cubicBezTo>
                    <a:pt x="1359" y="776"/>
                    <a:pt x="848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4" name="Google Shape;7044;p38"/>
            <p:cNvSpPr/>
            <p:nvPr/>
          </p:nvSpPr>
          <p:spPr>
            <a:xfrm>
              <a:off x="-1025775" y="3585100"/>
              <a:ext cx="56600" cy="38700"/>
            </a:xfrm>
            <a:custGeom>
              <a:avLst/>
              <a:gdLst/>
              <a:ahLst/>
              <a:cxnLst/>
              <a:rect l="l" t="t" r="r" b="b"/>
              <a:pathLst>
                <a:path w="2264" h="1548" extrusionOk="0">
                  <a:moveTo>
                    <a:pt x="1312" y="1"/>
                  </a:moveTo>
                  <a:cubicBezTo>
                    <a:pt x="995" y="403"/>
                    <a:pt x="1" y="931"/>
                    <a:pt x="508" y="1481"/>
                  </a:cubicBezTo>
                  <a:cubicBezTo>
                    <a:pt x="588" y="1527"/>
                    <a:pt x="664" y="1547"/>
                    <a:pt x="739" y="1547"/>
                  </a:cubicBezTo>
                  <a:cubicBezTo>
                    <a:pt x="1142" y="1547"/>
                    <a:pt x="1487" y="962"/>
                    <a:pt x="1862" y="783"/>
                  </a:cubicBezTo>
                  <a:cubicBezTo>
                    <a:pt x="2264" y="233"/>
                    <a:pt x="1672" y="170"/>
                    <a:pt x="131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5" name="Google Shape;7045;p38"/>
            <p:cNvSpPr/>
            <p:nvPr/>
          </p:nvSpPr>
          <p:spPr>
            <a:xfrm>
              <a:off x="-1048500" y="3593025"/>
              <a:ext cx="32275" cy="32750"/>
            </a:xfrm>
            <a:custGeom>
              <a:avLst/>
              <a:gdLst/>
              <a:ahLst/>
              <a:cxnLst/>
              <a:rect l="l" t="t" r="r" b="b"/>
              <a:pathLst>
                <a:path w="1291" h="1310" extrusionOk="0">
                  <a:moveTo>
                    <a:pt x="931" y="1"/>
                  </a:moveTo>
                  <a:cubicBezTo>
                    <a:pt x="656" y="445"/>
                    <a:pt x="868" y="1164"/>
                    <a:pt x="0" y="1291"/>
                  </a:cubicBezTo>
                  <a:cubicBezTo>
                    <a:pt x="113" y="1303"/>
                    <a:pt x="212" y="1309"/>
                    <a:pt x="297" y="1309"/>
                  </a:cubicBezTo>
                  <a:cubicBezTo>
                    <a:pt x="1237" y="1309"/>
                    <a:pt x="651" y="602"/>
                    <a:pt x="129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6" name="Google Shape;7046;p38"/>
            <p:cNvSpPr/>
            <p:nvPr/>
          </p:nvSpPr>
          <p:spPr>
            <a:xfrm>
              <a:off x="-1034750" y="3661250"/>
              <a:ext cx="18525" cy="11650"/>
            </a:xfrm>
            <a:custGeom>
              <a:avLst/>
              <a:gdLst/>
              <a:ahLst/>
              <a:cxnLst/>
              <a:rect l="l" t="t" r="r" b="b"/>
              <a:pathLst>
                <a:path w="741" h="466" extrusionOk="0">
                  <a:moveTo>
                    <a:pt x="741" y="0"/>
                  </a:moveTo>
                  <a:cubicBezTo>
                    <a:pt x="423" y="0"/>
                    <a:pt x="148" y="191"/>
                    <a:pt x="0" y="466"/>
                  </a:cubicBezTo>
                  <a:cubicBezTo>
                    <a:pt x="339" y="423"/>
                    <a:pt x="677" y="381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7" name="Google Shape;7047;p38"/>
            <p:cNvSpPr/>
            <p:nvPr/>
          </p:nvSpPr>
          <p:spPr>
            <a:xfrm>
              <a:off x="-1062775" y="362530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571" y="0"/>
                  </a:moveTo>
                  <a:lnTo>
                    <a:pt x="571" y="0"/>
                  </a:lnTo>
                  <a:cubicBezTo>
                    <a:pt x="254" y="148"/>
                    <a:pt x="43" y="444"/>
                    <a:pt x="0" y="783"/>
                  </a:cubicBezTo>
                  <a:cubicBezTo>
                    <a:pt x="318" y="635"/>
                    <a:pt x="529" y="338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8" name="Google Shape;7048;p38"/>
            <p:cNvSpPr/>
            <p:nvPr/>
          </p:nvSpPr>
          <p:spPr>
            <a:xfrm>
              <a:off x="-822725" y="3762225"/>
              <a:ext cx="85150" cy="50825"/>
            </a:xfrm>
            <a:custGeom>
              <a:avLst/>
              <a:gdLst/>
              <a:ahLst/>
              <a:cxnLst/>
              <a:rect l="l" t="t" r="r" b="b"/>
              <a:pathLst>
                <a:path w="3406" h="2033" extrusionOk="0">
                  <a:moveTo>
                    <a:pt x="1735" y="1"/>
                  </a:moveTo>
                  <a:cubicBezTo>
                    <a:pt x="1671" y="1"/>
                    <a:pt x="1608" y="1"/>
                    <a:pt x="1544" y="22"/>
                  </a:cubicBezTo>
                  <a:cubicBezTo>
                    <a:pt x="1312" y="614"/>
                    <a:pt x="931" y="1143"/>
                    <a:pt x="466" y="1566"/>
                  </a:cubicBezTo>
                  <a:cubicBezTo>
                    <a:pt x="318" y="1693"/>
                    <a:pt x="0" y="1777"/>
                    <a:pt x="191" y="1989"/>
                  </a:cubicBezTo>
                  <a:cubicBezTo>
                    <a:pt x="289" y="2019"/>
                    <a:pt x="384" y="2032"/>
                    <a:pt x="474" y="2032"/>
                  </a:cubicBezTo>
                  <a:cubicBezTo>
                    <a:pt x="1371" y="2032"/>
                    <a:pt x="1894" y="692"/>
                    <a:pt x="2996" y="692"/>
                  </a:cubicBezTo>
                  <a:cubicBezTo>
                    <a:pt x="3040" y="692"/>
                    <a:pt x="3084" y="694"/>
                    <a:pt x="3130" y="699"/>
                  </a:cubicBezTo>
                  <a:cubicBezTo>
                    <a:pt x="3384" y="699"/>
                    <a:pt x="3384" y="360"/>
                    <a:pt x="3405" y="149"/>
                  </a:cubicBezTo>
                  <a:lnTo>
                    <a:pt x="3405" y="149"/>
                  </a:lnTo>
                  <a:cubicBezTo>
                    <a:pt x="3072" y="322"/>
                    <a:pt x="2514" y="632"/>
                    <a:pt x="2133" y="632"/>
                  </a:cubicBezTo>
                  <a:cubicBezTo>
                    <a:pt x="1863" y="632"/>
                    <a:pt x="1682" y="475"/>
                    <a:pt x="173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9" name="Google Shape;7049;p38"/>
            <p:cNvSpPr/>
            <p:nvPr/>
          </p:nvSpPr>
          <p:spPr>
            <a:xfrm>
              <a:off x="-2451200" y="3912425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668" y="0"/>
                  </a:moveTo>
                  <a:cubicBezTo>
                    <a:pt x="0" y="0"/>
                    <a:pt x="860" y="606"/>
                    <a:pt x="485" y="1247"/>
                  </a:cubicBezTo>
                  <a:cubicBezTo>
                    <a:pt x="633" y="1522"/>
                    <a:pt x="422" y="1881"/>
                    <a:pt x="845" y="1945"/>
                  </a:cubicBezTo>
                  <a:cubicBezTo>
                    <a:pt x="927" y="1960"/>
                    <a:pt x="1009" y="1969"/>
                    <a:pt x="1087" y="1969"/>
                  </a:cubicBezTo>
                  <a:cubicBezTo>
                    <a:pt x="1335" y="1969"/>
                    <a:pt x="1552" y="1879"/>
                    <a:pt x="1649" y="1606"/>
                  </a:cubicBezTo>
                  <a:cubicBezTo>
                    <a:pt x="2008" y="1099"/>
                    <a:pt x="2812" y="845"/>
                    <a:pt x="2072" y="253"/>
                  </a:cubicBezTo>
                  <a:cubicBezTo>
                    <a:pt x="1331" y="76"/>
                    <a:pt x="904" y="0"/>
                    <a:pt x="6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0" name="Google Shape;7050;p38"/>
            <p:cNvSpPr/>
            <p:nvPr/>
          </p:nvSpPr>
          <p:spPr>
            <a:xfrm>
              <a:off x="-1211350" y="3866225"/>
              <a:ext cx="37025" cy="40175"/>
            </a:xfrm>
            <a:custGeom>
              <a:avLst/>
              <a:gdLst/>
              <a:ahLst/>
              <a:cxnLst/>
              <a:rect l="l" t="t" r="r" b="b"/>
              <a:pathLst>
                <a:path w="1481" h="1607" extrusionOk="0">
                  <a:moveTo>
                    <a:pt x="639" y="1"/>
                  </a:moveTo>
                  <a:cubicBezTo>
                    <a:pt x="52" y="1"/>
                    <a:pt x="322" y="719"/>
                    <a:pt x="0" y="980"/>
                  </a:cubicBezTo>
                  <a:cubicBezTo>
                    <a:pt x="0" y="1170"/>
                    <a:pt x="0" y="1382"/>
                    <a:pt x="0" y="1593"/>
                  </a:cubicBezTo>
                  <a:cubicBezTo>
                    <a:pt x="64" y="1602"/>
                    <a:pt x="126" y="1607"/>
                    <a:pt x="186" y="1607"/>
                  </a:cubicBezTo>
                  <a:cubicBezTo>
                    <a:pt x="684" y="1607"/>
                    <a:pt x="1066" y="1317"/>
                    <a:pt x="1481" y="1128"/>
                  </a:cubicBezTo>
                  <a:cubicBezTo>
                    <a:pt x="614" y="959"/>
                    <a:pt x="381" y="599"/>
                    <a:pt x="741" y="7"/>
                  </a:cubicBezTo>
                  <a:cubicBezTo>
                    <a:pt x="704" y="3"/>
                    <a:pt x="670" y="1"/>
                    <a:pt x="63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1" name="Google Shape;7051;p38"/>
            <p:cNvSpPr/>
            <p:nvPr/>
          </p:nvSpPr>
          <p:spPr>
            <a:xfrm>
              <a:off x="-1616475" y="3809175"/>
              <a:ext cx="24450" cy="8600"/>
            </a:xfrm>
            <a:custGeom>
              <a:avLst/>
              <a:gdLst/>
              <a:ahLst/>
              <a:cxnLst/>
              <a:rect l="l" t="t" r="r" b="b"/>
              <a:pathLst>
                <a:path w="978" h="344" extrusionOk="0">
                  <a:moveTo>
                    <a:pt x="682" y="0"/>
                  </a:moveTo>
                  <a:cubicBezTo>
                    <a:pt x="426" y="0"/>
                    <a:pt x="0" y="69"/>
                    <a:pt x="238" y="343"/>
                  </a:cubicBezTo>
                  <a:cubicBezTo>
                    <a:pt x="555" y="343"/>
                    <a:pt x="830" y="301"/>
                    <a:pt x="978" y="5"/>
                  </a:cubicBezTo>
                  <a:lnTo>
                    <a:pt x="787" y="5"/>
                  </a:lnTo>
                  <a:cubicBezTo>
                    <a:pt x="759" y="2"/>
                    <a:pt x="723" y="0"/>
                    <a:pt x="68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2" name="Google Shape;7052;p38"/>
            <p:cNvSpPr/>
            <p:nvPr/>
          </p:nvSpPr>
          <p:spPr>
            <a:xfrm>
              <a:off x="-1698850" y="4050400"/>
              <a:ext cx="28050" cy="32275"/>
            </a:xfrm>
            <a:custGeom>
              <a:avLst/>
              <a:gdLst/>
              <a:ahLst/>
              <a:cxnLst/>
              <a:rect l="l" t="t" r="r" b="b"/>
              <a:pathLst>
                <a:path w="1122" h="12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70" y="64"/>
                    <a:pt x="297" y="825"/>
                    <a:pt x="1" y="1290"/>
                  </a:cubicBezTo>
                  <a:cubicBezTo>
                    <a:pt x="614" y="1036"/>
                    <a:pt x="825" y="508"/>
                    <a:pt x="112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3" name="Google Shape;7053;p38"/>
            <p:cNvSpPr/>
            <p:nvPr/>
          </p:nvSpPr>
          <p:spPr>
            <a:xfrm>
              <a:off x="-1718400" y="4083175"/>
              <a:ext cx="19575" cy="23825"/>
            </a:xfrm>
            <a:custGeom>
              <a:avLst/>
              <a:gdLst/>
              <a:ahLst/>
              <a:cxnLst/>
              <a:rect l="l" t="t" r="r" b="b"/>
              <a:pathLst>
                <a:path w="783" h="953" extrusionOk="0">
                  <a:moveTo>
                    <a:pt x="613" y="0"/>
                  </a:moveTo>
                  <a:cubicBezTo>
                    <a:pt x="254" y="381"/>
                    <a:pt x="0" y="741"/>
                    <a:pt x="783" y="952"/>
                  </a:cubicBezTo>
                  <a:cubicBezTo>
                    <a:pt x="783" y="635"/>
                    <a:pt x="783" y="318"/>
                    <a:pt x="78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4" name="Google Shape;7054;p38"/>
            <p:cNvSpPr/>
            <p:nvPr/>
          </p:nvSpPr>
          <p:spPr>
            <a:xfrm>
              <a:off x="-1196025" y="4057500"/>
              <a:ext cx="44975" cy="32750"/>
            </a:xfrm>
            <a:custGeom>
              <a:avLst/>
              <a:gdLst/>
              <a:ahLst/>
              <a:cxnLst/>
              <a:rect l="l" t="t" r="r" b="b"/>
              <a:pathLst>
                <a:path w="1799" h="1310" extrusionOk="0">
                  <a:moveTo>
                    <a:pt x="1125" y="0"/>
                  </a:moveTo>
                  <a:cubicBezTo>
                    <a:pt x="1086" y="0"/>
                    <a:pt x="1049" y="15"/>
                    <a:pt x="1016" y="54"/>
                  </a:cubicBezTo>
                  <a:cubicBezTo>
                    <a:pt x="868" y="393"/>
                    <a:pt x="1" y="1070"/>
                    <a:pt x="508" y="1302"/>
                  </a:cubicBezTo>
                  <a:cubicBezTo>
                    <a:pt x="550" y="1307"/>
                    <a:pt x="589" y="1309"/>
                    <a:pt x="627" y="1309"/>
                  </a:cubicBezTo>
                  <a:cubicBezTo>
                    <a:pt x="1094" y="1309"/>
                    <a:pt x="1315" y="964"/>
                    <a:pt x="1608" y="710"/>
                  </a:cubicBezTo>
                  <a:cubicBezTo>
                    <a:pt x="1608" y="499"/>
                    <a:pt x="1798" y="245"/>
                    <a:pt x="1397" y="118"/>
                  </a:cubicBezTo>
                  <a:cubicBezTo>
                    <a:pt x="1309" y="74"/>
                    <a:pt x="1211" y="0"/>
                    <a:pt x="112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5" name="Google Shape;7055;p38"/>
            <p:cNvSpPr/>
            <p:nvPr/>
          </p:nvSpPr>
          <p:spPr>
            <a:xfrm>
              <a:off x="-2024025" y="3873275"/>
              <a:ext cx="18525" cy="32275"/>
            </a:xfrm>
            <a:custGeom>
              <a:avLst/>
              <a:gdLst/>
              <a:ahLst/>
              <a:cxnLst/>
              <a:rect l="l" t="t" r="r" b="b"/>
              <a:pathLst>
                <a:path w="741" h="1291" extrusionOk="0">
                  <a:moveTo>
                    <a:pt x="741" y="0"/>
                  </a:moveTo>
                  <a:lnTo>
                    <a:pt x="741" y="0"/>
                  </a:lnTo>
                  <a:cubicBezTo>
                    <a:pt x="360" y="338"/>
                    <a:pt x="85" y="783"/>
                    <a:pt x="1" y="1290"/>
                  </a:cubicBezTo>
                  <a:lnTo>
                    <a:pt x="572" y="1290"/>
                  </a:lnTo>
                  <a:cubicBezTo>
                    <a:pt x="466" y="846"/>
                    <a:pt x="741" y="44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6" name="Google Shape;7056;p38"/>
            <p:cNvSpPr/>
            <p:nvPr/>
          </p:nvSpPr>
          <p:spPr>
            <a:xfrm>
              <a:off x="-1996000" y="3841550"/>
              <a:ext cx="14300" cy="19575"/>
            </a:xfrm>
            <a:custGeom>
              <a:avLst/>
              <a:gdLst/>
              <a:ahLst/>
              <a:cxnLst/>
              <a:rect l="l" t="t" r="r" b="b"/>
              <a:pathLst>
                <a:path w="572" h="783" extrusionOk="0">
                  <a:moveTo>
                    <a:pt x="170" y="0"/>
                  </a:moveTo>
                  <a:cubicBezTo>
                    <a:pt x="212" y="275"/>
                    <a:pt x="149" y="550"/>
                    <a:pt x="1" y="783"/>
                  </a:cubicBezTo>
                  <a:cubicBezTo>
                    <a:pt x="572" y="613"/>
                    <a:pt x="445" y="317"/>
                    <a:pt x="17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7" name="Google Shape;7057;p38"/>
            <p:cNvSpPr/>
            <p:nvPr/>
          </p:nvSpPr>
          <p:spPr>
            <a:xfrm>
              <a:off x="-1996000" y="3813000"/>
              <a:ext cx="14300" cy="12175"/>
            </a:xfrm>
            <a:custGeom>
              <a:avLst/>
              <a:gdLst/>
              <a:ahLst/>
              <a:cxnLst/>
              <a:rect l="l" t="t" r="r" b="b"/>
              <a:pathLst>
                <a:path w="572" h="487" extrusionOk="0">
                  <a:moveTo>
                    <a:pt x="1" y="0"/>
                  </a:moveTo>
                  <a:lnTo>
                    <a:pt x="1" y="487"/>
                  </a:lnTo>
                  <a:cubicBezTo>
                    <a:pt x="276" y="317"/>
                    <a:pt x="572" y="169"/>
                    <a:pt x="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8" name="Google Shape;7058;p38"/>
            <p:cNvSpPr/>
            <p:nvPr/>
          </p:nvSpPr>
          <p:spPr>
            <a:xfrm>
              <a:off x="-2718775" y="4110675"/>
              <a:ext cx="26450" cy="19575"/>
            </a:xfrm>
            <a:custGeom>
              <a:avLst/>
              <a:gdLst/>
              <a:ahLst/>
              <a:cxnLst/>
              <a:rect l="l" t="t" r="r" b="b"/>
              <a:pathLst>
                <a:path w="1058" h="783" extrusionOk="0">
                  <a:moveTo>
                    <a:pt x="1058" y="0"/>
                  </a:moveTo>
                  <a:lnTo>
                    <a:pt x="487" y="148"/>
                  </a:lnTo>
                  <a:cubicBezTo>
                    <a:pt x="0" y="254"/>
                    <a:pt x="127" y="550"/>
                    <a:pt x="296" y="783"/>
                  </a:cubicBezTo>
                  <a:cubicBezTo>
                    <a:pt x="508" y="487"/>
                    <a:pt x="952" y="360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9" name="Google Shape;7059;p38"/>
            <p:cNvSpPr/>
            <p:nvPr/>
          </p:nvSpPr>
          <p:spPr>
            <a:xfrm>
              <a:off x="-2279400" y="3740550"/>
              <a:ext cx="28050" cy="20800"/>
            </a:xfrm>
            <a:custGeom>
              <a:avLst/>
              <a:gdLst/>
              <a:ahLst/>
              <a:cxnLst/>
              <a:rect l="l" t="t" r="r" b="b"/>
              <a:pathLst>
                <a:path w="1122" h="832" extrusionOk="0">
                  <a:moveTo>
                    <a:pt x="1121" y="1"/>
                  </a:moveTo>
                  <a:lnTo>
                    <a:pt x="1121" y="1"/>
                  </a:lnTo>
                  <a:cubicBezTo>
                    <a:pt x="572" y="85"/>
                    <a:pt x="318" y="466"/>
                    <a:pt x="1" y="804"/>
                  </a:cubicBezTo>
                  <a:cubicBezTo>
                    <a:pt x="98" y="823"/>
                    <a:pt x="186" y="831"/>
                    <a:pt x="265" y="831"/>
                  </a:cubicBezTo>
                  <a:cubicBezTo>
                    <a:pt x="821" y="831"/>
                    <a:pt x="955" y="408"/>
                    <a:pt x="11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0" name="Google Shape;7060;p38"/>
            <p:cNvSpPr/>
            <p:nvPr/>
          </p:nvSpPr>
          <p:spPr>
            <a:xfrm>
              <a:off x="-1650200" y="37818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1587" y="0"/>
                  </a:moveTo>
                  <a:cubicBezTo>
                    <a:pt x="1333" y="254"/>
                    <a:pt x="1227" y="614"/>
                    <a:pt x="846" y="783"/>
                  </a:cubicBezTo>
                  <a:cubicBezTo>
                    <a:pt x="593" y="1037"/>
                    <a:pt x="931" y="1460"/>
                    <a:pt x="466" y="1692"/>
                  </a:cubicBezTo>
                  <a:cubicBezTo>
                    <a:pt x="275" y="1777"/>
                    <a:pt x="0" y="2073"/>
                    <a:pt x="360" y="2263"/>
                  </a:cubicBezTo>
                  <a:cubicBezTo>
                    <a:pt x="440" y="2309"/>
                    <a:pt x="518" y="2328"/>
                    <a:pt x="594" y="2328"/>
                  </a:cubicBezTo>
                  <a:cubicBezTo>
                    <a:pt x="801" y="2328"/>
                    <a:pt x="994" y="2185"/>
                    <a:pt x="1164" y="2031"/>
                  </a:cubicBezTo>
                  <a:cubicBezTo>
                    <a:pt x="1375" y="1650"/>
                    <a:pt x="1269" y="1354"/>
                    <a:pt x="1777" y="1121"/>
                  </a:cubicBezTo>
                  <a:cubicBezTo>
                    <a:pt x="2136" y="677"/>
                    <a:pt x="2306" y="275"/>
                    <a:pt x="158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1" name="Google Shape;7061;p38"/>
            <p:cNvSpPr/>
            <p:nvPr/>
          </p:nvSpPr>
          <p:spPr>
            <a:xfrm>
              <a:off x="-1660175" y="3801025"/>
              <a:ext cx="49650" cy="40725"/>
            </a:xfrm>
            <a:custGeom>
              <a:avLst/>
              <a:gdLst/>
              <a:ahLst/>
              <a:cxnLst/>
              <a:rect l="l" t="t" r="r" b="b"/>
              <a:pathLst>
                <a:path w="1986" h="1629" extrusionOk="0">
                  <a:moveTo>
                    <a:pt x="1024" y="1"/>
                  </a:moveTo>
                  <a:cubicBezTo>
                    <a:pt x="1" y="1"/>
                    <a:pt x="1139" y="1040"/>
                    <a:pt x="463" y="1219"/>
                  </a:cubicBezTo>
                  <a:cubicBezTo>
                    <a:pt x="173" y="1432"/>
                    <a:pt x="554" y="1627"/>
                    <a:pt x="831" y="1627"/>
                  </a:cubicBezTo>
                  <a:cubicBezTo>
                    <a:pt x="858" y="1627"/>
                    <a:pt x="883" y="1625"/>
                    <a:pt x="907" y="1621"/>
                  </a:cubicBezTo>
                  <a:cubicBezTo>
                    <a:pt x="955" y="1626"/>
                    <a:pt x="1000" y="1629"/>
                    <a:pt x="1042" y="1629"/>
                  </a:cubicBezTo>
                  <a:cubicBezTo>
                    <a:pt x="1709" y="1629"/>
                    <a:pt x="1707" y="1027"/>
                    <a:pt x="1986" y="669"/>
                  </a:cubicBezTo>
                  <a:lnTo>
                    <a:pt x="1986" y="500"/>
                  </a:lnTo>
                  <a:cubicBezTo>
                    <a:pt x="1436" y="543"/>
                    <a:pt x="1711" y="1050"/>
                    <a:pt x="1415" y="1240"/>
                  </a:cubicBezTo>
                  <a:cubicBezTo>
                    <a:pt x="1285" y="1321"/>
                    <a:pt x="1156" y="1452"/>
                    <a:pt x="1007" y="1452"/>
                  </a:cubicBezTo>
                  <a:cubicBezTo>
                    <a:pt x="962" y="1452"/>
                    <a:pt x="914" y="1439"/>
                    <a:pt x="865" y="1410"/>
                  </a:cubicBezTo>
                  <a:cubicBezTo>
                    <a:pt x="421" y="1114"/>
                    <a:pt x="1563" y="775"/>
                    <a:pt x="1245" y="14"/>
                  </a:cubicBezTo>
                  <a:cubicBezTo>
                    <a:pt x="1162" y="5"/>
                    <a:pt x="1089" y="1"/>
                    <a:pt x="102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2" name="Google Shape;7062;p38"/>
            <p:cNvSpPr/>
            <p:nvPr/>
          </p:nvSpPr>
          <p:spPr>
            <a:xfrm>
              <a:off x="-2762675" y="4069950"/>
              <a:ext cx="75125" cy="74000"/>
            </a:xfrm>
            <a:custGeom>
              <a:avLst/>
              <a:gdLst/>
              <a:ahLst/>
              <a:cxnLst/>
              <a:rect l="l" t="t" r="r" b="b"/>
              <a:pathLst>
                <a:path w="3005" h="2960" extrusionOk="0">
                  <a:moveTo>
                    <a:pt x="2243" y="1"/>
                  </a:moveTo>
                  <a:cubicBezTo>
                    <a:pt x="1355" y="149"/>
                    <a:pt x="1355" y="1016"/>
                    <a:pt x="741" y="1375"/>
                  </a:cubicBezTo>
                  <a:cubicBezTo>
                    <a:pt x="1" y="1841"/>
                    <a:pt x="149" y="2348"/>
                    <a:pt x="572" y="2898"/>
                  </a:cubicBezTo>
                  <a:cubicBezTo>
                    <a:pt x="674" y="2941"/>
                    <a:pt x="765" y="2960"/>
                    <a:pt x="848" y="2960"/>
                  </a:cubicBezTo>
                  <a:cubicBezTo>
                    <a:pt x="1309" y="2960"/>
                    <a:pt x="1509" y="2387"/>
                    <a:pt x="1970" y="2387"/>
                  </a:cubicBezTo>
                  <a:cubicBezTo>
                    <a:pt x="1990" y="2387"/>
                    <a:pt x="2010" y="2388"/>
                    <a:pt x="2031" y="2390"/>
                  </a:cubicBezTo>
                  <a:cubicBezTo>
                    <a:pt x="2095" y="2179"/>
                    <a:pt x="1968" y="1925"/>
                    <a:pt x="2243" y="1777"/>
                  </a:cubicBezTo>
                  <a:cubicBezTo>
                    <a:pt x="2602" y="1460"/>
                    <a:pt x="2962" y="1143"/>
                    <a:pt x="3004" y="656"/>
                  </a:cubicBezTo>
                  <a:lnTo>
                    <a:pt x="3004" y="656"/>
                  </a:lnTo>
                  <a:cubicBezTo>
                    <a:pt x="2793" y="677"/>
                    <a:pt x="2518" y="614"/>
                    <a:pt x="2475" y="868"/>
                  </a:cubicBezTo>
                  <a:cubicBezTo>
                    <a:pt x="2370" y="1375"/>
                    <a:pt x="1799" y="1629"/>
                    <a:pt x="1672" y="2116"/>
                  </a:cubicBezTo>
                  <a:cubicBezTo>
                    <a:pt x="1619" y="2290"/>
                    <a:pt x="1466" y="2407"/>
                    <a:pt x="1296" y="2407"/>
                  </a:cubicBezTo>
                  <a:cubicBezTo>
                    <a:pt x="1259" y="2407"/>
                    <a:pt x="1222" y="2402"/>
                    <a:pt x="1185" y="2390"/>
                  </a:cubicBezTo>
                  <a:cubicBezTo>
                    <a:pt x="614" y="2094"/>
                    <a:pt x="1926" y="381"/>
                    <a:pt x="224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3" name="Google Shape;7063;p38"/>
            <p:cNvSpPr/>
            <p:nvPr/>
          </p:nvSpPr>
          <p:spPr>
            <a:xfrm>
              <a:off x="-1383200" y="3907100"/>
              <a:ext cx="28025" cy="43550"/>
            </a:xfrm>
            <a:custGeom>
              <a:avLst/>
              <a:gdLst/>
              <a:ahLst/>
              <a:cxnLst/>
              <a:rect l="l" t="t" r="r" b="b"/>
              <a:pathLst>
                <a:path w="1121" h="1742" extrusionOk="0">
                  <a:moveTo>
                    <a:pt x="572" y="1"/>
                  </a:moveTo>
                  <a:lnTo>
                    <a:pt x="572" y="1"/>
                  </a:lnTo>
                  <a:cubicBezTo>
                    <a:pt x="1" y="508"/>
                    <a:pt x="762" y="1312"/>
                    <a:pt x="1" y="1735"/>
                  </a:cubicBezTo>
                  <a:cubicBezTo>
                    <a:pt x="53" y="1739"/>
                    <a:pt x="101" y="1742"/>
                    <a:pt x="145" y="1742"/>
                  </a:cubicBezTo>
                  <a:cubicBezTo>
                    <a:pt x="1120" y="1742"/>
                    <a:pt x="430" y="668"/>
                    <a:pt x="57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4" name="Google Shape;7064;p38"/>
            <p:cNvSpPr/>
            <p:nvPr/>
          </p:nvSpPr>
          <p:spPr>
            <a:xfrm>
              <a:off x="-2303725" y="3678675"/>
              <a:ext cx="51850" cy="80275"/>
            </a:xfrm>
            <a:custGeom>
              <a:avLst/>
              <a:gdLst/>
              <a:ahLst/>
              <a:cxnLst/>
              <a:rect l="l" t="t" r="r" b="b"/>
              <a:pathLst>
                <a:path w="2074" h="3211" extrusionOk="0">
                  <a:moveTo>
                    <a:pt x="1351" y="0"/>
                  </a:moveTo>
                  <a:cubicBezTo>
                    <a:pt x="747" y="0"/>
                    <a:pt x="985" y="1549"/>
                    <a:pt x="233" y="1841"/>
                  </a:cubicBezTo>
                  <a:cubicBezTo>
                    <a:pt x="1" y="2137"/>
                    <a:pt x="297" y="2497"/>
                    <a:pt x="64" y="2793"/>
                  </a:cubicBezTo>
                  <a:cubicBezTo>
                    <a:pt x="144" y="3105"/>
                    <a:pt x="251" y="3210"/>
                    <a:pt x="373" y="3210"/>
                  </a:cubicBezTo>
                  <a:cubicBezTo>
                    <a:pt x="540" y="3210"/>
                    <a:pt x="736" y="3012"/>
                    <a:pt x="931" y="2877"/>
                  </a:cubicBezTo>
                  <a:cubicBezTo>
                    <a:pt x="1777" y="2306"/>
                    <a:pt x="1354" y="1312"/>
                    <a:pt x="1946" y="636"/>
                  </a:cubicBezTo>
                  <a:cubicBezTo>
                    <a:pt x="2073" y="488"/>
                    <a:pt x="1650" y="65"/>
                    <a:pt x="1375" y="1"/>
                  </a:cubicBezTo>
                  <a:cubicBezTo>
                    <a:pt x="1367" y="1"/>
                    <a:pt x="1359" y="0"/>
                    <a:pt x="135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5" name="Google Shape;7065;p38"/>
            <p:cNvSpPr/>
            <p:nvPr/>
          </p:nvSpPr>
          <p:spPr>
            <a:xfrm>
              <a:off x="-1471500" y="3938150"/>
              <a:ext cx="71350" cy="53100"/>
            </a:xfrm>
            <a:custGeom>
              <a:avLst/>
              <a:gdLst/>
              <a:ahLst/>
              <a:cxnLst/>
              <a:rect l="l" t="t" r="r" b="b"/>
              <a:pathLst>
                <a:path w="2854" h="2124" extrusionOk="0">
                  <a:moveTo>
                    <a:pt x="2313" y="0"/>
                  </a:moveTo>
                  <a:cubicBezTo>
                    <a:pt x="2282" y="0"/>
                    <a:pt x="2252" y="2"/>
                    <a:pt x="2222" y="6"/>
                  </a:cubicBezTo>
                  <a:cubicBezTo>
                    <a:pt x="2010" y="154"/>
                    <a:pt x="1629" y="28"/>
                    <a:pt x="1481" y="345"/>
                  </a:cubicBezTo>
                  <a:cubicBezTo>
                    <a:pt x="1418" y="852"/>
                    <a:pt x="1016" y="1275"/>
                    <a:pt x="487" y="1360"/>
                  </a:cubicBezTo>
                  <a:cubicBezTo>
                    <a:pt x="234" y="1423"/>
                    <a:pt x="1" y="1614"/>
                    <a:pt x="43" y="1889"/>
                  </a:cubicBezTo>
                  <a:cubicBezTo>
                    <a:pt x="128" y="2078"/>
                    <a:pt x="315" y="2123"/>
                    <a:pt x="529" y="2123"/>
                  </a:cubicBezTo>
                  <a:cubicBezTo>
                    <a:pt x="727" y="2123"/>
                    <a:pt x="950" y="2084"/>
                    <a:pt x="1137" y="2084"/>
                  </a:cubicBezTo>
                  <a:cubicBezTo>
                    <a:pt x="1200" y="2084"/>
                    <a:pt x="1259" y="2088"/>
                    <a:pt x="1312" y="2100"/>
                  </a:cubicBezTo>
                  <a:lnTo>
                    <a:pt x="1672" y="1804"/>
                  </a:lnTo>
                  <a:cubicBezTo>
                    <a:pt x="1756" y="1149"/>
                    <a:pt x="2031" y="620"/>
                    <a:pt x="2835" y="429"/>
                  </a:cubicBezTo>
                  <a:cubicBezTo>
                    <a:pt x="2854" y="164"/>
                    <a:pt x="2583" y="0"/>
                    <a:pt x="231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6" name="Google Shape;7066;p38"/>
            <p:cNvSpPr/>
            <p:nvPr/>
          </p:nvSpPr>
          <p:spPr>
            <a:xfrm>
              <a:off x="-1433425" y="3921275"/>
              <a:ext cx="58625" cy="61450"/>
            </a:xfrm>
            <a:custGeom>
              <a:avLst/>
              <a:gdLst/>
              <a:ahLst/>
              <a:cxnLst/>
              <a:rect l="l" t="t" r="r" b="b"/>
              <a:pathLst>
                <a:path w="2345" h="2458" extrusionOk="0">
                  <a:moveTo>
                    <a:pt x="1700" y="0"/>
                  </a:moveTo>
                  <a:cubicBezTo>
                    <a:pt x="1581" y="0"/>
                    <a:pt x="1477" y="56"/>
                    <a:pt x="1439" y="195"/>
                  </a:cubicBezTo>
                  <a:cubicBezTo>
                    <a:pt x="1714" y="512"/>
                    <a:pt x="1312" y="745"/>
                    <a:pt x="1270" y="999"/>
                  </a:cubicBezTo>
                  <a:cubicBezTo>
                    <a:pt x="297" y="1147"/>
                    <a:pt x="1" y="1675"/>
                    <a:pt x="149" y="2458"/>
                  </a:cubicBezTo>
                  <a:cubicBezTo>
                    <a:pt x="614" y="1189"/>
                    <a:pt x="1460" y="1570"/>
                    <a:pt x="2137" y="576"/>
                  </a:cubicBezTo>
                  <a:cubicBezTo>
                    <a:pt x="2344" y="309"/>
                    <a:pt x="1980" y="0"/>
                    <a:pt x="17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7" name="Google Shape;7067;p38"/>
            <p:cNvSpPr/>
            <p:nvPr/>
          </p:nvSpPr>
          <p:spPr>
            <a:xfrm>
              <a:off x="-1411225" y="3926025"/>
              <a:ext cx="35250" cy="20225"/>
            </a:xfrm>
            <a:custGeom>
              <a:avLst/>
              <a:gdLst/>
              <a:ahLst/>
              <a:cxnLst/>
              <a:rect l="l" t="t" r="r" b="b"/>
              <a:pathLst>
                <a:path w="1410" h="809" extrusionOk="0">
                  <a:moveTo>
                    <a:pt x="661" y="1"/>
                  </a:moveTo>
                  <a:cubicBezTo>
                    <a:pt x="627" y="1"/>
                    <a:pt x="590" y="2"/>
                    <a:pt x="551" y="5"/>
                  </a:cubicBezTo>
                  <a:lnTo>
                    <a:pt x="382" y="5"/>
                  </a:lnTo>
                  <a:lnTo>
                    <a:pt x="1" y="491"/>
                  </a:lnTo>
                  <a:cubicBezTo>
                    <a:pt x="64" y="639"/>
                    <a:pt x="212" y="766"/>
                    <a:pt x="382" y="809"/>
                  </a:cubicBezTo>
                  <a:cubicBezTo>
                    <a:pt x="847" y="647"/>
                    <a:pt x="1409" y="1"/>
                    <a:pt x="66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8" name="Google Shape;7068;p38"/>
            <p:cNvSpPr/>
            <p:nvPr/>
          </p:nvSpPr>
          <p:spPr>
            <a:xfrm>
              <a:off x="-2803900" y="3810875"/>
              <a:ext cx="39900" cy="45625"/>
            </a:xfrm>
            <a:custGeom>
              <a:avLst/>
              <a:gdLst/>
              <a:ahLst/>
              <a:cxnLst/>
              <a:rect l="l" t="t" r="r" b="b"/>
              <a:pathLst>
                <a:path w="1596" h="1825" extrusionOk="0">
                  <a:moveTo>
                    <a:pt x="741" y="0"/>
                  </a:moveTo>
                  <a:lnTo>
                    <a:pt x="191" y="1037"/>
                  </a:lnTo>
                  <a:cubicBezTo>
                    <a:pt x="64" y="1037"/>
                    <a:pt x="64" y="1143"/>
                    <a:pt x="0" y="1185"/>
                  </a:cubicBezTo>
                  <a:lnTo>
                    <a:pt x="0" y="1671"/>
                  </a:lnTo>
                  <a:cubicBezTo>
                    <a:pt x="157" y="1778"/>
                    <a:pt x="308" y="1824"/>
                    <a:pt x="447" y="1824"/>
                  </a:cubicBezTo>
                  <a:cubicBezTo>
                    <a:pt x="1190" y="1824"/>
                    <a:pt x="1596" y="499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69" name="Google Shape;7069;p38"/>
            <p:cNvSpPr/>
            <p:nvPr/>
          </p:nvSpPr>
          <p:spPr>
            <a:xfrm>
              <a:off x="-2810250" y="3804525"/>
              <a:ext cx="11125" cy="36500"/>
            </a:xfrm>
            <a:custGeom>
              <a:avLst/>
              <a:gdLst/>
              <a:ahLst/>
              <a:cxnLst/>
              <a:rect l="l" t="t" r="r" b="b"/>
              <a:pathLst>
                <a:path w="445" h="1460" extrusionOk="0">
                  <a:moveTo>
                    <a:pt x="445" y="1"/>
                  </a:moveTo>
                  <a:cubicBezTo>
                    <a:pt x="1" y="445"/>
                    <a:pt x="297" y="974"/>
                    <a:pt x="254" y="1460"/>
                  </a:cubicBezTo>
                  <a:lnTo>
                    <a:pt x="445" y="1291"/>
                  </a:lnTo>
                  <a:cubicBezTo>
                    <a:pt x="445" y="868"/>
                    <a:pt x="445" y="424"/>
                    <a:pt x="445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0" name="Google Shape;7070;p38"/>
            <p:cNvSpPr/>
            <p:nvPr/>
          </p:nvSpPr>
          <p:spPr>
            <a:xfrm>
              <a:off x="-1216100" y="4099100"/>
              <a:ext cx="34200" cy="16875"/>
            </a:xfrm>
            <a:custGeom>
              <a:avLst/>
              <a:gdLst/>
              <a:ahLst/>
              <a:cxnLst/>
              <a:rect l="l" t="t" r="r" b="b"/>
              <a:pathLst>
                <a:path w="1368" h="675" extrusionOk="0">
                  <a:moveTo>
                    <a:pt x="772" y="0"/>
                  </a:moveTo>
                  <a:cubicBezTo>
                    <a:pt x="660" y="0"/>
                    <a:pt x="532" y="37"/>
                    <a:pt x="402" y="125"/>
                  </a:cubicBezTo>
                  <a:cubicBezTo>
                    <a:pt x="0" y="379"/>
                    <a:pt x="465" y="484"/>
                    <a:pt x="550" y="653"/>
                  </a:cubicBezTo>
                  <a:lnTo>
                    <a:pt x="740" y="675"/>
                  </a:lnTo>
                  <a:cubicBezTo>
                    <a:pt x="1368" y="460"/>
                    <a:pt x="1170" y="0"/>
                    <a:pt x="772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1" name="Google Shape;7071;p38"/>
            <p:cNvSpPr/>
            <p:nvPr/>
          </p:nvSpPr>
          <p:spPr>
            <a:xfrm>
              <a:off x="-1434475" y="3938375"/>
              <a:ext cx="18525" cy="7875"/>
            </a:xfrm>
            <a:custGeom>
              <a:avLst/>
              <a:gdLst/>
              <a:ahLst/>
              <a:cxnLst/>
              <a:rect l="l" t="t" r="r" b="b"/>
              <a:pathLst>
                <a:path w="741" h="315" extrusionOk="0">
                  <a:moveTo>
                    <a:pt x="402" y="1"/>
                  </a:moveTo>
                  <a:cubicBezTo>
                    <a:pt x="212" y="1"/>
                    <a:pt x="40" y="50"/>
                    <a:pt x="0" y="315"/>
                  </a:cubicBezTo>
                  <a:lnTo>
                    <a:pt x="741" y="19"/>
                  </a:lnTo>
                  <a:cubicBezTo>
                    <a:pt x="637" y="19"/>
                    <a:pt x="517" y="1"/>
                    <a:pt x="4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2" name="Google Shape;7072;p38"/>
            <p:cNvSpPr/>
            <p:nvPr/>
          </p:nvSpPr>
          <p:spPr>
            <a:xfrm>
              <a:off x="-2306375" y="3724700"/>
              <a:ext cx="12200" cy="23800"/>
            </a:xfrm>
            <a:custGeom>
              <a:avLst/>
              <a:gdLst/>
              <a:ahLst/>
              <a:cxnLst/>
              <a:rect l="l" t="t" r="r" b="b"/>
              <a:pathLst>
                <a:path w="488" h="952" extrusionOk="0">
                  <a:moveTo>
                    <a:pt x="339" y="0"/>
                  </a:moveTo>
                  <a:cubicBezTo>
                    <a:pt x="1" y="275"/>
                    <a:pt x="212" y="635"/>
                    <a:pt x="170" y="952"/>
                  </a:cubicBezTo>
                  <a:cubicBezTo>
                    <a:pt x="487" y="677"/>
                    <a:pt x="276" y="317"/>
                    <a:pt x="3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073" name="Google Shape;7073;p38"/>
          <p:cNvGrpSpPr/>
          <p:nvPr/>
        </p:nvGrpSpPr>
        <p:grpSpPr>
          <a:xfrm>
            <a:off x="10850400" y="5984334"/>
            <a:ext cx="2182667" cy="695300"/>
            <a:chOff x="-4380075" y="3780200"/>
            <a:chExt cx="1637000" cy="521475"/>
          </a:xfrm>
        </p:grpSpPr>
        <p:sp>
          <p:nvSpPr>
            <p:cNvPr id="7074" name="Google Shape;7074;p38"/>
            <p:cNvSpPr/>
            <p:nvPr/>
          </p:nvSpPr>
          <p:spPr>
            <a:xfrm>
              <a:off x="-4365800" y="4000700"/>
              <a:ext cx="92575" cy="119000"/>
            </a:xfrm>
            <a:custGeom>
              <a:avLst/>
              <a:gdLst/>
              <a:ahLst/>
              <a:cxnLst/>
              <a:rect l="l" t="t" r="r" b="b"/>
              <a:pathLst>
                <a:path w="3703" h="4760" extrusionOk="0">
                  <a:moveTo>
                    <a:pt x="1947" y="0"/>
                  </a:moveTo>
                  <a:cubicBezTo>
                    <a:pt x="1850" y="76"/>
                    <a:pt x="1738" y="93"/>
                    <a:pt x="1622" y="93"/>
                  </a:cubicBezTo>
                  <a:cubicBezTo>
                    <a:pt x="1523" y="93"/>
                    <a:pt x="1421" y="81"/>
                    <a:pt x="1324" y="81"/>
                  </a:cubicBezTo>
                  <a:cubicBezTo>
                    <a:pt x="1184" y="81"/>
                    <a:pt x="1053" y="107"/>
                    <a:pt x="953" y="233"/>
                  </a:cubicBezTo>
                  <a:cubicBezTo>
                    <a:pt x="1185" y="867"/>
                    <a:pt x="1016" y="1481"/>
                    <a:pt x="805" y="2094"/>
                  </a:cubicBezTo>
                  <a:cubicBezTo>
                    <a:pt x="403" y="2411"/>
                    <a:pt x="1" y="2728"/>
                    <a:pt x="403" y="3278"/>
                  </a:cubicBezTo>
                  <a:cubicBezTo>
                    <a:pt x="614" y="3532"/>
                    <a:pt x="276" y="3765"/>
                    <a:pt x="255" y="4018"/>
                  </a:cubicBezTo>
                  <a:cubicBezTo>
                    <a:pt x="227" y="4566"/>
                    <a:pt x="637" y="4759"/>
                    <a:pt x="1089" y="4759"/>
                  </a:cubicBezTo>
                  <a:cubicBezTo>
                    <a:pt x="1318" y="4759"/>
                    <a:pt x="1557" y="4710"/>
                    <a:pt x="1756" y="4632"/>
                  </a:cubicBezTo>
                  <a:cubicBezTo>
                    <a:pt x="2095" y="4293"/>
                    <a:pt x="1947" y="3786"/>
                    <a:pt x="2243" y="3447"/>
                  </a:cubicBezTo>
                  <a:cubicBezTo>
                    <a:pt x="2306" y="3342"/>
                    <a:pt x="2391" y="3236"/>
                    <a:pt x="2391" y="3151"/>
                  </a:cubicBezTo>
                  <a:cubicBezTo>
                    <a:pt x="2285" y="2559"/>
                    <a:pt x="2941" y="2052"/>
                    <a:pt x="2475" y="1396"/>
                  </a:cubicBezTo>
                  <a:cubicBezTo>
                    <a:pt x="2391" y="677"/>
                    <a:pt x="3702" y="85"/>
                    <a:pt x="194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5" name="Google Shape;7075;p38"/>
            <p:cNvSpPr/>
            <p:nvPr/>
          </p:nvSpPr>
          <p:spPr>
            <a:xfrm>
              <a:off x="-3783125" y="3934375"/>
              <a:ext cx="107900" cy="114625"/>
            </a:xfrm>
            <a:custGeom>
              <a:avLst/>
              <a:gdLst/>
              <a:ahLst/>
              <a:cxnLst/>
              <a:rect l="l" t="t" r="r" b="b"/>
              <a:pathLst>
                <a:path w="4316" h="4585" extrusionOk="0">
                  <a:moveTo>
                    <a:pt x="2319" y="0"/>
                  </a:moveTo>
                  <a:cubicBezTo>
                    <a:pt x="1715" y="0"/>
                    <a:pt x="938" y="245"/>
                    <a:pt x="1862" y="602"/>
                  </a:cubicBezTo>
                  <a:cubicBezTo>
                    <a:pt x="2475" y="813"/>
                    <a:pt x="2475" y="1109"/>
                    <a:pt x="2094" y="1511"/>
                  </a:cubicBezTo>
                  <a:cubicBezTo>
                    <a:pt x="1396" y="2780"/>
                    <a:pt x="2158" y="2928"/>
                    <a:pt x="487" y="3668"/>
                  </a:cubicBezTo>
                  <a:cubicBezTo>
                    <a:pt x="1" y="3922"/>
                    <a:pt x="1" y="4176"/>
                    <a:pt x="529" y="4387"/>
                  </a:cubicBezTo>
                  <a:cubicBezTo>
                    <a:pt x="780" y="4516"/>
                    <a:pt x="1005" y="4584"/>
                    <a:pt x="1210" y="4584"/>
                  </a:cubicBezTo>
                  <a:cubicBezTo>
                    <a:pt x="1541" y="4584"/>
                    <a:pt x="1817" y="4407"/>
                    <a:pt x="2052" y="4028"/>
                  </a:cubicBezTo>
                  <a:cubicBezTo>
                    <a:pt x="2771" y="2865"/>
                    <a:pt x="4315" y="1257"/>
                    <a:pt x="2771" y="73"/>
                  </a:cubicBezTo>
                  <a:cubicBezTo>
                    <a:pt x="2672" y="23"/>
                    <a:pt x="2504" y="0"/>
                    <a:pt x="231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6" name="Google Shape;7076;p38"/>
            <p:cNvSpPr/>
            <p:nvPr/>
          </p:nvSpPr>
          <p:spPr>
            <a:xfrm>
              <a:off x="-3509775" y="3839900"/>
              <a:ext cx="120575" cy="104250"/>
            </a:xfrm>
            <a:custGeom>
              <a:avLst/>
              <a:gdLst/>
              <a:ahLst/>
              <a:cxnLst/>
              <a:rect l="l" t="t" r="r" b="b"/>
              <a:pathLst>
                <a:path w="4823" h="4170" extrusionOk="0">
                  <a:moveTo>
                    <a:pt x="2890" y="1"/>
                  </a:moveTo>
                  <a:cubicBezTo>
                    <a:pt x="1554" y="1"/>
                    <a:pt x="1306" y="1448"/>
                    <a:pt x="635" y="2435"/>
                  </a:cubicBezTo>
                  <a:cubicBezTo>
                    <a:pt x="1" y="3196"/>
                    <a:pt x="953" y="3958"/>
                    <a:pt x="1672" y="4169"/>
                  </a:cubicBezTo>
                  <a:cubicBezTo>
                    <a:pt x="2200" y="3915"/>
                    <a:pt x="3575" y="3640"/>
                    <a:pt x="3406" y="2921"/>
                  </a:cubicBezTo>
                  <a:cubicBezTo>
                    <a:pt x="3348" y="2889"/>
                    <a:pt x="3282" y="2875"/>
                    <a:pt x="3209" y="2875"/>
                  </a:cubicBezTo>
                  <a:cubicBezTo>
                    <a:pt x="2806" y="2875"/>
                    <a:pt x="2207" y="3295"/>
                    <a:pt x="1828" y="3295"/>
                  </a:cubicBezTo>
                  <a:cubicBezTo>
                    <a:pt x="1648" y="3295"/>
                    <a:pt x="1518" y="3200"/>
                    <a:pt x="1481" y="2921"/>
                  </a:cubicBezTo>
                  <a:cubicBezTo>
                    <a:pt x="1650" y="2245"/>
                    <a:pt x="1481" y="1441"/>
                    <a:pt x="2285" y="954"/>
                  </a:cubicBezTo>
                  <a:cubicBezTo>
                    <a:pt x="2446" y="849"/>
                    <a:pt x="2586" y="806"/>
                    <a:pt x="2712" y="806"/>
                  </a:cubicBezTo>
                  <a:cubicBezTo>
                    <a:pt x="3167" y="806"/>
                    <a:pt x="3445" y="1360"/>
                    <a:pt x="3892" y="1525"/>
                  </a:cubicBezTo>
                  <a:cubicBezTo>
                    <a:pt x="4823" y="1250"/>
                    <a:pt x="3850" y="130"/>
                    <a:pt x="3194" y="24"/>
                  </a:cubicBezTo>
                  <a:cubicBezTo>
                    <a:pt x="3087" y="8"/>
                    <a:pt x="2986" y="1"/>
                    <a:pt x="289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7" name="Google Shape;7077;p38"/>
            <p:cNvSpPr/>
            <p:nvPr/>
          </p:nvSpPr>
          <p:spPr>
            <a:xfrm>
              <a:off x="-3648600" y="4077075"/>
              <a:ext cx="133575" cy="103575"/>
            </a:xfrm>
            <a:custGeom>
              <a:avLst/>
              <a:gdLst/>
              <a:ahLst/>
              <a:cxnLst/>
              <a:rect l="l" t="t" r="r" b="b"/>
              <a:pathLst>
                <a:path w="5343" h="4143" extrusionOk="0">
                  <a:moveTo>
                    <a:pt x="4566" y="1"/>
                  </a:moveTo>
                  <a:cubicBezTo>
                    <a:pt x="4442" y="1"/>
                    <a:pt x="4323" y="80"/>
                    <a:pt x="4306" y="202"/>
                  </a:cubicBezTo>
                  <a:cubicBezTo>
                    <a:pt x="3714" y="1492"/>
                    <a:pt x="2403" y="3248"/>
                    <a:pt x="838" y="3374"/>
                  </a:cubicBezTo>
                  <a:cubicBezTo>
                    <a:pt x="784" y="3368"/>
                    <a:pt x="735" y="3365"/>
                    <a:pt x="691" y="3365"/>
                  </a:cubicBezTo>
                  <a:cubicBezTo>
                    <a:pt x="1" y="3365"/>
                    <a:pt x="482" y="4143"/>
                    <a:pt x="1017" y="4143"/>
                  </a:cubicBezTo>
                  <a:cubicBezTo>
                    <a:pt x="1091" y="4143"/>
                    <a:pt x="1166" y="4128"/>
                    <a:pt x="1239" y="4094"/>
                  </a:cubicBezTo>
                  <a:cubicBezTo>
                    <a:pt x="2995" y="3903"/>
                    <a:pt x="5342" y="1894"/>
                    <a:pt x="4644" y="12"/>
                  </a:cubicBezTo>
                  <a:cubicBezTo>
                    <a:pt x="4619" y="4"/>
                    <a:pt x="4592" y="1"/>
                    <a:pt x="456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8" name="Google Shape;7078;p38"/>
            <p:cNvSpPr/>
            <p:nvPr/>
          </p:nvSpPr>
          <p:spPr>
            <a:xfrm>
              <a:off x="-3325250" y="3973575"/>
              <a:ext cx="66125" cy="86300"/>
            </a:xfrm>
            <a:custGeom>
              <a:avLst/>
              <a:gdLst/>
              <a:ahLst/>
              <a:cxnLst/>
              <a:rect l="l" t="t" r="r" b="b"/>
              <a:pathLst>
                <a:path w="2645" h="3452" extrusionOk="0">
                  <a:moveTo>
                    <a:pt x="1914" y="1"/>
                  </a:moveTo>
                  <a:cubicBezTo>
                    <a:pt x="1883" y="1"/>
                    <a:pt x="1851" y="3"/>
                    <a:pt x="1820" y="6"/>
                  </a:cubicBezTo>
                  <a:cubicBezTo>
                    <a:pt x="1703" y="58"/>
                    <a:pt x="1578" y="68"/>
                    <a:pt x="1452" y="68"/>
                  </a:cubicBezTo>
                  <a:cubicBezTo>
                    <a:pt x="1361" y="68"/>
                    <a:pt x="1269" y="63"/>
                    <a:pt x="1179" y="63"/>
                  </a:cubicBezTo>
                  <a:cubicBezTo>
                    <a:pt x="1033" y="63"/>
                    <a:pt x="891" y="77"/>
                    <a:pt x="762" y="154"/>
                  </a:cubicBezTo>
                  <a:cubicBezTo>
                    <a:pt x="657" y="324"/>
                    <a:pt x="995" y="535"/>
                    <a:pt x="868" y="662"/>
                  </a:cubicBezTo>
                  <a:cubicBezTo>
                    <a:pt x="191" y="1170"/>
                    <a:pt x="339" y="1889"/>
                    <a:pt x="149" y="2523"/>
                  </a:cubicBezTo>
                  <a:cubicBezTo>
                    <a:pt x="1" y="2967"/>
                    <a:pt x="276" y="3327"/>
                    <a:pt x="805" y="3433"/>
                  </a:cubicBezTo>
                  <a:cubicBezTo>
                    <a:pt x="869" y="3445"/>
                    <a:pt x="927" y="3451"/>
                    <a:pt x="980" y="3451"/>
                  </a:cubicBezTo>
                  <a:cubicBezTo>
                    <a:pt x="1368" y="3451"/>
                    <a:pt x="1492" y="3135"/>
                    <a:pt x="1566" y="2819"/>
                  </a:cubicBezTo>
                  <a:cubicBezTo>
                    <a:pt x="1778" y="1973"/>
                    <a:pt x="2454" y="1297"/>
                    <a:pt x="2645" y="472"/>
                  </a:cubicBezTo>
                  <a:cubicBezTo>
                    <a:pt x="2510" y="184"/>
                    <a:pt x="2219" y="1"/>
                    <a:pt x="191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9" name="Google Shape;7079;p38"/>
            <p:cNvSpPr/>
            <p:nvPr/>
          </p:nvSpPr>
          <p:spPr>
            <a:xfrm>
              <a:off x="-3061350" y="3976625"/>
              <a:ext cx="100975" cy="93550"/>
            </a:xfrm>
            <a:custGeom>
              <a:avLst/>
              <a:gdLst/>
              <a:ahLst/>
              <a:cxnLst/>
              <a:rect l="l" t="t" r="r" b="b"/>
              <a:pathLst>
                <a:path w="4039" h="3742" extrusionOk="0">
                  <a:moveTo>
                    <a:pt x="2548" y="0"/>
                  </a:moveTo>
                  <a:cubicBezTo>
                    <a:pt x="1914" y="0"/>
                    <a:pt x="1" y="2513"/>
                    <a:pt x="802" y="2930"/>
                  </a:cubicBezTo>
                  <a:cubicBezTo>
                    <a:pt x="1529" y="3484"/>
                    <a:pt x="1916" y="3742"/>
                    <a:pt x="2296" y="3742"/>
                  </a:cubicBezTo>
                  <a:cubicBezTo>
                    <a:pt x="2613" y="3742"/>
                    <a:pt x="2925" y="3562"/>
                    <a:pt x="3425" y="3226"/>
                  </a:cubicBezTo>
                  <a:cubicBezTo>
                    <a:pt x="3425" y="2761"/>
                    <a:pt x="4038" y="2422"/>
                    <a:pt x="3742" y="1915"/>
                  </a:cubicBezTo>
                  <a:cubicBezTo>
                    <a:pt x="3648" y="1886"/>
                    <a:pt x="3552" y="1873"/>
                    <a:pt x="3456" y="1873"/>
                  </a:cubicBezTo>
                  <a:cubicBezTo>
                    <a:pt x="3057" y="1873"/>
                    <a:pt x="2669" y="2110"/>
                    <a:pt x="2515" y="2486"/>
                  </a:cubicBezTo>
                  <a:cubicBezTo>
                    <a:pt x="2428" y="2670"/>
                    <a:pt x="2234" y="2766"/>
                    <a:pt x="2055" y="2766"/>
                  </a:cubicBezTo>
                  <a:cubicBezTo>
                    <a:pt x="1845" y="2766"/>
                    <a:pt x="1656" y="2633"/>
                    <a:pt x="1691" y="2359"/>
                  </a:cubicBezTo>
                  <a:cubicBezTo>
                    <a:pt x="1310" y="1196"/>
                    <a:pt x="2346" y="1534"/>
                    <a:pt x="2706" y="625"/>
                  </a:cubicBezTo>
                  <a:cubicBezTo>
                    <a:pt x="2795" y="179"/>
                    <a:pt x="2717" y="0"/>
                    <a:pt x="254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0" name="Google Shape;7080;p38"/>
            <p:cNvSpPr/>
            <p:nvPr/>
          </p:nvSpPr>
          <p:spPr>
            <a:xfrm>
              <a:off x="-3336600" y="3982425"/>
              <a:ext cx="85950" cy="95000"/>
            </a:xfrm>
            <a:custGeom>
              <a:avLst/>
              <a:gdLst/>
              <a:ahLst/>
              <a:cxnLst/>
              <a:rect l="l" t="t" r="r" b="b"/>
              <a:pathLst>
                <a:path w="3438" h="3800" extrusionOk="0">
                  <a:moveTo>
                    <a:pt x="1470" y="1"/>
                  </a:moveTo>
                  <a:cubicBezTo>
                    <a:pt x="1415" y="1"/>
                    <a:pt x="1352" y="4"/>
                    <a:pt x="1280" y="12"/>
                  </a:cubicBezTo>
                  <a:cubicBezTo>
                    <a:pt x="117" y="752"/>
                    <a:pt x="582" y="1958"/>
                    <a:pt x="53" y="3015"/>
                  </a:cubicBezTo>
                  <a:cubicBezTo>
                    <a:pt x="1" y="3610"/>
                    <a:pt x="744" y="3799"/>
                    <a:pt x="1313" y="3799"/>
                  </a:cubicBezTo>
                  <a:cubicBezTo>
                    <a:pt x="1433" y="3799"/>
                    <a:pt x="1544" y="3791"/>
                    <a:pt x="1639" y="3777"/>
                  </a:cubicBezTo>
                  <a:cubicBezTo>
                    <a:pt x="2528" y="3036"/>
                    <a:pt x="2528" y="1894"/>
                    <a:pt x="3226" y="1048"/>
                  </a:cubicBezTo>
                  <a:cubicBezTo>
                    <a:pt x="3437" y="773"/>
                    <a:pt x="3268" y="414"/>
                    <a:pt x="3120" y="118"/>
                  </a:cubicBezTo>
                  <a:cubicBezTo>
                    <a:pt x="3069" y="114"/>
                    <a:pt x="3024" y="113"/>
                    <a:pt x="2984" y="113"/>
                  </a:cubicBezTo>
                  <a:cubicBezTo>
                    <a:pt x="2293" y="113"/>
                    <a:pt x="2968" y="606"/>
                    <a:pt x="2549" y="1006"/>
                  </a:cubicBezTo>
                  <a:cubicBezTo>
                    <a:pt x="1830" y="1450"/>
                    <a:pt x="2062" y="2888"/>
                    <a:pt x="1407" y="2952"/>
                  </a:cubicBezTo>
                  <a:cubicBezTo>
                    <a:pt x="1068" y="2931"/>
                    <a:pt x="688" y="2634"/>
                    <a:pt x="793" y="2444"/>
                  </a:cubicBezTo>
                  <a:cubicBezTo>
                    <a:pt x="1195" y="1831"/>
                    <a:pt x="624" y="985"/>
                    <a:pt x="1512" y="520"/>
                  </a:cubicBezTo>
                  <a:cubicBezTo>
                    <a:pt x="1782" y="365"/>
                    <a:pt x="2034" y="1"/>
                    <a:pt x="147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1" name="Google Shape;7081;p38"/>
            <p:cNvSpPr/>
            <p:nvPr/>
          </p:nvSpPr>
          <p:spPr>
            <a:xfrm>
              <a:off x="-3037600" y="3967375"/>
              <a:ext cx="96250" cy="85600"/>
            </a:xfrm>
            <a:custGeom>
              <a:avLst/>
              <a:gdLst/>
              <a:ahLst/>
              <a:cxnLst/>
              <a:rect l="l" t="t" r="r" b="b"/>
              <a:pathLst>
                <a:path w="3850" h="3424" extrusionOk="0">
                  <a:moveTo>
                    <a:pt x="3194" y="1"/>
                  </a:moveTo>
                  <a:lnTo>
                    <a:pt x="3194" y="1"/>
                  </a:lnTo>
                  <a:cubicBezTo>
                    <a:pt x="2158" y="22"/>
                    <a:pt x="2855" y="1925"/>
                    <a:pt x="1925" y="1989"/>
                  </a:cubicBezTo>
                  <a:cubicBezTo>
                    <a:pt x="1502" y="1777"/>
                    <a:pt x="1988" y="1206"/>
                    <a:pt x="1735" y="889"/>
                  </a:cubicBezTo>
                  <a:lnTo>
                    <a:pt x="1735" y="889"/>
                  </a:lnTo>
                  <a:cubicBezTo>
                    <a:pt x="1312" y="1143"/>
                    <a:pt x="1037" y="1523"/>
                    <a:pt x="508" y="1777"/>
                  </a:cubicBezTo>
                  <a:cubicBezTo>
                    <a:pt x="0" y="2031"/>
                    <a:pt x="592" y="2475"/>
                    <a:pt x="529" y="2750"/>
                  </a:cubicBezTo>
                  <a:cubicBezTo>
                    <a:pt x="466" y="3046"/>
                    <a:pt x="381" y="3342"/>
                    <a:pt x="783" y="3406"/>
                  </a:cubicBezTo>
                  <a:cubicBezTo>
                    <a:pt x="895" y="3418"/>
                    <a:pt x="994" y="3423"/>
                    <a:pt x="1081" y="3423"/>
                  </a:cubicBezTo>
                  <a:cubicBezTo>
                    <a:pt x="2238" y="3423"/>
                    <a:pt x="1320" y="2445"/>
                    <a:pt x="2834" y="2327"/>
                  </a:cubicBezTo>
                  <a:lnTo>
                    <a:pt x="2940" y="2242"/>
                  </a:lnTo>
                  <a:cubicBezTo>
                    <a:pt x="3088" y="1714"/>
                    <a:pt x="3849" y="254"/>
                    <a:pt x="319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2" name="Google Shape;7082;p38"/>
            <p:cNvSpPr/>
            <p:nvPr/>
          </p:nvSpPr>
          <p:spPr>
            <a:xfrm>
              <a:off x="-3977175" y="4201325"/>
              <a:ext cx="86750" cy="100225"/>
            </a:xfrm>
            <a:custGeom>
              <a:avLst/>
              <a:gdLst/>
              <a:ahLst/>
              <a:cxnLst/>
              <a:rect l="l" t="t" r="r" b="b"/>
              <a:pathLst>
                <a:path w="3470" h="4009" extrusionOk="0">
                  <a:moveTo>
                    <a:pt x="2998" y="1"/>
                  </a:moveTo>
                  <a:cubicBezTo>
                    <a:pt x="2651" y="1"/>
                    <a:pt x="2389" y="695"/>
                    <a:pt x="2264" y="963"/>
                  </a:cubicBezTo>
                  <a:cubicBezTo>
                    <a:pt x="1841" y="1704"/>
                    <a:pt x="1714" y="2634"/>
                    <a:pt x="635" y="2994"/>
                  </a:cubicBezTo>
                  <a:cubicBezTo>
                    <a:pt x="424" y="3269"/>
                    <a:pt x="1" y="3713"/>
                    <a:pt x="318" y="4009"/>
                  </a:cubicBezTo>
                  <a:cubicBezTo>
                    <a:pt x="2369" y="3375"/>
                    <a:pt x="3469" y="1894"/>
                    <a:pt x="3194" y="75"/>
                  </a:cubicBezTo>
                  <a:cubicBezTo>
                    <a:pt x="3126" y="24"/>
                    <a:pt x="3061" y="1"/>
                    <a:pt x="299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3" name="Google Shape;7083;p38"/>
            <p:cNvSpPr/>
            <p:nvPr/>
          </p:nvSpPr>
          <p:spPr>
            <a:xfrm>
              <a:off x="-3308325" y="3985875"/>
              <a:ext cx="71400" cy="92625"/>
            </a:xfrm>
            <a:custGeom>
              <a:avLst/>
              <a:gdLst/>
              <a:ahLst/>
              <a:cxnLst/>
              <a:rect l="l" t="t" r="r" b="b"/>
              <a:pathLst>
                <a:path w="2856" h="3705" extrusionOk="0">
                  <a:moveTo>
                    <a:pt x="1968" y="1"/>
                  </a:moveTo>
                  <a:cubicBezTo>
                    <a:pt x="1968" y="678"/>
                    <a:pt x="1862" y="1312"/>
                    <a:pt x="1185" y="1756"/>
                  </a:cubicBezTo>
                  <a:cubicBezTo>
                    <a:pt x="1101" y="1820"/>
                    <a:pt x="1058" y="1925"/>
                    <a:pt x="1079" y="2052"/>
                  </a:cubicBezTo>
                  <a:cubicBezTo>
                    <a:pt x="1566" y="2983"/>
                    <a:pt x="1" y="3046"/>
                    <a:pt x="487" y="3660"/>
                  </a:cubicBezTo>
                  <a:cubicBezTo>
                    <a:pt x="595" y="3691"/>
                    <a:pt x="692" y="3704"/>
                    <a:pt x="779" y="3704"/>
                  </a:cubicBezTo>
                  <a:cubicBezTo>
                    <a:pt x="1291" y="3704"/>
                    <a:pt x="1485" y="3233"/>
                    <a:pt x="1756" y="2962"/>
                  </a:cubicBezTo>
                  <a:cubicBezTo>
                    <a:pt x="2814" y="1862"/>
                    <a:pt x="2856" y="889"/>
                    <a:pt x="1968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4" name="Google Shape;7084;p38"/>
            <p:cNvSpPr/>
            <p:nvPr/>
          </p:nvSpPr>
          <p:spPr>
            <a:xfrm>
              <a:off x="-2825050" y="3780200"/>
              <a:ext cx="81975" cy="104200"/>
            </a:xfrm>
            <a:custGeom>
              <a:avLst/>
              <a:gdLst/>
              <a:ahLst/>
              <a:cxnLst/>
              <a:rect l="l" t="t" r="r" b="b"/>
              <a:pathLst>
                <a:path w="3279" h="4168" extrusionOk="0">
                  <a:moveTo>
                    <a:pt x="2503" y="42"/>
                  </a:moveTo>
                  <a:cubicBezTo>
                    <a:pt x="1130" y="42"/>
                    <a:pt x="2220" y="1577"/>
                    <a:pt x="2115" y="2370"/>
                  </a:cubicBezTo>
                  <a:cubicBezTo>
                    <a:pt x="2221" y="3046"/>
                    <a:pt x="1481" y="2983"/>
                    <a:pt x="1142" y="3237"/>
                  </a:cubicBezTo>
                  <a:cubicBezTo>
                    <a:pt x="1135" y="3242"/>
                    <a:pt x="1128" y="3245"/>
                    <a:pt x="1120" y="3245"/>
                  </a:cubicBezTo>
                  <a:cubicBezTo>
                    <a:pt x="1038" y="3245"/>
                    <a:pt x="919" y="2982"/>
                    <a:pt x="719" y="2982"/>
                  </a:cubicBezTo>
                  <a:cubicBezTo>
                    <a:pt x="712" y="2982"/>
                    <a:pt x="705" y="2982"/>
                    <a:pt x="698" y="2983"/>
                  </a:cubicBezTo>
                  <a:cubicBezTo>
                    <a:pt x="0" y="3194"/>
                    <a:pt x="529" y="3554"/>
                    <a:pt x="529" y="3850"/>
                  </a:cubicBezTo>
                  <a:cubicBezTo>
                    <a:pt x="719" y="4167"/>
                    <a:pt x="1164" y="3956"/>
                    <a:pt x="1417" y="4167"/>
                  </a:cubicBezTo>
                  <a:cubicBezTo>
                    <a:pt x="3215" y="3300"/>
                    <a:pt x="3194" y="1799"/>
                    <a:pt x="3279" y="318"/>
                  </a:cubicBezTo>
                  <a:cubicBezTo>
                    <a:pt x="3173" y="1"/>
                    <a:pt x="2834" y="85"/>
                    <a:pt x="2559" y="43"/>
                  </a:cubicBezTo>
                  <a:cubicBezTo>
                    <a:pt x="2540" y="43"/>
                    <a:pt x="2521" y="42"/>
                    <a:pt x="2503" y="42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5" name="Google Shape;7085;p38"/>
            <p:cNvSpPr/>
            <p:nvPr/>
          </p:nvSpPr>
          <p:spPr>
            <a:xfrm>
              <a:off x="-4075525" y="4015075"/>
              <a:ext cx="79525" cy="109500"/>
            </a:xfrm>
            <a:custGeom>
              <a:avLst/>
              <a:gdLst/>
              <a:ahLst/>
              <a:cxnLst/>
              <a:rect l="l" t="t" r="r" b="b"/>
              <a:pathLst>
                <a:path w="3181" h="4380" extrusionOk="0">
                  <a:moveTo>
                    <a:pt x="932" y="1"/>
                  </a:moveTo>
                  <a:cubicBezTo>
                    <a:pt x="832" y="1"/>
                    <a:pt x="730" y="52"/>
                    <a:pt x="678" y="144"/>
                  </a:cubicBezTo>
                  <a:cubicBezTo>
                    <a:pt x="847" y="631"/>
                    <a:pt x="1" y="990"/>
                    <a:pt x="762" y="1392"/>
                  </a:cubicBezTo>
                  <a:cubicBezTo>
                    <a:pt x="1101" y="1392"/>
                    <a:pt x="1143" y="990"/>
                    <a:pt x="1566" y="969"/>
                  </a:cubicBezTo>
                  <a:lnTo>
                    <a:pt x="1566" y="969"/>
                  </a:lnTo>
                  <a:cubicBezTo>
                    <a:pt x="974" y="1942"/>
                    <a:pt x="1926" y="3168"/>
                    <a:pt x="657" y="3866"/>
                  </a:cubicBezTo>
                  <a:cubicBezTo>
                    <a:pt x="635" y="3930"/>
                    <a:pt x="635" y="4014"/>
                    <a:pt x="657" y="4099"/>
                  </a:cubicBezTo>
                  <a:cubicBezTo>
                    <a:pt x="929" y="4297"/>
                    <a:pt x="1153" y="4380"/>
                    <a:pt x="1337" y="4380"/>
                  </a:cubicBezTo>
                  <a:cubicBezTo>
                    <a:pt x="1883" y="4380"/>
                    <a:pt x="2084" y="3653"/>
                    <a:pt x="2179" y="3020"/>
                  </a:cubicBezTo>
                  <a:cubicBezTo>
                    <a:pt x="2472" y="1809"/>
                    <a:pt x="3180" y="21"/>
                    <a:pt x="1554" y="21"/>
                  </a:cubicBezTo>
                  <a:cubicBezTo>
                    <a:pt x="1420" y="21"/>
                    <a:pt x="1269" y="34"/>
                    <a:pt x="1101" y="60"/>
                  </a:cubicBezTo>
                  <a:cubicBezTo>
                    <a:pt x="1053" y="20"/>
                    <a:pt x="993" y="1"/>
                    <a:pt x="93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6" name="Google Shape;7086;p38"/>
            <p:cNvSpPr/>
            <p:nvPr/>
          </p:nvSpPr>
          <p:spPr>
            <a:xfrm>
              <a:off x="-3656075" y="4066250"/>
              <a:ext cx="123600" cy="94975"/>
            </a:xfrm>
            <a:custGeom>
              <a:avLst/>
              <a:gdLst/>
              <a:ahLst/>
              <a:cxnLst/>
              <a:rect l="l" t="t" r="r" b="b"/>
              <a:pathLst>
                <a:path w="4944" h="3799" extrusionOk="0">
                  <a:moveTo>
                    <a:pt x="4753" y="1"/>
                  </a:moveTo>
                  <a:lnTo>
                    <a:pt x="4626" y="43"/>
                  </a:lnTo>
                  <a:cubicBezTo>
                    <a:pt x="4245" y="466"/>
                    <a:pt x="4267" y="1100"/>
                    <a:pt x="3696" y="1439"/>
                  </a:cubicBezTo>
                  <a:cubicBezTo>
                    <a:pt x="3548" y="1650"/>
                    <a:pt x="3548" y="1967"/>
                    <a:pt x="3188" y="2031"/>
                  </a:cubicBezTo>
                  <a:cubicBezTo>
                    <a:pt x="2612" y="2142"/>
                    <a:pt x="2509" y="3151"/>
                    <a:pt x="1977" y="3151"/>
                  </a:cubicBezTo>
                  <a:cubicBezTo>
                    <a:pt x="1903" y="3151"/>
                    <a:pt x="1821" y="3132"/>
                    <a:pt x="1729" y="3088"/>
                  </a:cubicBezTo>
                  <a:cubicBezTo>
                    <a:pt x="1327" y="2771"/>
                    <a:pt x="2046" y="2708"/>
                    <a:pt x="2088" y="2433"/>
                  </a:cubicBezTo>
                  <a:cubicBezTo>
                    <a:pt x="2131" y="2073"/>
                    <a:pt x="2702" y="1756"/>
                    <a:pt x="2215" y="1375"/>
                  </a:cubicBezTo>
                  <a:lnTo>
                    <a:pt x="2215" y="1375"/>
                  </a:lnTo>
                  <a:cubicBezTo>
                    <a:pt x="0" y="2673"/>
                    <a:pt x="312" y="3799"/>
                    <a:pt x="1403" y="3799"/>
                  </a:cubicBezTo>
                  <a:cubicBezTo>
                    <a:pt x="2376" y="3799"/>
                    <a:pt x="3967" y="2906"/>
                    <a:pt x="4943" y="445"/>
                  </a:cubicBezTo>
                  <a:cubicBezTo>
                    <a:pt x="4859" y="297"/>
                    <a:pt x="4943" y="106"/>
                    <a:pt x="475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7" name="Google Shape;7087;p38"/>
            <p:cNvSpPr/>
            <p:nvPr/>
          </p:nvSpPr>
          <p:spPr>
            <a:xfrm>
              <a:off x="-3192525" y="3784975"/>
              <a:ext cx="77750" cy="81700"/>
            </a:xfrm>
            <a:custGeom>
              <a:avLst/>
              <a:gdLst/>
              <a:ahLst/>
              <a:cxnLst/>
              <a:rect l="l" t="t" r="r" b="b"/>
              <a:pathLst>
                <a:path w="3110" h="3268" extrusionOk="0">
                  <a:moveTo>
                    <a:pt x="2475" y="0"/>
                  </a:moveTo>
                  <a:cubicBezTo>
                    <a:pt x="1439" y="465"/>
                    <a:pt x="550" y="1058"/>
                    <a:pt x="191" y="2073"/>
                  </a:cubicBezTo>
                  <a:cubicBezTo>
                    <a:pt x="466" y="2390"/>
                    <a:pt x="149" y="2580"/>
                    <a:pt x="0" y="2813"/>
                  </a:cubicBezTo>
                  <a:cubicBezTo>
                    <a:pt x="88" y="3155"/>
                    <a:pt x="209" y="3268"/>
                    <a:pt x="345" y="3268"/>
                  </a:cubicBezTo>
                  <a:cubicBezTo>
                    <a:pt x="538" y="3268"/>
                    <a:pt x="763" y="3043"/>
                    <a:pt x="973" y="2919"/>
                  </a:cubicBezTo>
                  <a:cubicBezTo>
                    <a:pt x="1418" y="2136"/>
                    <a:pt x="1692" y="1269"/>
                    <a:pt x="2708" y="825"/>
                  </a:cubicBezTo>
                  <a:cubicBezTo>
                    <a:pt x="3109" y="635"/>
                    <a:pt x="2898" y="0"/>
                    <a:pt x="2475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8" name="Google Shape;7088;p38"/>
            <p:cNvSpPr/>
            <p:nvPr/>
          </p:nvSpPr>
          <p:spPr>
            <a:xfrm>
              <a:off x="-4032675" y="4028700"/>
              <a:ext cx="35975" cy="92575"/>
            </a:xfrm>
            <a:custGeom>
              <a:avLst/>
              <a:gdLst/>
              <a:ahLst/>
              <a:cxnLst/>
              <a:rect l="l" t="t" r="r" b="b"/>
              <a:pathLst>
                <a:path w="1439" h="3703" extrusionOk="0">
                  <a:moveTo>
                    <a:pt x="846" y="1"/>
                  </a:moveTo>
                  <a:lnTo>
                    <a:pt x="613" y="86"/>
                  </a:lnTo>
                  <a:cubicBezTo>
                    <a:pt x="909" y="910"/>
                    <a:pt x="169" y="1629"/>
                    <a:pt x="296" y="2412"/>
                  </a:cubicBezTo>
                  <a:cubicBezTo>
                    <a:pt x="212" y="2877"/>
                    <a:pt x="0" y="3385"/>
                    <a:pt x="635" y="3702"/>
                  </a:cubicBezTo>
                  <a:cubicBezTo>
                    <a:pt x="656" y="3110"/>
                    <a:pt x="1396" y="2729"/>
                    <a:pt x="1248" y="2095"/>
                  </a:cubicBezTo>
                  <a:cubicBezTo>
                    <a:pt x="1417" y="1841"/>
                    <a:pt x="1206" y="1524"/>
                    <a:pt x="1417" y="1270"/>
                  </a:cubicBezTo>
                  <a:cubicBezTo>
                    <a:pt x="1438" y="783"/>
                    <a:pt x="1227" y="318"/>
                    <a:pt x="84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9" name="Google Shape;7089;p38"/>
            <p:cNvSpPr/>
            <p:nvPr/>
          </p:nvSpPr>
          <p:spPr>
            <a:xfrm>
              <a:off x="-3468000" y="3868500"/>
              <a:ext cx="80850" cy="79200"/>
            </a:xfrm>
            <a:custGeom>
              <a:avLst/>
              <a:gdLst/>
              <a:ahLst/>
              <a:cxnLst/>
              <a:rect l="l" t="t" r="r" b="b"/>
              <a:pathLst>
                <a:path w="3234" h="3168" extrusionOk="0">
                  <a:moveTo>
                    <a:pt x="2623" y="1"/>
                  </a:moveTo>
                  <a:cubicBezTo>
                    <a:pt x="1079" y="1164"/>
                    <a:pt x="2221" y="2031"/>
                    <a:pt x="1037" y="2369"/>
                  </a:cubicBezTo>
                  <a:cubicBezTo>
                    <a:pt x="656" y="2539"/>
                    <a:pt x="233" y="2666"/>
                    <a:pt x="1" y="3025"/>
                  </a:cubicBezTo>
                  <a:cubicBezTo>
                    <a:pt x="192" y="3123"/>
                    <a:pt x="387" y="3168"/>
                    <a:pt x="581" y="3168"/>
                  </a:cubicBezTo>
                  <a:cubicBezTo>
                    <a:pt x="1935" y="3168"/>
                    <a:pt x="3234" y="1018"/>
                    <a:pt x="26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0" name="Google Shape;7090;p38"/>
            <p:cNvSpPr/>
            <p:nvPr/>
          </p:nvSpPr>
          <p:spPr>
            <a:xfrm>
              <a:off x="-2837750" y="3784450"/>
              <a:ext cx="50250" cy="92000"/>
            </a:xfrm>
            <a:custGeom>
              <a:avLst/>
              <a:gdLst/>
              <a:ahLst/>
              <a:cxnLst/>
              <a:rect l="l" t="t" r="r" b="b"/>
              <a:pathLst>
                <a:path w="2010" h="3680" extrusionOk="0">
                  <a:moveTo>
                    <a:pt x="1947" y="0"/>
                  </a:moveTo>
                  <a:cubicBezTo>
                    <a:pt x="995" y="360"/>
                    <a:pt x="1" y="2115"/>
                    <a:pt x="466" y="2876"/>
                  </a:cubicBezTo>
                  <a:cubicBezTo>
                    <a:pt x="508" y="3320"/>
                    <a:pt x="572" y="3468"/>
                    <a:pt x="1037" y="3680"/>
                  </a:cubicBezTo>
                  <a:cubicBezTo>
                    <a:pt x="1312" y="3299"/>
                    <a:pt x="678" y="3130"/>
                    <a:pt x="1375" y="2728"/>
                  </a:cubicBezTo>
                  <a:cubicBezTo>
                    <a:pt x="1820" y="2200"/>
                    <a:pt x="1143" y="1438"/>
                    <a:pt x="1545" y="804"/>
                  </a:cubicBezTo>
                  <a:cubicBezTo>
                    <a:pt x="1629" y="529"/>
                    <a:pt x="2010" y="338"/>
                    <a:pt x="194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1" name="Google Shape;7091;p38"/>
            <p:cNvSpPr/>
            <p:nvPr/>
          </p:nvSpPr>
          <p:spPr>
            <a:xfrm>
              <a:off x="-3664150" y="4085275"/>
              <a:ext cx="78800" cy="85150"/>
            </a:xfrm>
            <a:custGeom>
              <a:avLst/>
              <a:gdLst/>
              <a:ahLst/>
              <a:cxnLst/>
              <a:rect l="l" t="t" r="r" b="b"/>
              <a:pathLst>
                <a:path w="3152" h="3406" extrusionOk="0">
                  <a:moveTo>
                    <a:pt x="2623" y="1"/>
                  </a:moveTo>
                  <a:cubicBezTo>
                    <a:pt x="1861" y="403"/>
                    <a:pt x="1544" y="1185"/>
                    <a:pt x="825" y="1629"/>
                  </a:cubicBezTo>
                  <a:cubicBezTo>
                    <a:pt x="85" y="2264"/>
                    <a:pt x="317" y="2814"/>
                    <a:pt x="973" y="3406"/>
                  </a:cubicBezTo>
                  <a:cubicBezTo>
                    <a:pt x="1036" y="3229"/>
                    <a:pt x="1140" y="3174"/>
                    <a:pt x="1264" y="3174"/>
                  </a:cubicBezTo>
                  <a:cubicBezTo>
                    <a:pt x="1470" y="3174"/>
                    <a:pt x="1729" y="3325"/>
                    <a:pt x="1942" y="3325"/>
                  </a:cubicBezTo>
                  <a:cubicBezTo>
                    <a:pt x="2076" y="3325"/>
                    <a:pt x="2191" y="3265"/>
                    <a:pt x="2263" y="3068"/>
                  </a:cubicBezTo>
                  <a:cubicBezTo>
                    <a:pt x="0" y="2898"/>
                    <a:pt x="1650" y="1185"/>
                    <a:pt x="2644" y="657"/>
                  </a:cubicBezTo>
                  <a:lnTo>
                    <a:pt x="2750" y="572"/>
                  </a:lnTo>
                  <a:cubicBezTo>
                    <a:pt x="2834" y="360"/>
                    <a:pt x="3151" y="128"/>
                    <a:pt x="26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2" name="Google Shape;7092;p38"/>
            <p:cNvSpPr/>
            <p:nvPr/>
          </p:nvSpPr>
          <p:spPr>
            <a:xfrm>
              <a:off x="-4320725" y="4022125"/>
              <a:ext cx="49075" cy="80125"/>
            </a:xfrm>
            <a:custGeom>
              <a:avLst/>
              <a:gdLst/>
              <a:ahLst/>
              <a:cxnLst/>
              <a:rect l="l" t="t" r="r" b="b"/>
              <a:pathLst>
                <a:path w="1963" h="3205" extrusionOk="0">
                  <a:moveTo>
                    <a:pt x="1249" y="1"/>
                  </a:moveTo>
                  <a:cubicBezTo>
                    <a:pt x="1077" y="1"/>
                    <a:pt x="950" y="90"/>
                    <a:pt x="990" y="327"/>
                  </a:cubicBezTo>
                  <a:cubicBezTo>
                    <a:pt x="1095" y="1152"/>
                    <a:pt x="461" y="1766"/>
                    <a:pt x="419" y="2506"/>
                  </a:cubicBezTo>
                  <a:cubicBezTo>
                    <a:pt x="1" y="2952"/>
                    <a:pt x="271" y="3205"/>
                    <a:pt x="637" y="3205"/>
                  </a:cubicBezTo>
                  <a:cubicBezTo>
                    <a:pt x="827" y="3205"/>
                    <a:pt x="1042" y="3137"/>
                    <a:pt x="1201" y="2992"/>
                  </a:cubicBezTo>
                  <a:cubicBezTo>
                    <a:pt x="1074" y="2315"/>
                    <a:pt x="1962" y="1892"/>
                    <a:pt x="1814" y="1216"/>
                  </a:cubicBezTo>
                  <a:cubicBezTo>
                    <a:pt x="1920" y="920"/>
                    <a:pt x="1920" y="581"/>
                    <a:pt x="1836" y="264"/>
                  </a:cubicBezTo>
                  <a:cubicBezTo>
                    <a:pt x="1700" y="117"/>
                    <a:pt x="1445" y="1"/>
                    <a:pt x="124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3" name="Google Shape;7093;p38"/>
            <p:cNvSpPr/>
            <p:nvPr/>
          </p:nvSpPr>
          <p:spPr>
            <a:xfrm>
              <a:off x="-3802900" y="3939125"/>
              <a:ext cx="50475" cy="79625"/>
            </a:xfrm>
            <a:custGeom>
              <a:avLst/>
              <a:gdLst/>
              <a:ahLst/>
              <a:cxnLst/>
              <a:rect l="l" t="t" r="r" b="b"/>
              <a:pathLst>
                <a:path w="2019" h="3185" extrusionOk="0">
                  <a:moveTo>
                    <a:pt x="1673" y="0"/>
                  </a:moveTo>
                  <a:cubicBezTo>
                    <a:pt x="1055" y="0"/>
                    <a:pt x="0" y="2467"/>
                    <a:pt x="51" y="2928"/>
                  </a:cubicBezTo>
                  <a:cubicBezTo>
                    <a:pt x="142" y="3110"/>
                    <a:pt x="295" y="3184"/>
                    <a:pt x="464" y="3184"/>
                  </a:cubicBezTo>
                  <a:cubicBezTo>
                    <a:pt x="845" y="3184"/>
                    <a:pt x="1306" y="2808"/>
                    <a:pt x="1320" y="2442"/>
                  </a:cubicBezTo>
                  <a:cubicBezTo>
                    <a:pt x="1045" y="1279"/>
                    <a:pt x="1532" y="1363"/>
                    <a:pt x="2018" y="475"/>
                  </a:cubicBezTo>
                  <a:cubicBezTo>
                    <a:pt x="1941" y="139"/>
                    <a:pt x="1819" y="0"/>
                    <a:pt x="167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4" name="Google Shape;7094;p38"/>
            <p:cNvSpPr/>
            <p:nvPr/>
          </p:nvSpPr>
          <p:spPr>
            <a:xfrm>
              <a:off x="-3005000" y="3965800"/>
              <a:ext cx="47250" cy="59700"/>
            </a:xfrm>
            <a:custGeom>
              <a:avLst/>
              <a:gdLst/>
              <a:ahLst/>
              <a:cxnLst/>
              <a:rect l="l" t="t" r="r" b="b"/>
              <a:pathLst>
                <a:path w="1890" h="2388" extrusionOk="0">
                  <a:moveTo>
                    <a:pt x="1361" y="0"/>
                  </a:moveTo>
                  <a:cubicBezTo>
                    <a:pt x="1150" y="275"/>
                    <a:pt x="790" y="169"/>
                    <a:pt x="473" y="233"/>
                  </a:cubicBezTo>
                  <a:cubicBezTo>
                    <a:pt x="156" y="444"/>
                    <a:pt x="790" y="719"/>
                    <a:pt x="431" y="952"/>
                  </a:cubicBezTo>
                  <a:cubicBezTo>
                    <a:pt x="152" y="1524"/>
                    <a:pt x="1" y="2388"/>
                    <a:pt x="504" y="2388"/>
                  </a:cubicBezTo>
                  <a:cubicBezTo>
                    <a:pt x="652" y="2388"/>
                    <a:pt x="855" y="2314"/>
                    <a:pt x="1128" y="2136"/>
                  </a:cubicBezTo>
                  <a:cubicBezTo>
                    <a:pt x="1403" y="1988"/>
                    <a:pt x="1361" y="1713"/>
                    <a:pt x="1361" y="1481"/>
                  </a:cubicBezTo>
                  <a:cubicBezTo>
                    <a:pt x="1361" y="952"/>
                    <a:pt x="1551" y="465"/>
                    <a:pt x="1890" y="64"/>
                  </a:cubicBezTo>
                  <a:lnTo>
                    <a:pt x="1361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5" name="Google Shape;7095;p38"/>
            <p:cNvSpPr/>
            <p:nvPr/>
          </p:nvSpPr>
          <p:spPr>
            <a:xfrm>
              <a:off x="-4008900" y="4184075"/>
              <a:ext cx="73525" cy="117600"/>
            </a:xfrm>
            <a:custGeom>
              <a:avLst/>
              <a:gdLst/>
              <a:ahLst/>
              <a:cxnLst/>
              <a:rect l="l" t="t" r="r" b="b"/>
              <a:pathLst>
                <a:path w="2941" h="4704" extrusionOk="0">
                  <a:moveTo>
                    <a:pt x="2423" y="1"/>
                  </a:moveTo>
                  <a:cubicBezTo>
                    <a:pt x="2379" y="1"/>
                    <a:pt x="2336" y="17"/>
                    <a:pt x="2306" y="46"/>
                  </a:cubicBezTo>
                  <a:cubicBezTo>
                    <a:pt x="952" y="892"/>
                    <a:pt x="1968" y="1780"/>
                    <a:pt x="678" y="2478"/>
                  </a:cubicBezTo>
                  <a:cubicBezTo>
                    <a:pt x="635" y="2880"/>
                    <a:pt x="1" y="3113"/>
                    <a:pt x="255" y="3599"/>
                  </a:cubicBezTo>
                  <a:cubicBezTo>
                    <a:pt x="476" y="4142"/>
                    <a:pt x="639" y="4704"/>
                    <a:pt x="1454" y="4704"/>
                  </a:cubicBezTo>
                  <a:cubicBezTo>
                    <a:pt x="1496" y="4704"/>
                    <a:pt x="1541" y="4702"/>
                    <a:pt x="1587" y="4699"/>
                  </a:cubicBezTo>
                  <a:lnTo>
                    <a:pt x="1587" y="4424"/>
                  </a:lnTo>
                  <a:cubicBezTo>
                    <a:pt x="64" y="3536"/>
                    <a:pt x="2941" y="1632"/>
                    <a:pt x="2560" y="67"/>
                  </a:cubicBezTo>
                  <a:cubicBezTo>
                    <a:pt x="2526" y="22"/>
                    <a:pt x="2474" y="1"/>
                    <a:pt x="24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6" name="Google Shape;7096;p38"/>
            <p:cNvSpPr/>
            <p:nvPr/>
          </p:nvSpPr>
          <p:spPr>
            <a:xfrm>
              <a:off x="-4380075" y="4023725"/>
              <a:ext cx="58200" cy="77450"/>
            </a:xfrm>
            <a:custGeom>
              <a:avLst/>
              <a:gdLst/>
              <a:ahLst/>
              <a:cxnLst/>
              <a:rect l="l" t="t" r="r" b="b"/>
              <a:pathLst>
                <a:path w="2328" h="3098" extrusionOk="0">
                  <a:moveTo>
                    <a:pt x="1071" y="0"/>
                  </a:moveTo>
                  <a:cubicBezTo>
                    <a:pt x="1016" y="0"/>
                    <a:pt x="956" y="16"/>
                    <a:pt x="889" y="52"/>
                  </a:cubicBezTo>
                  <a:cubicBezTo>
                    <a:pt x="656" y="1046"/>
                    <a:pt x="64" y="2103"/>
                    <a:pt x="826" y="3097"/>
                  </a:cubicBezTo>
                  <a:cubicBezTo>
                    <a:pt x="2327" y="2378"/>
                    <a:pt x="1" y="2040"/>
                    <a:pt x="1566" y="1321"/>
                  </a:cubicBezTo>
                  <a:cubicBezTo>
                    <a:pt x="1585" y="1002"/>
                    <a:pt x="1504" y="0"/>
                    <a:pt x="10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7" name="Google Shape;7097;p38"/>
            <p:cNvSpPr/>
            <p:nvPr/>
          </p:nvSpPr>
          <p:spPr>
            <a:xfrm>
              <a:off x="-3150750" y="3819575"/>
              <a:ext cx="66650" cy="57425"/>
            </a:xfrm>
            <a:custGeom>
              <a:avLst/>
              <a:gdLst/>
              <a:ahLst/>
              <a:cxnLst/>
              <a:rect l="l" t="t" r="r" b="b"/>
              <a:pathLst>
                <a:path w="2666" h="2297" extrusionOk="0">
                  <a:moveTo>
                    <a:pt x="2411" y="0"/>
                  </a:moveTo>
                  <a:cubicBezTo>
                    <a:pt x="2247" y="0"/>
                    <a:pt x="2130" y="129"/>
                    <a:pt x="1988" y="224"/>
                  </a:cubicBezTo>
                  <a:cubicBezTo>
                    <a:pt x="1100" y="668"/>
                    <a:pt x="0" y="1281"/>
                    <a:pt x="1058" y="2296"/>
                  </a:cubicBezTo>
                  <a:cubicBezTo>
                    <a:pt x="1692" y="1831"/>
                    <a:pt x="2284" y="1366"/>
                    <a:pt x="2581" y="668"/>
                  </a:cubicBezTo>
                  <a:cubicBezTo>
                    <a:pt x="2644" y="477"/>
                    <a:pt x="2665" y="266"/>
                    <a:pt x="2602" y="54"/>
                  </a:cubicBezTo>
                  <a:cubicBezTo>
                    <a:pt x="2531" y="16"/>
                    <a:pt x="2468" y="0"/>
                    <a:pt x="241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8" name="Google Shape;7098;p38"/>
            <p:cNvSpPr/>
            <p:nvPr/>
          </p:nvSpPr>
          <p:spPr>
            <a:xfrm>
              <a:off x="-2983675" y="3995975"/>
              <a:ext cx="51325" cy="61325"/>
            </a:xfrm>
            <a:custGeom>
              <a:avLst/>
              <a:gdLst/>
              <a:ahLst/>
              <a:cxnLst/>
              <a:rect l="l" t="t" r="r" b="b"/>
              <a:pathLst>
                <a:path w="2053" h="2453" extrusionOk="0">
                  <a:moveTo>
                    <a:pt x="1471" y="1"/>
                  </a:moveTo>
                  <a:cubicBezTo>
                    <a:pt x="950" y="1"/>
                    <a:pt x="923" y="745"/>
                    <a:pt x="677" y="1183"/>
                  </a:cubicBezTo>
                  <a:cubicBezTo>
                    <a:pt x="466" y="1585"/>
                    <a:pt x="1" y="1923"/>
                    <a:pt x="318" y="2452"/>
                  </a:cubicBezTo>
                  <a:cubicBezTo>
                    <a:pt x="1291" y="2050"/>
                    <a:pt x="2052" y="1120"/>
                    <a:pt x="1862" y="104"/>
                  </a:cubicBezTo>
                  <a:cubicBezTo>
                    <a:pt x="1706" y="32"/>
                    <a:pt x="1578" y="1"/>
                    <a:pt x="147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99" name="Google Shape;7099;p38"/>
            <p:cNvSpPr/>
            <p:nvPr/>
          </p:nvSpPr>
          <p:spPr>
            <a:xfrm>
              <a:off x="-3342675" y="3981125"/>
              <a:ext cx="38075" cy="76700"/>
            </a:xfrm>
            <a:custGeom>
              <a:avLst/>
              <a:gdLst/>
              <a:ahLst/>
              <a:cxnLst/>
              <a:rect l="l" t="t" r="r" b="b"/>
              <a:pathLst>
                <a:path w="1523" h="3068" extrusionOk="0">
                  <a:moveTo>
                    <a:pt x="1502" y="1"/>
                  </a:moveTo>
                  <a:lnTo>
                    <a:pt x="1502" y="1"/>
                  </a:lnTo>
                  <a:cubicBezTo>
                    <a:pt x="529" y="64"/>
                    <a:pt x="0" y="2031"/>
                    <a:pt x="169" y="2898"/>
                  </a:cubicBezTo>
                  <a:cubicBezTo>
                    <a:pt x="127" y="3025"/>
                    <a:pt x="190" y="3067"/>
                    <a:pt x="338" y="3067"/>
                  </a:cubicBezTo>
                  <a:cubicBezTo>
                    <a:pt x="1100" y="2285"/>
                    <a:pt x="677" y="910"/>
                    <a:pt x="1523" y="64"/>
                  </a:cubicBezTo>
                  <a:cubicBezTo>
                    <a:pt x="1481" y="43"/>
                    <a:pt x="1481" y="22"/>
                    <a:pt x="150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0" name="Google Shape;7100;p38"/>
            <p:cNvSpPr/>
            <p:nvPr/>
          </p:nvSpPr>
          <p:spPr>
            <a:xfrm>
              <a:off x="-3610225" y="4065725"/>
              <a:ext cx="50250" cy="71925"/>
            </a:xfrm>
            <a:custGeom>
              <a:avLst/>
              <a:gdLst/>
              <a:ahLst/>
              <a:cxnLst/>
              <a:rect l="l" t="t" r="r" b="b"/>
              <a:pathLst>
                <a:path w="2010" h="2877" extrusionOk="0">
                  <a:moveTo>
                    <a:pt x="1608" y="0"/>
                  </a:moveTo>
                  <a:cubicBezTo>
                    <a:pt x="1100" y="0"/>
                    <a:pt x="931" y="360"/>
                    <a:pt x="656" y="614"/>
                  </a:cubicBezTo>
                  <a:cubicBezTo>
                    <a:pt x="910" y="931"/>
                    <a:pt x="720" y="1185"/>
                    <a:pt x="487" y="1439"/>
                  </a:cubicBezTo>
                  <a:cubicBezTo>
                    <a:pt x="487" y="1777"/>
                    <a:pt x="0" y="2010"/>
                    <a:pt x="106" y="2390"/>
                  </a:cubicBezTo>
                  <a:cubicBezTo>
                    <a:pt x="402" y="2496"/>
                    <a:pt x="656" y="2644"/>
                    <a:pt x="868" y="2877"/>
                  </a:cubicBezTo>
                  <a:cubicBezTo>
                    <a:pt x="1164" y="2750"/>
                    <a:pt x="910" y="2263"/>
                    <a:pt x="1396" y="2242"/>
                  </a:cubicBezTo>
                  <a:cubicBezTo>
                    <a:pt x="2010" y="2200"/>
                    <a:pt x="1967" y="1798"/>
                    <a:pt x="1967" y="1417"/>
                  </a:cubicBezTo>
                  <a:cubicBezTo>
                    <a:pt x="1896" y="1376"/>
                    <a:pt x="1836" y="1359"/>
                    <a:pt x="1783" y="1359"/>
                  </a:cubicBezTo>
                  <a:cubicBezTo>
                    <a:pt x="1565" y="1359"/>
                    <a:pt x="1461" y="1641"/>
                    <a:pt x="1206" y="1692"/>
                  </a:cubicBezTo>
                  <a:cubicBezTo>
                    <a:pt x="1375" y="1142"/>
                    <a:pt x="1925" y="487"/>
                    <a:pt x="160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1" name="Google Shape;7101;p38"/>
            <p:cNvSpPr/>
            <p:nvPr/>
          </p:nvSpPr>
          <p:spPr>
            <a:xfrm>
              <a:off x="-4320850" y="4008100"/>
              <a:ext cx="48425" cy="76925"/>
            </a:xfrm>
            <a:custGeom>
              <a:avLst/>
              <a:gdLst/>
              <a:ahLst/>
              <a:cxnLst/>
              <a:rect l="l" t="t" r="r" b="b"/>
              <a:pathLst>
                <a:path w="1937" h="3077" extrusionOk="0">
                  <a:moveTo>
                    <a:pt x="1058" y="0"/>
                  </a:moveTo>
                  <a:cubicBezTo>
                    <a:pt x="720" y="423"/>
                    <a:pt x="1" y="804"/>
                    <a:pt x="783" y="1417"/>
                  </a:cubicBezTo>
                  <a:cubicBezTo>
                    <a:pt x="149" y="1861"/>
                    <a:pt x="635" y="2559"/>
                    <a:pt x="318" y="3067"/>
                  </a:cubicBezTo>
                  <a:cubicBezTo>
                    <a:pt x="356" y="3074"/>
                    <a:pt x="390" y="3077"/>
                    <a:pt x="420" y="3077"/>
                  </a:cubicBezTo>
                  <a:cubicBezTo>
                    <a:pt x="951" y="3077"/>
                    <a:pt x="415" y="2082"/>
                    <a:pt x="995" y="1882"/>
                  </a:cubicBezTo>
                  <a:cubicBezTo>
                    <a:pt x="1936" y="1555"/>
                    <a:pt x="540" y="653"/>
                    <a:pt x="1504" y="653"/>
                  </a:cubicBezTo>
                  <a:cubicBezTo>
                    <a:pt x="1536" y="653"/>
                    <a:pt x="1571" y="654"/>
                    <a:pt x="1608" y="656"/>
                  </a:cubicBezTo>
                  <a:cubicBezTo>
                    <a:pt x="1418" y="465"/>
                    <a:pt x="1439" y="106"/>
                    <a:pt x="105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2" name="Google Shape;7102;p38"/>
            <p:cNvSpPr/>
            <p:nvPr/>
          </p:nvSpPr>
          <p:spPr>
            <a:xfrm>
              <a:off x="-3157100" y="3824600"/>
              <a:ext cx="60825" cy="59675"/>
            </a:xfrm>
            <a:custGeom>
              <a:avLst/>
              <a:gdLst/>
              <a:ahLst/>
              <a:cxnLst/>
              <a:rect l="l" t="t" r="r" b="b"/>
              <a:pathLst>
                <a:path w="2433" h="2387" extrusionOk="0">
                  <a:moveTo>
                    <a:pt x="1943" y="0"/>
                  </a:moveTo>
                  <a:cubicBezTo>
                    <a:pt x="1068" y="0"/>
                    <a:pt x="54" y="1187"/>
                    <a:pt x="1" y="1841"/>
                  </a:cubicBezTo>
                  <a:cubicBezTo>
                    <a:pt x="167" y="2091"/>
                    <a:pt x="543" y="2387"/>
                    <a:pt x="872" y="2387"/>
                  </a:cubicBezTo>
                  <a:cubicBezTo>
                    <a:pt x="1044" y="2387"/>
                    <a:pt x="1203" y="2306"/>
                    <a:pt x="1312" y="2095"/>
                  </a:cubicBezTo>
                  <a:cubicBezTo>
                    <a:pt x="635" y="805"/>
                    <a:pt x="1523" y="868"/>
                    <a:pt x="2433" y="149"/>
                  </a:cubicBezTo>
                  <a:cubicBezTo>
                    <a:pt x="2280" y="46"/>
                    <a:pt x="2114" y="0"/>
                    <a:pt x="194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3" name="Google Shape;7103;p38"/>
            <p:cNvSpPr/>
            <p:nvPr/>
          </p:nvSpPr>
          <p:spPr>
            <a:xfrm>
              <a:off x="-3810725" y="4004925"/>
              <a:ext cx="59875" cy="39200"/>
            </a:xfrm>
            <a:custGeom>
              <a:avLst/>
              <a:gdLst/>
              <a:ahLst/>
              <a:cxnLst/>
              <a:rect l="l" t="t" r="r" b="b"/>
              <a:pathLst>
                <a:path w="2395" h="1568" extrusionOk="0">
                  <a:moveTo>
                    <a:pt x="1443" y="0"/>
                  </a:moveTo>
                  <a:cubicBezTo>
                    <a:pt x="1231" y="275"/>
                    <a:pt x="851" y="360"/>
                    <a:pt x="534" y="487"/>
                  </a:cubicBezTo>
                  <a:cubicBezTo>
                    <a:pt x="0" y="917"/>
                    <a:pt x="1218" y="1567"/>
                    <a:pt x="1600" y="1567"/>
                  </a:cubicBezTo>
                  <a:cubicBezTo>
                    <a:pt x="1612" y="1567"/>
                    <a:pt x="1623" y="1567"/>
                    <a:pt x="1633" y="1565"/>
                  </a:cubicBezTo>
                  <a:cubicBezTo>
                    <a:pt x="851" y="867"/>
                    <a:pt x="2183" y="1079"/>
                    <a:pt x="2395" y="487"/>
                  </a:cubicBezTo>
                  <a:cubicBezTo>
                    <a:pt x="2099" y="296"/>
                    <a:pt x="1781" y="127"/>
                    <a:pt x="1443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4" name="Google Shape;7104;p38"/>
            <p:cNvSpPr/>
            <p:nvPr/>
          </p:nvSpPr>
          <p:spPr>
            <a:xfrm>
              <a:off x="-4078925" y="4088975"/>
              <a:ext cx="62125" cy="43925"/>
            </a:xfrm>
            <a:custGeom>
              <a:avLst/>
              <a:gdLst/>
              <a:ahLst/>
              <a:cxnLst/>
              <a:rect l="l" t="t" r="r" b="b"/>
              <a:pathLst>
                <a:path w="2485" h="1757" extrusionOk="0">
                  <a:moveTo>
                    <a:pt x="2146" y="1"/>
                  </a:moveTo>
                  <a:cubicBezTo>
                    <a:pt x="1828" y="479"/>
                    <a:pt x="1977" y="1268"/>
                    <a:pt x="1519" y="1268"/>
                  </a:cubicBezTo>
                  <a:cubicBezTo>
                    <a:pt x="1369" y="1268"/>
                    <a:pt x="1154" y="1183"/>
                    <a:pt x="835" y="974"/>
                  </a:cubicBezTo>
                  <a:cubicBezTo>
                    <a:pt x="766" y="945"/>
                    <a:pt x="699" y="932"/>
                    <a:pt x="635" y="932"/>
                  </a:cubicBezTo>
                  <a:cubicBezTo>
                    <a:pt x="235" y="932"/>
                    <a:pt x="0" y="1444"/>
                    <a:pt x="475" y="1608"/>
                  </a:cubicBezTo>
                  <a:cubicBezTo>
                    <a:pt x="604" y="1685"/>
                    <a:pt x="742" y="1700"/>
                    <a:pt x="883" y="1700"/>
                  </a:cubicBezTo>
                  <a:cubicBezTo>
                    <a:pt x="970" y="1700"/>
                    <a:pt x="1058" y="1694"/>
                    <a:pt x="1144" y="1694"/>
                  </a:cubicBezTo>
                  <a:cubicBezTo>
                    <a:pt x="1264" y="1694"/>
                    <a:pt x="1381" y="1705"/>
                    <a:pt x="1491" y="1756"/>
                  </a:cubicBezTo>
                  <a:cubicBezTo>
                    <a:pt x="1871" y="1672"/>
                    <a:pt x="2336" y="1735"/>
                    <a:pt x="2485" y="1291"/>
                  </a:cubicBezTo>
                  <a:cubicBezTo>
                    <a:pt x="2210" y="910"/>
                    <a:pt x="2104" y="466"/>
                    <a:pt x="214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5" name="Google Shape;7105;p38"/>
            <p:cNvSpPr/>
            <p:nvPr/>
          </p:nvSpPr>
          <p:spPr>
            <a:xfrm>
              <a:off x="-4088725" y="4028700"/>
              <a:ext cx="30150" cy="60850"/>
            </a:xfrm>
            <a:custGeom>
              <a:avLst/>
              <a:gdLst/>
              <a:ahLst/>
              <a:cxnLst/>
              <a:rect l="l" t="t" r="r" b="b"/>
              <a:pathLst>
                <a:path w="1206" h="2434" extrusionOk="0">
                  <a:moveTo>
                    <a:pt x="677" y="1"/>
                  </a:moveTo>
                  <a:cubicBezTo>
                    <a:pt x="360" y="339"/>
                    <a:pt x="85" y="678"/>
                    <a:pt x="85" y="1143"/>
                  </a:cubicBezTo>
                  <a:cubicBezTo>
                    <a:pt x="0" y="1566"/>
                    <a:pt x="0" y="2010"/>
                    <a:pt x="106" y="2433"/>
                  </a:cubicBezTo>
                  <a:cubicBezTo>
                    <a:pt x="825" y="2433"/>
                    <a:pt x="614" y="1820"/>
                    <a:pt x="931" y="1524"/>
                  </a:cubicBezTo>
                  <a:cubicBezTo>
                    <a:pt x="1142" y="1101"/>
                    <a:pt x="1206" y="318"/>
                    <a:pt x="67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6" name="Google Shape;7106;p38"/>
            <p:cNvSpPr/>
            <p:nvPr/>
          </p:nvSpPr>
          <p:spPr>
            <a:xfrm>
              <a:off x="-3951800" y="4181950"/>
              <a:ext cx="52900" cy="22325"/>
            </a:xfrm>
            <a:custGeom>
              <a:avLst/>
              <a:gdLst/>
              <a:ahLst/>
              <a:cxnLst/>
              <a:rect l="l" t="t" r="r" b="b"/>
              <a:pathLst>
                <a:path w="2116" h="893" extrusionOk="0">
                  <a:moveTo>
                    <a:pt x="1023" y="1"/>
                  </a:moveTo>
                  <a:cubicBezTo>
                    <a:pt x="742" y="1"/>
                    <a:pt x="403" y="46"/>
                    <a:pt x="1" y="131"/>
                  </a:cubicBezTo>
                  <a:lnTo>
                    <a:pt x="191" y="173"/>
                  </a:lnTo>
                  <a:cubicBezTo>
                    <a:pt x="237" y="826"/>
                    <a:pt x="871" y="891"/>
                    <a:pt x="1467" y="891"/>
                  </a:cubicBezTo>
                  <a:cubicBezTo>
                    <a:pt x="1614" y="891"/>
                    <a:pt x="1758" y="887"/>
                    <a:pt x="1891" y="887"/>
                  </a:cubicBezTo>
                  <a:cubicBezTo>
                    <a:pt x="1971" y="887"/>
                    <a:pt x="2047" y="888"/>
                    <a:pt x="2116" y="893"/>
                  </a:cubicBezTo>
                  <a:cubicBezTo>
                    <a:pt x="2056" y="275"/>
                    <a:pt x="1717" y="1"/>
                    <a:pt x="102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7" name="Google Shape;7107;p38"/>
            <p:cNvSpPr/>
            <p:nvPr/>
          </p:nvSpPr>
          <p:spPr>
            <a:xfrm>
              <a:off x="-4357850" y="4008175"/>
              <a:ext cx="34300" cy="48575"/>
            </a:xfrm>
            <a:custGeom>
              <a:avLst/>
              <a:gdLst/>
              <a:ahLst/>
              <a:cxnLst/>
              <a:rect l="l" t="t" r="r" b="b"/>
              <a:pathLst>
                <a:path w="1372" h="1943" extrusionOk="0">
                  <a:moveTo>
                    <a:pt x="628" y="0"/>
                  </a:moveTo>
                  <a:cubicBezTo>
                    <a:pt x="542" y="0"/>
                    <a:pt x="440" y="19"/>
                    <a:pt x="317" y="61"/>
                  </a:cubicBezTo>
                  <a:cubicBezTo>
                    <a:pt x="381" y="336"/>
                    <a:pt x="0" y="420"/>
                    <a:pt x="0" y="674"/>
                  </a:cubicBezTo>
                  <a:cubicBezTo>
                    <a:pt x="529" y="970"/>
                    <a:pt x="360" y="1541"/>
                    <a:pt x="677" y="1943"/>
                  </a:cubicBezTo>
                  <a:cubicBezTo>
                    <a:pt x="829" y="1431"/>
                    <a:pt x="1372" y="0"/>
                    <a:pt x="62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8" name="Google Shape;7108;p38"/>
            <p:cNvSpPr/>
            <p:nvPr/>
          </p:nvSpPr>
          <p:spPr>
            <a:xfrm>
              <a:off x="-2967275" y="3970025"/>
              <a:ext cx="35450" cy="55550"/>
            </a:xfrm>
            <a:custGeom>
              <a:avLst/>
              <a:gdLst/>
              <a:ahLst/>
              <a:cxnLst/>
              <a:rect l="l" t="t" r="r" b="b"/>
              <a:pathLst>
                <a:path w="1418" h="2222" extrusionOk="0">
                  <a:moveTo>
                    <a:pt x="571" y="0"/>
                  </a:moveTo>
                  <a:cubicBezTo>
                    <a:pt x="402" y="741"/>
                    <a:pt x="0" y="1439"/>
                    <a:pt x="21" y="2221"/>
                  </a:cubicBezTo>
                  <a:cubicBezTo>
                    <a:pt x="508" y="1925"/>
                    <a:pt x="296" y="1121"/>
                    <a:pt x="1142" y="1100"/>
                  </a:cubicBezTo>
                  <a:cubicBezTo>
                    <a:pt x="1417" y="741"/>
                    <a:pt x="719" y="339"/>
                    <a:pt x="57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09" name="Google Shape;7109;p38"/>
            <p:cNvSpPr/>
            <p:nvPr/>
          </p:nvSpPr>
          <p:spPr>
            <a:xfrm>
              <a:off x="-4085025" y="4065200"/>
              <a:ext cx="28575" cy="56600"/>
            </a:xfrm>
            <a:custGeom>
              <a:avLst/>
              <a:gdLst/>
              <a:ahLst/>
              <a:cxnLst/>
              <a:rect l="l" t="t" r="r" b="b"/>
              <a:pathLst>
                <a:path w="1143" h="2264" extrusionOk="0">
                  <a:moveTo>
                    <a:pt x="550" y="0"/>
                  </a:moveTo>
                  <a:lnTo>
                    <a:pt x="550" y="0"/>
                  </a:lnTo>
                  <a:cubicBezTo>
                    <a:pt x="169" y="233"/>
                    <a:pt x="571" y="783"/>
                    <a:pt x="21" y="952"/>
                  </a:cubicBezTo>
                  <a:lnTo>
                    <a:pt x="0" y="1565"/>
                  </a:lnTo>
                  <a:cubicBezTo>
                    <a:pt x="169" y="1798"/>
                    <a:pt x="21" y="2221"/>
                    <a:pt x="529" y="2263"/>
                  </a:cubicBezTo>
                  <a:cubicBezTo>
                    <a:pt x="677" y="2094"/>
                    <a:pt x="867" y="1988"/>
                    <a:pt x="1079" y="1946"/>
                  </a:cubicBezTo>
                  <a:cubicBezTo>
                    <a:pt x="1142" y="1502"/>
                    <a:pt x="656" y="1227"/>
                    <a:pt x="846" y="762"/>
                  </a:cubicBezTo>
                  <a:cubicBezTo>
                    <a:pt x="952" y="466"/>
                    <a:pt x="825" y="148"/>
                    <a:pt x="55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0" name="Google Shape;7110;p38"/>
            <p:cNvSpPr/>
            <p:nvPr/>
          </p:nvSpPr>
          <p:spPr>
            <a:xfrm>
              <a:off x="-4325075" y="4084750"/>
              <a:ext cx="34400" cy="32650"/>
            </a:xfrm>
            <a:custGeom>
              <a:avLst/>
              <a:gdLst/>
              <a:ahLst/>
              <a:cxnLst/>
              <a:rect l="l" t="t" r="r" b="b"/>
              <a:pathLst>
                <a:path w="1376" h="1306" extrusionOk="0">
                  <a:moveTo>
                    <a:pt x="487" y="1"/>
                  </a:moveTo>
                  <a:cubicBezTo>
                    <a:pt x="0" y="360"/>
                    <a:pt x="127" y="826"/>
                    <a:pt x="127" y="1270"/>
                  </a:cubicBezTo>
                  <a:cubicBezTo>
                    <a:pt x="236" y="1294"/>
                    <a:pt x="335" y="1305"/>
                    <a:pt x="425" y="1305"/>
                  </a:cubicBezTo>
                  <a:cubicBezTo>
                    <a:pt x="961" y="1305"/>
                    <a:pt x="1176" y="904"/>
                    <a:pt x="1375" y="487"/>
                  </a:cubicBezTo>
                  <a:cubicBezTo>
                    <a:pt x="1352" y="459"/>
                    <a:pt x="1314" y="448"/>
                    <a:pt x="1265" y="448"/>
                  </a:cubicBezTo>
                  <a:cubicBezTo>
                    <a:pt x="1107" y="448"/>
                    <a:pt x="845" y="561"/>
                    <a:pt x="681" y="561"/>
                  </a:cubicBezTo>
                  <a:cubicBezTo>
                    <a:pt x="516" y="561"/>
                    <a:pt x="449" y="449"/>
                    <a:pt x="67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1" name="Google Shape;7111;p38"/>
            <p:cNvSpPr/>
            <p:nvPr/>
          </p:nvSpPr>
          <p:spPr>
            <a:xfrm>
              <a:off x="-3991975" y="4205300"/>
              <a:ext cx="34925" cy="43875"/>
            </a:xfrm>
            <a:custGeom>
              <a:avLst/>
              <a:gdLst/>
              <a:ahLst/>
              <a:cxnLst/>
              <a:rect l="l" t="t" r="r" b="b"/>
              <a:pathLst>
                <a:path w="1397" h="1755" extrusionOk="0">
                  <a:moveTo>
                    <a:pt x="889" y="1"/>
                  </a:moveTo>
                  <a:lnTo>
                    <a:pt x="889" y="1"/>
                  </a:lnTo>
                  <a:cubicBezTo>
                    <a:pt x="339" y="445"/>
                    <a:pt x="360" y="1101"/>
                    <a:pt x="1" y="1629"/>
                  </a:cubicBezTo>
                  <a:cubicBezTo>
                    <a:pt x="115" y="1680"/>
                    <a:pt x="276" y="1754"/>
                    <a:pt x="395" y="1754"/>
                  </a:cubicBezTo>
                  <a:cubicBezTo>
                    <a:pt x="473" y="1754"/>
                    <a:pt x="534" y="1722"/>
                    <a:pt x="550" y="1629"/>
                  </a:cubicBezTo>
                  <a:cubicBezTo>
                    <a:pt x="698" y="1101"/>
                    <a:pt x="1396" y="635"/>
                    <a:pt x="889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2" name="Google Shape;7112;p38"/>
            <p:cNvSpPr/>
            <p:nvPr/>
          </p:nvSpPr>
          <p:spPr>
            <a:xfrm>
              <a:off x="-3204675" y="3844175"/>
              <a:ext cx="54875" cy="40375"/>
            </a:xfrm>
            <a:custGeom>
              <a:avLst/>
              <a:gdLst/>
              <a:ahLst/>
              <a:cxnLst/>
              <a:rect l="l" t="t" r="r" b="b"/>
              <a:pathLst>
                <a:path w="2195" h="1615" extrusionOk="0">
                  <a:moveTo>
                    <a:pt x="613" y="1"/>
                  </a:moveTo>
                  <a:cubicBezTo>
                    <a:pt x="0" y="487"/>
                    <a:pt x="402" y="1291"/>
                    <a:pt x="994" y="1608"/>
                  </a:cubicBezTo>
                  <a:cubicBezTo>
                    <a:pt x="1029" y="1612"/>
                    <a:pt x="1069" y="1614"/>
                    <a:pt x="1112" y="1614"/>
                  </a:cubicBezTo>
                  <a:cubicBezTo>
                    <a:pt x="1511" y="1614"/>
                    <a:pt x="2194" y="1432"/>
                    <a:pt x="1946" y="974"/>
                  </a:cubicBezTo>
                  <a:lnTo>
                    <a:pt x="1946" y="974"/>
                  </a:lnTo>
                  <a:cubicBezTo>
                    <a:pt x="1906" y="977"/>
                    <a:pt x="1870" y="979"/>
                    <a:pt x="1837" y="979"/>
                  </a:cubicBezTo>
                  <a:cubicBezTo>
                    <a:pt x="1486" y="979"/>
                    <a:pt x="1508" y="777"/>
                    <a:pt x="1354" y="487"/>
                  </a:cubicBezTo>
                  <a:cubicBezTo>
                    <a:pt x="1350" y="487"/>
                    <a:pt x="1346" y="487"/>
                    <a:pt x="1342" y="487"/>
                  </a:cubicBezTo>
                  <a:cubicBezTo>
                    <a:pt x="1184" y="487"/>
                    <a:pt x="944" y="747"/>
                    <a:pt x="793" y="747"/>
                  </a:cubicBezTo>
                  <a:cubicBezTo>
                    <a:pt x="699" y="747"/>
                    <a:pt x="640" y="646"/>
                    <a:pt x="656" y="318"/>
                  </a:cubicBezTo>
                  <a:cubicBezTo>
                    <a:pt x="740" y="212"/>
                    <a:pt x="719" y="64"/>
                    <a:pt x="613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3" name="Google Shape;7113;p38"/>
            <p:cNvSpPr/>
            <p:nvPr/>
          </p:nvSpPr>
          <p:spPr>
            <a:xfrm>
              <a:off x="-3765150" y="3931925"/>
              <a:ext cx="57125" cy="40775"/>
            </a:xfrm>
            <a:custGeom>
              <a:avLst/>
              <a:gdLst/>
              <a:ahLst/>
              <a:cxnLst/>
              <a:rect l="l" t="t" r="r" b="b"/>
              <a:pathLst>
                <a:path w="2285" h="1631" extrusionOk="0">
                  <a:moveTo>
                    <a:pt x="816" y="1"/>
                  </a:moveTo>
                  <a:cubicBezTo>
                    <a:pt x="620" y="1"/>
                    <a:pt x="419" y="151"/>
                    <a:pt x="217" y="151"/>
                  </a:cubicBezTo>
                  <a:cubicBezTo>
                    <a:pt x="208" y="151"/>
                    <a:pt x="200" y="150"/>
                    <a:pt x="191" y="150"/>
                  </a:cubicBezTo>
                  <a:lnTo>
                    <a:pt x="1" y="340"/>
                  </a:lnTo>
                  <a:cubicBezTo>
                    <a:pt x="233" y="361"/>
                    <a:pt x="381" y="467"/>
                    <a:pt x="381" y="678"/>
                  </a:cubicBezTo>
                  <a:cubicBezTo>
                    <a:pt x="762" y="932"/>
                    <a:pt x="1460" y="932"/>
                    <a:pt x="1418" y="1567"/>
                  </a:cubicBezTo>
                  <a:lnTo>
                    <a:pt x="1502" y="1630"/>
                  </a:lnTo>
                  <a:cubicBezTo>
                    <a:pt x="2285" y="1398"/>
                    <a:pt x="1968" y="552"/>
                    <a:pt x="1227" y="509"/>
                  </a:cubicBezTo>
                  <a:cubicBezTo>
                    <a:pt x="1201" y="510"/>
                    <a:pt x="1176" y="511"/>
                    <a:pt x="1153" y="511"/>
                  </a:cubicBezTo>
                  <a:cubicBezTo>
                    <a:pt x="691" y="511"/>
                    <a:pt x="1041" y="312"/>
                    <a:pt x="1122" y="171"/>
                  </a:cubicBezTo>
                  <a:cubicBezTo>
                    <a:pt x="1022" y="43"/>
                    <a:pt x="920" y="1"/>
                    <a:pt x="81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4" name="Google Shape;7114;p38"/>
            <p:cNvSpPr/>
            <p:nvPr/>
          </p:nvSpPr>
          <p:spPr>
            <a:xfrm>
              <a:off x="-3173325" y="3868500"/>
              <a:ext cx="35275" cy="26000"/>
            </a:xfrm>
            <a:custGeom>
              <a:avLst/>
              <a:gdLst/>
              <a:ahLst/>
              <a:cxnLst/>
              <a:rect l="l" t="t" r="r" b="b"/>
              <a:pathLst>
                <a:path w="1411" h="1040" extrusionOk="0">
                  <a:moveTo>
                    <a:pt x="692" y="1"/>
                  </a:moveTo>
                  <a:lnTo>
                    <a:pt x="480" y="339"/>
                  </a:lnTo>
                  <a:cubicBezTo>
                    <a:pt x="0" y="769"/>
                    <a:pt x="320" y="1040"/>
                    <a:pt x="718" y="1040"/>
                  </a:cubicBezTo>
                  <a:cubicBezTo>
                    <a:pt x="987" y="1040"/>
                    <a:pt x="1292" y="916"/>
                    <a:pt x="1411" y="635"/>
                  </a:cubicBezTo>
                  <a:cubicBezTo>
                    <a:pt x="1178" y="424"/>
                    <a:pt x="1094" y="64"/>
                    <a:pt x="692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5" name="Google Shape;7115;p38"/>
            <p:cNvSpPr/>
            <p:nvPr/>
          </p:nvSpPr>
          <p:spPr>
            <a:xfrm>
              <a:off x="-4071825" y="4019150"/>
              <a:ext cx="32825" cy="43025"/>
            </a:xfrm>
            <a:custGeom>
              <a:avLst/>
              <a:gdLst/>
              <a:ahLst/>
              <a:cxnLst/>
              <a:rect l="l" t="t" r="r" b="b"/>
              <a:pathLst>
                <a:path w="1313" h="1721" extrusionOk="0">
                  <a:moveTo>
                    <a:pt x="404" y="0"/>
                  </a:moveTo>
                  <a:cubicBezTo>
                    <a:pt x="235" y="0"/>
                    <a:pt x="139" y="262"/>
                    <a:pt x="1" y="383"/>
                  </a:cubicBezTo>
                  <a:cubicBezTo>
                    <a:pt x="382" y="785"/>
                    <a:pt x="128" y="1250"/>
                    <a:pt x="191" y="1673"/>
                  </a:cubicBezTo>
                  <a:cubicBezTo>
                    <a:pt x="247" y="1706"/>
                    <a:pt x="302" y="1721"/>
                    <a:pt x="354" y="1721"/>
                  </a:cubicBezTo>
                  <a:cubicBezTo>
                    <a:pt x="602" y="1721"/>
                    <a:pt x="781" y="1396"/>
                    <a:pt x="572" y="1187"/>
                  </a:cubicBezTo>
                  <a:cubicBezTo>
                    <a:pt x="509" y="891"/>
                    <a:pt x="318" y="637"/>
                    <a:pt x="784" y="341"/>
                  </a:cubicBezTo>
                  <a:cubicBezTo>
                    <a:pt x="1312" y="2"/>
                    <a:pt x="635" y="150"/>
                    <a:pt x="530" y="45"/>
                  </a:cubicBezTo>
                  <a:cubicBezTo>
                    <a:pt x="483" y="14"/>
                    <a:pt x="442" y="0"/>
                    <a:pt x="40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6" name="Google Shape;7116;p38"/>
            <p:cNvSpPr/>
            <p:nvPr/>
          </p:nvSpPr>
          <p:spPr>
            <a:xfrm>
              <a:off x="-3573650" y="4061225"/>
              <a:ext cx="36950" cy="23575"/>
            </a:xfrm>
            <a:custGeom>
              <a:avLst/>
              <a:gdLst/>
              <a:ahLst/>
              <a:cxnLst/>
              <a:rect l="l" t="t" r="r" b="b"/>
              <a:pathLst>
                <a:path w="1478" h="943" extrusionOk="0">
                  <a:moveTo>
                    <a:pt x="790" y="0"/>
                  </a:moveTo>
                  <a:cubicBezTo>
                    <a:pt x="570" y="0"/>
                    <a:pt x="347" y="59"/>
                    <a:pt x="145" y="180"/>
                  </a:cubicBezTo>
                  <a:lnTo>
                    <a:pt x="145" y="477"/>
                  </a:lnTo>
                  <a:cubicBezTo>
                    <a:pt x="1" y="791"/>
                    <a:pt x="262" y="943"/>
                    <a:pt x="547" y="943"/>
                  </a:cubicBezTo>
                  <a:cubicBezTo>
                    <a:pt x="723" y="943"/>
                    <a:pt x="907" y="885"/>
                    <a:pt x="1012" y="773"/>
                  </a:cubicBezTo>
                  <a:cubicBezTo>
                    <a:pt x="1181" y="603"/>
                    <a:pt x="1097" y="265"/>
                    <a:pt x="1477" y="265"/>
                  </a:cubicBezTo>
                  <a:lnTo>
                    <a:pt x="1477" y="202"/>
                  </a:lnTo>
                  <a:cubicBezTo>
                    <a:pt x="1268" y="69"/>
                    <a:pt x="1030" y="0"/>
                    <a:pt x="79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7" name="Google Shape;7117;p38"/>
            <p:cNvSpPr/>
            <p:nvPr/>
          </p:nvSpPr>
          <p:spPr>
            <a:xfrm>
              <a:off x="-3119550" y="3796875"/>
              <a:ext cx="38625" cy="31475"/>
            </a:xfrm>
            <a:custGeom>
              <a:avLst/>
              <a:gdLst/>
              <a:ahLst/>
              <a:cxnLst/>
              <a:rect l="l" t="t" r="r" b="b"/>
              <a:pathLst>
                <a:path w="1545" h="1259" extrusionOk="0">
                  <a:moveTo>
                    <a:pt x="1054" y="1"/>
                  </a:moveTo>
                  <a:cubicBezTo>
                    <a:pt x="988" y="1"/>
                    <a:pt x="907" y="51"/>
                    <a:pt x="804" y="180"/>
                  </a:cubicBezTo>
                  <a:cubicBezTo>
                    <a:pt x="846" y="730"/>
                    <a:pt x="21" y="772"/>
                    <a:pt x="0" y="1258"/>
                  </a:cubicBezTo>
                  <a:lnTo>
                    <a:pt x="931" y="1258"/>
                  </a:lnTo>
                  <a:cubicBezTo>
                    <a:pt x="1163" y="1047"/>
                    <a:pt x="1544" y="814"/>
                    <a:pt x="1333" y="455"/>
                  </a:cubicBezTo>
                  <a:cubicBezTo>
                    <a:pt x="1274" y="264"/>
                    <a:pt x="1205" y="1"/>
                    <a:pt x="105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8" name="Google Shape;7118;p38"/>
            <p:cNvSpPr/>
            <p:nvPr/>
          </p:nvSpPr>
          <p:spPr>
            <a:xfrm>
              <a:off x="-3121150" y="3788200"/>
              <a:ext cx="29100" cy="17975"/>
            </a:xfrm>
            <a:custGeom>
              <a:avLst/>
              <a:gdLst/>
              <a:ahLst/>
              <a:cxnLst/>
              <a:rect l="l" t="t" r="r" b="b"/>
              <a:pathLst>
                <a:path w="1164" h="719" extrusionOk="0">
                  <a:moveTo>
                    <a:pt x="238" y="0"/>
                  </a:moveTo>
                  <a:cubicBezTo>
                    <a:pt x="161" y="0"/>
                    <a:pt x="83" y="11"/>
                    <a:pt x="1" y="40"/>
                  </a:cubicBezTo>
                  <a:cubicBezTo>
                    <a:pt x="24" y="523"/>
                    <a:pt x="190" y="718"/>
                    <a:pt x="432" y="718"/>
                  </a:cubicBezTo>
                  <a:cubicBezTo>
                    <a:pt x="636" y="718"/>
                    <a:pt x="893" y="580"/>
                    <a:pt x="1164" y="358"/>
                  </a:cubicBezTo>
                  <a:cubicBezTo>
                    <a:pt x="1122" y="294"/>
                    <a:pt x="1058" y="210"/>
                    <a:pt x="995" y="146"/>
                  </a:cubicBezTo>
                  <a:cubicBezTo>
                    <a:pt x="734" y="130"/>
                    <a:pt x="498" y="0"/>
                    <a:pt x="23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9" name="Google Shape;7119;p38"/>
            <p:cNvSpPr/>
            <p:nvPr/>
          </p:nvSpPr>
          <p:spPr>
            <a:xfrm>
              <a:off x="-2999525" y="3965350"/>
              <a:ext cx="28575" cy="11425"/>
            </a:xfrm>
            <a:custGeom>
              <a:avLst/>
              <a:gdLst/>
              <a:ahLst/>
              <a:cxnLst/>
              <a:rect l="l" t="t" r="r" b="b"/>
              <a:pathLst>
                <a:path w="1143" h="457" extrusionOk="0">
                  <a:moveTo>
                    <a:pt x="911" y="0"/>
                  </a:moveTo>
                  <a:cubicBezTo>
                    <a:pt x="588" y="0"/>
                    <a:pt x="273" y="105"/>
                    <a:pt x="0" y="293"/>
                  </a:cubicBezTo>
                  <a:cubicBezTo>
                    <a:pt x="25" y="343"/>
                    <a:pt x="71" y="363"/>
                    <a:pt x="118" y="363"/>
                  </a:cubicBezTo>
                  <a:cubicBezTo>
                    <a:pt x="152" y="363"/>
                    <a:pt x="185" y="353"/>
                    <a:pt x="212" y="335"/>
                  </a:cubicBezTo>
                  <a:cubicBezTo>
                    <a:pt x="219" y="335"/>
                    <a:pt x="227" y="335"/>
                    <a:pt x="235" y="335"/>
                  </a:cubicBezTo>
                  <a:cubicBezTo>
                    <a:pt x="417" y="335"/>
                    <a:pt x="658" y="457"/>
                    <a:pt x="846" y="457"/>
                  </a:cubicBezTo>
                  <a:cubicBezTo>
                    <a:pt x="1009" y="457"/>
                    <a:pt x="1132" y="364"/>
                    <a:pt x="1142" y="18"/>
                  </a:cubicBezTo>
                  <a:cubicBezTo>
                    <a:pt x="1065" y="6"/>
                    <a:pt x="988" y="0"/>
                    <a:pt x="91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0" name="Google Shape;7120;p38"/>
            <p:cNvSpPr/>
            <p:nvPr/>
          </p:nvSpPr>
          <p:spPr>
            <a:xfrm>
              <a:off x="-3600175" y="4081050"/>
              <a:ext cx="22225" cy="20650"/>
            </a:xfrm>
            <a:custGeom>
              <a:avLst/>
              <a:gdLst/>
              <a:ahLst/>
              <a:cxnLst/>
              <a:rect l="l" t="t" r="r" b="b"/>
              <a:pathLst>
                <a:path w="889" h="826" extrusionOk="0">
                  <a:moveTo>
                    <a:pt x="254" y="1"/>
                  </a:moveTo>
                  <a:lnTo>
                    <a:pt x="64" y="170"/>
                  </a:lnTo>
                  <a:cubicBezTo>
                    <a:pt x="296" y="381"/>
                    <a:pt x="0" y="614"/>
                    <a:pt x="85" y="826"/>
                  </a:cubicBezTo>
                  <a:cubicBezTo>
                    <a:pt x="592" y="614"/>
                    <a:pt x="889" y="381"/>
                    <a:pt x="25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1" name="Google Shape;7121;p38"/>
            <p:cNvSpPr/>
            <p:nvPr/>
          </p:nvSpPr>
          <p:spPr>
            <a:xfrm>
              <a:off x="-3189350" y="3836775"/>
              <a:ext cx="16950" cy="15825"/>
            </a:xfrm>
            <a:custGeom>
              <a:avLst/>
              <a:gdLst/>
              <a:ahLst/>
              <a:cxnLst/>
              <a:rect l="l" t="t" r="r" b="b"/>
              <a:pathLst>
                <a:path w="678" h="633" extrusionOk="0">
                  <a:moveTo>
                    <a:pt x="64" y="1"/>
                  </a:moveTo>
                  <a:cubicBezTo>
                    <a:pt x="0" y="191"/>
                    <a:pt x="0" y="403"/>
                    <a:pt x="43" y="614"/>
                  </a:cubicBezTo>
                  <a:cubicBezTo>
                    <a:pt x="111" y="627"/>
                    <a:pt x="171" y="633"/>
                    <a:pt x="223" y="633"/>
                  </a:cubicBezTo>
                  <a:cubicBezTo>
                    <a:pt x="678" y="633"/>
                    <a:pt x="482" y="172"/>
                    <a:pt x="64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2" name="Google Shape;7122;p38"/>
            <p:cNvSpPr/>
            <p:nvPr/>
          </p:nvSpPr>
          <p:spPr>
            <a:xfrm>
              <a:off x="-3179825" y="3876975"/>
              <a:ext cx="18525" cy="14300"/>
            </a:xfrm>
            <a:custGeom>
              <a:avLst/>
              <a:gdLst/>
              <a:ahLst/>
              <a:cxnLst/>
              <a:rect l="l" t="t" r="r" b="b"/>
              <a:pathLst>
                <a:path w="741" h="572" extrusionOk="0">
                  <a:moveTo>
                    <a:pt x="740" y="0"/>
                  </a:moveTo>
                  <a:lnTo>
                    <a:pt x="0" y="296"/>
                  </a:lnTo>
                  <a:lnTo>
                    <a:pt x="550" y="57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3" name="Google Shape;7123;p38"/>
            <p:cNvSpPr/>
            <p:nvPr/>
          </p:nvSpPr>
          <p:spPr>
            <a:xfrm>
              <a:off x="-3004300" y="3973200"/>
              <a:ext cx="24350" cy="16400"/>
            </a:xfrm>
            <a:custGeom>
              <a:avLst/>
              <a:gdLst/>
              <a:ahLst/>
              <a:cxnLst/>
              <a:rect l="l" t="t" r="r" b="b"/>
              <a:pathLst>
                <a:path w="974" h="656" extrusionOk="0">
                  <a:moveTo>
                    <a:pt x="191" y="0"/>
                  </a:moveTo>
                  <a:lnTo>
                    <a:pt x="1" y="148"/>
                  </a:lnTo>
                  <a:cubicBezTo>
                    <a:pt x="233" y="212"/>
                    <a:pt x="403" y="423"/>
                    <a:pt x="403" y="656"/>
                  </a:cubicBezTo>
                  <a:cubicBezTo>
                    <a:pt x="974" y="444"/>
                    <a:pt x="487" y="233"/>
                    <a:pt x="403" y="2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4" name="Google Shape;7124;p38"/>
            <p:cNvSpPr/>
            <p:nvPr/>
          </p:nvSpPr>
          <p:spPr>
            <a:xfrm>
              <a:off x="-3762725" y="3972975"/>
              <a:ext cx="35150" cy="44200"/>
            </a:xfrm>
            <a:custGeom>
              <a:avLst/>
              <a:gdLst/>
              <a:ahLst/>
              <a:cxnLst/>
              <a:rect l="l" t="t" r="r" b="b"/>
              <a:pathLst>
                <a:path w="1406" h="1768" extrusionOk="0">
                  <a:moveTo>
                    <a:pt x="1321" y="1"/>
                  </a:moveTo>
                  <a:cubicBezTo>
                    <a:pt x="722" y="1"/>
                    <a:pt x="1" y="1240"/>
                    <a:pt x="263" y="1765"/>
                  </a:cubicBezTo>
                  <a:lnTo>
                    <a:pt x="475" y="1765"/>
                  </a:lnTo>
                  <a:cubicBezTo>
                    <a:pt x="513" y="1767"/>
                    <a:pt x="551" y="1768"/>
                    <a:pt x="588" y="1768"/>
                  </a:cubicBezTo>
                  <a:cubicBezTo>
                    <a:pt x="962" y="1768"/>
                    <a:pt x="1269" y="1661"/>
                    <a:pt x="1173" y="1257"/>
                  </a:cubicBezTo>
                  <a:cubicBezTo>
                    <a:pt x="1067" y="792"/>
                    <a:pt x="1321" y="411"/>
                    <a:pt x="1405" y="9"/>
                  </a:cubicBezTo>
                  <a:cubicBezTo>
                    <a:pt x="1378" y="4"/>
                    <a:pt x="1350" y="1"/>
                    <a:pt x="132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5" name="Google Shape;7125;p38"/>
            <p:cNvSpPr/>
            <p:nvPr/>
          </p:nvSpPr>
          <p:spPr>
            <a:xfrm>
              <a:off x="-3483325" y="3859600"/>
              <a:ext cx="74575" cy="68050"/>
            </a:xfrm>
            <a:custGeom>
              <a:avLst/>
              <a:gdLst/>
              <a:ahLst/>
              <a:cxnLst/>
              <a:rect l="l" t="t" r="r" b="b"/>
              <a:pathLst>
                <a:path w="2983" h="2722" extrusionOk="0">
                  <a:moveTo>
                    <a:pt x="1470" y="1"/>
                  </a:moveTo>
                  <a:cubicBezTo>
                    <a:pt x="1384" y="1"/>
                    <a:pt x="1289" y="13"/>
                    <a:pt x="1185" y="40"/>
                  </a:cubicBezTo>
                  <a:cubicBezTo>
                    <a:pt x="275" y="166"/>
                    <a:pt x="487" y="1287"/>
                    <a:pt x="233" y="1879"/>
                  </a:cubicBezTo>
                  <a:cubicBezTo>
                    <a:pt x="85" y="2133"/>
                    <a:pt x="0" y="2345"/>
                    <a:pt x="296" y="2514"/>
                  </a:cubicBezTo>
                  <a:cubicBezTo>
                    <a:pt x="460" y="2664"/>
                    <a:pt x="635" y="2722"/>
                    <a:pt x="814" y="2722"/>
                  </a:cubicBezTo>
                  <a:cubicBezTo>
                    <a:pt x="1189" y="2722"/>
                    <a:pt x="1581" y="2468"/>
                    <a:pt x="1925" y="2281"/>
                  </a:cubicBezTo>
                  <a:cubicBezTo>
                    <a:pt x="2115" y="1774"/>
                    <a:pt x="2982" y="1308"/>
                    <a:pt x="2496" y="759"/>
                  </a:cubicBezTo>
                  <a:cubicBezTo>
                    <a:pt x="2223" y="450"/>
                    <a:pt x="1998" y="1"/>
                    <a:pt x="1470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6" name="Google Shape;7126;p38"/>
            <p:cNvSpPr/>
            <p:nvPr/>
          </p:nvSpPr>
          <p:spPr>
            <a:xfrm>
              <a:off x="-3453725" y="3856025"/>
              <a:ext cx="45500" cy="60625"/>
            </a:xfrm>
            <a:custGeom>
              <a:avLst/>
              <a:gdLst/>
              <a:ahLst/>
              <a:cxnLst/>
              <a:rect l="l" t="t" r="r" b="b"/>
              <a:pathLst>
                <a:path w="1820" h="2425" extrusionOk="0">
                  <a:moveTo>
                    <a:pt x="576" y="1"/>
                  </a:moveTo>
                  <a:cubicBezTo>
                    <a:pt x="396" y="1"/>
                    <a:pt x="203" y="55"/>
                    <a:pt x="1" y="183"/>
                  </a:cubicBezTo>
                  <a:cubicBezTo>
                    <a:pt x="1671" y="754"/>
                    <a:pt x="1037" y="1219"/>
                    <a:pt x="741" y="2424"/>
                  </a:cubicBezTo>
                  <a:lnTo>
                    <a:pt x="1100" y="2276"/>
                  </a:lnTo>
                  <a:cubicBezTo>
                    <a:pt x="1227" y="1769"/>
                    <a:pt x="1820" y="1409"/>
                    <a:pt x="1671" y="817"/>
                  </a:cubicBezTo>
                  <a:cubicBezTo>
                    <a:pt x="1441" y="387"/>
                    <a:pt x="1054" y="1"/>
                    <a:pt x="57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7" name="Google Shape;7127;p38"/>
            <p:cNvSpPr/>
            <p:nvPr/>
          </p:nvSpPr>
          <p:spPr>
            <a:xfrm>
              <a:off x="-3974525" y="4186275"/>
              <a:ext cx="75625" cy="86200"/>
            </a:xfrm>
            <a:custGeom>
              <a:avLst/>
              <a:gdLst/>
              <a:ahLst/>
              <a:cxnLst/>
              <a:rect l="l" t="t" r="r" b="b"/>
              <a:pathLst>
                <a:path w="3025" h="3448" extrusionOk="0">
                  <a:moveTo>
                    <a:pt x="1100" y="0"/>
                  </a:moveTo>
                  <a:lnTo>
                    <a:pt x="0" y="2708"/>
                  </a:lnTo>
                  <a:cubicBezTo>
                    <a:pt x="297" y="2919"/>
                    <a:pt x="381" y="3427"/>
                    <a:pt x="762" y="3448"/>
                  </a:cubicBezTo>
                  <a:cubicBezTo>
                    <a:pt x="804" y="3440"/>
                    <a:pt x="850" y="3438"/>
                    <a:pt x="898" y="3438"/>
                  </a:cubicBezTo>
                  <a:cubicBezTo>
                    <a:pt x="961" y="3438"/>
                    <a:pt x="1028" y="3442"/>
                    <a:pt x="1090" y="3442"/>
                  </a:cubicBezTo>
                  <a:cubicBezTo>
                    <a:pt x="1248" y="3442"/>
                    <a:pt x="1384" y="3419"/>
                    <a:pt x="1396" y="3257"/>
                  </a:cubicBezTo>
                  <a:cubicBezTo>
                    <a:pt x="1460" y="2644"/>
                    <a:pt x="2031" y="2221"/>
                    <a:pt x="2115" y="1650"/>
                  </a:cubicBezTo>
                  <a:cubicBezTo>
                    <a:pt x="2158" y="1143"/>
                    <a:pt x="2560" y="868"/>
                    <a:pt x="3025" y="720"/>
                  </a:cubicBezTo>
                  <a:cubicBezTo>
                    <a:pt x="2475" y="297"/>
                    <a:pt x="1481" y="741"/>
                    <a:pt x="110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8" name="Google Shape;7128;p38"/>
            <p:cNvSpPr/>
            <p:nvPr/>
          </p:nvSpPr>
          <p:spPr>
            <a:xfrm>
              <a:off x="-3962900" y="4206375"/>
              <a:ext cx="58725" cy="72450"/>
            </a:xfrm>
            <a:custGeom>
              <a:avLst/>
              <a:gdLst/>
              <a:ahLst/>
              <a:cxnLst/>
              <a:rect l="l" t="t" r="r" b="b"/>
              <a:pathLst>
                <a:path w="2349" h="2898" extrusionOk="0">
                  <a:moveTo>
                    <a:pt x="2348" y="0"/>
                  </a:moveTo>
                  <a:cubicBezTo>
                    <a:pt x="1989" y="21"/>
                    <a:pt x="1524" y="127"/>
                    <a:pt x="1524" y="381"/>
                  </a:cubicBezTo>
                  <a:cubicBezTo>
                    <a:pt x="1502" y="1036"/>
                    <a:pt x="952" y="1502"/>
                    <a:pt x="868" y="2094"/>
                  </a:cubicBezTo>
                  <a:cubicBezTo>
                    <a:pt x="804" y="2559"/>
                    <a:pt x="487" y="2559"/>
                    <a:pt x="107" y="2559"/>
                  </a:cubicBezTo>
                  <a:cubicBezTo>
                    <a:pt x="1" y="2644"/>
                    <a:pt x="1" y="2813"/>
                    <a:pt x="107" y="2898"/>
                  </a:cubicBezTo>
                  <a:cubicBezTo>
                    <a:pt x="1545" y="2665"/>
                    <a:pt x="1460" y="931"/>
                    <a:pt x="234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29" name="Google Shape;7129;p38"/>
            <p:cNvSpPr/>
            <p:nvPr/>
          </p:nvSpPr>
          <p:spPr>
            <a:xfrm>
              <a:off x="-3991450" y="4269825"/>
              <a:ext cx="32800" cy="24875"/>
            </a:xfrm>
            <a:custGeom>
              <a:avLst/>
              <a:gdLst/>
              <a:ahLst/>
              <a:cxnLst/>
              <a:rect l="l" t="t" r="r" b="b"/>
              <a:pathLst>
                <a:path w="1312" h="995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" y="550"/>
                    <a:pt x="22" y="952"/>
                    <a:pt x="889" y="994"/>
                  </a:cubicBezTo>
                  <a:cubicBezTo>
                    <a:pt x="1164" y="761"/>
                    <a:pt x="1312" y="381"/>
                    <a:pt x="1249" y="21"/>
                  </a:cubicBezTo>
                  <a:cubicBezTo>
                    <a:pt x="1216" y="10"/>
                    <a:pt x="1184" y="4"/>
                    <a:pt x="1155" y="4"/>
                  </a:cubicBezTo>
                  <a:cubicBezTo>
                    <a:pt x="961" y="4"/>
                    <a:pt x="833" y="223"/>
                    <a:pt x="651" y="223"/>
                  </a:cubicBezTo>
                  <a:cubicBezTo>
                    <a:pt x="559" y="223"/>
                    <a:pt x="453" y="167"/>
                    <a:pt x="31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0" name="Google Shape;7130;p38"/>
            <p:cNvSpPr/>
            <p:nvPr/>
          </p:nvSpPr>
          <p:spPr>
            <a:xfrm>
              <a:off x="-4071275" y="4031525"/>
              <a:ext cx="44950" cy="80100"/>
            </a:xfrm>
            <a:custGeom>
              <a:avLst/>
              <a:gdLst/>
              <a:ahLst/>
              <a:cxnLst/>
              <a:rect l="l" t="t" r="r" b="b"/>
              <a:pathLst>
                <a:path w="1798" h="3204" extrusionOk="0">
                  <a:moveTo>
                    <a:pt x="1334" y="0"/>
                  </a:moveTo>
                  <a:cubicBezTo>
                    <a:pt x="978" y="0"/>
                    <a:pt x="695" y="384"/>
                    <a:pt x="550" y="692"/>
                  </a:cubicBezTo>
                  <a:cubicBezTo>
                    <a:pt x="550" y="882"/>
                    <a:pt x="592" y="1072"/>
                    <a:pt x="360" y="1178"/>
                  </a:cubicBezTo>
                  <a:cubicBezTo>
                    <a:pt x="254" y="1834"/>
                    <a:pt x="0" y="2510"/>
                    <a:pt x="529" y="3103"/>
                  </a:cubicBezTo>
                  <a:cubicBezTo>
                    <a:pt x="686" y="3173"/>
                    <a:pt x="806" y="3204"/>
                    <a:pt x="900" y="3204"/>
                  </a:cubicBezTo>
                  <a:cubicBezTo>
                    <a:pt x="1148" y="3204"/>
                    <a:pt x="1214" y="2986"/>
                    <a:pt x="1290" y="2680"/>
                  </a:cubicBezTo>
                  <a:cubicBezTo>
                    <a:pt x="1459" y="1982"/>
                    <a:pt x="1227" y="1263"/>
                    <a:pt x="1523" y="586"/>
                  </a:cubicBezTo>
                  <a:cubicBezTo>
                    <a:pt x="1629" y="396"/>
                    <a:pt x="1798" y="142"/>
                    <a:pt x="1523" y="36"/>
                  </a:cubicBezTo>
                  <a:cubicBezTo>
                    <a:pt x="1458" y="11"/>
                    <a:pt x="1395" y="0"/>
                    <a:pt x="1334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1" name="Google Shape;7131;p38"/>
            <p:cNvSpPr/>
            <p:nvPr/>
          </p:nvSpPr>
          <p:spPr>
            <a:xfrm>
              <a:off x="-3599125" y="4067300"/>
              <a:ext cx="62425" cy="50775"/>
            </a:xfrm>
            <a:custGeom>
              <a:avLst/>
              <a:gdLst/>
              <a:ahLst/>
              <a:cxnLst/>
              <a:rect l="l" t="t" r="r" b="b"/>
              <a:pathLst>
                <a:path w="2497" h="2031" extrusionOk="0">
                  <a:moveTo>
                    <a:pt x="2340" y="0"/>
                  </a:moveTo>
                  <a:cubicBezTo>
                    <a:pt x="2001" y="0"/>
                    <a:pt x="1837" y="600"/>
                    <a:pt x="1564" y="600"/>
                  </a:cubicBezTo>
                  <a:cubicBezTo>
                    <a:pt x="1454" y="600"/>
                    <a:pt x="1327" y="504"/>
                    <a:pt x="1164" y="234"/>
                  </a:cubicBezTo>
                  <a:cubicBezTo>
                    <a:pt x="931" y="403"/>
                    <a:pt x="804" y="656"/>
                    <a:pt x="825" y="931"/>
                  </a:cubicBezTo>
                  <a:cubicBezTo>
                    <a:pt x="931" y="1354"/>
                    <a:pt x="1" y="1608"/>
                    <a:pt x="529" y="1925"/>
                  </a:cubicBezTo>
                  <a:cubicBezTo>
                    <a:pt x="645" y="2000"/>
                    <a:pt x="734" y="2030"/>
                    <a:pt x="807" y="2030"/>
                  </a:cubicBezTo>
                  <a:cubicBezTo>
                    <a:pt x="1142" y="2030"/>
                    <a:pt x="1106" y="1375"/>
                    <a:pt x="1507" y="1375"/>
                  </a:cubicBezTo>
                  <a:cubicBezTo>
                    <a:pt x="1513" y="1375"/>
                    <a:pt x="1518" y="1375"/>
                    <a:pt x="1523" y="1376"/>
                  </a:cubicBezTo>
                  <a:cubicBezTo>
                    <a:pt x="2496" y="1249"/>
                    <a:pt x="2094" y="445"/>
                    <a:pt x="2454" y="22"/>
                  </a:cubicBezTo>
                  <a:cubicBezTo>
                    <a:pt x="2414" y="7"/>
                    <a:pt x="2376" y="0"/>
                    <a:pt x="234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2" name="Google Shape;7132;p38"/>
            <p:cNvSpPr/>
            <p:nvPr/>
          </p:nvSpPr>
          <p:spPr>
            <a:xfrm>
              <a:off x="-3631375" y="4122275"/>
              <a:ext cx="43625" cy="29450"/>
            </a:xfrm>
            <a:custGeom>
              <a:avLst/>
              <a:gdLst/>
              <a:ahLst/>
              <a:cxnLst/>
              <a:rect l="l" t="t" r="r" b="b"/>
              <a:pathLst>
                <a:path w="1745" h="1178" extrusionOk="0">
                  <a:moveTo>
                    <a:pt x="1407" y="1"/>
                  </a:moveTo>
                  <a:cubicBezTo>
                    <a:pt x="1295" y="1"/>
                    <a:pt x="1147" y="40"/>
                    <a:pt x="952" y="128"/>
                  </a:cubicBezTo>
                  <a:cubicBezTo>
                    <a:pt x="656" y="382"/>
                    <a:pt x="0" y="382"/>
                    <a:pt x="318" y="911"/>
                  </a:cubicBezTo>
                  <a:cubicBezTo>
                    <a:pt x="445" y="1102"/>
                    <a:pt x="608" y="1177"/>
                    <a:pt x="781" y="1177"/>
                  </a:cubicBezTo>
                  <a:cubicBezTo>
                    <a:pt x="1123" y="1177"/>
                    <a:pt x="1503" y="882"/>
                    <a:pt x="1714" y="615"/>
                  </a:cubicBezTo>
                  <a:cubicBezTo>
                    <a:pt x="1744" y="264"/>
                    <a:pt x="1698" y="1"/>
                    <a:pt x="140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3" name="Google Shape;7133;p38"/>
            <p:cNvSpPr/>
            <p:nvPr/>
          </p:nvSpPr>
          <p:spPr>
            <a:xfrm>
              <a:off x="-3177200" y="3788150"/>
              <a:ext cx="89400" cy="85675"/>
            </a:xfrm>
            <a:custGeom>
              <a:avLst/>
              <a:gdLst/>
              <a:ahLst/>
              <a:cxnLst/>
              <a:rect l="l" t="t" r="r" b="b"/>
              <a:pathLst>
                <a:path w="3576" h="3427" extrusionOk="0">
                  <a:moveTo>
                    <a:pt x="2116" y="0"/>
                  </a:moveTo>
                  <a:cubicBezTo>
                    <a:pt x="2264" y="1058"/>
                    <a:pt x="783" y="317"/>
                    <a:pt x="255" y="2728"/>
                  </a:cubicBezTo>
                  <a:cubicBezTo>
                    <a:pt x="318" y="2961"/>
                    <a:pt x="1" y="3151"/>
                    <a:pt x="149" y="3426"/>
                  </a:cubicBezTo>
                  <a:cubicBezTo>
                    <a:pt x="1143" y="3257"/>
                    <a:pt x="1608" y="2242"/>
                    <a:pt x="2306" y="1607"/>
                  </a:cubicBezTo>
                  <a:cubicBezTo>
                    <a:pt x="2623" y="1248"/>
                    <a:pt x="3575" y="1269"/>
                    <a:pt x="3237" y="486"/>
                  </a:cubicBezTo>
                  <a:lnTo>
                    <a:pt x="3237" y="486"/>
                  </a:lnTo>
                  <a:cubicBezTo>
                    <a:pt x="3059" y="555"/>
                    <a:pt x="2903" y="592"/>
                    <a:pt x="2772" y="592"/>
                  </a:cubicBezTo>
                  <a:cubicBezTo>
                    <a:pt x="2499" y="592"/>
                    <a:pt x="2335" y="429"/>
                    <a:pt x="2306" y="42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4" name="Google Shape;7134;p38"/>
            <p:cNvSpPr/>
            <p:nvPr/>
          </p:nvSpPr>
          <p:spPr>
            <a:xfrm>
              <a:off x="-3774675" y="3952050"/>
              <a:ext cx="47100" cy="64750"/>
            </a:xfrm>
            <a:custGeom>
              <a:avLst/>
              <a:gdLst/>
              <a:ahLst/>
              <a:cxnLst/>
              <a:rect l="l" t="t" r="r" b="b"/>
              <a:pathLst>
                <a:path w="1884" h="2590" extrusionOk="0">
                  <a:moveTo>
                    <a:pt x="741" y="0"/>
                  </a:moveTo>
                  <a:cubicBezTo>
                    <a:pt x="339" y="529"/>
                    <a:pt x="403" y="1375"/>
                    <a:pt x="1" y="1946"/>
                  </a:cubicBezTo>
                  <a:cubicBezTo>
                    <a:pt x="22" y="2010"/>
                    <a:pt x="22" y="2052"/>
                    <a:pt x="1" y="2094"/>
                  </a:cubicBezTo>
                  <a:cubicBezTo>
                    <a:pt x="134" y="2342"/>
                    <a:pt x="268" y="2590"/>
                    <a:pt x="618" y="2590"/>
                  </a:cubicBezTo>
                  <a:cubicBezTo>
                    <a:pt x="656" y="2590"/>
                    <a:pt x="697" y="2587"/>
                    <a:pt x="741" y="2581"/>
                  </a:cubicBezTo>
                  <a:cubicBezTo>
                    <a:pt x="805" y="1988"/>
                    <a:pt x="1418" y="1587"/>
                    <a:pt x="1503" y="994"/>
                  </a:cubicBezTo>
                  <a:cubicBezTo>
                    <a:pt x="1883" y="191"/>
                    <a:pt x="1756" y="64"/>
                    <a:pt x="741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5" name="Google Shape;7135;p38"/>
            <p:cNvSpPr/>
            <p:nvPr/>
          </p:nvSpPr>
          <p:spPr>
            <a:xfrm>
              <a:off x="-3756150" y="3948875"/>
              <a:ext cx="32800" cy="28050"/>
            </a:xfrm>
            <a:custGeom>
              <a:avLst/>
              <a:gdLst/>
              <a:ahLst/>
              <a:cxnLst/>
              <a:rect l="l" t="t" r="r" b="b"/>
              <a:pathLst>
                <a:path w="1312" h="1122" extrusionOk="0">
                  <a:moveTo>
                    <a:pt x="0" y="0"/>
                  </a:moveTo>
                  <a:lnTo>
                    <a:pt x="0" y="148"/>
                  </a:lnTo>
                  <a:cubicBezTo>
                    <a:pt x="698" y="212"/>
                    <a:pt x="973" y="529"/>
                    <a:pt x="762" y="1121"/>
                  </a:cubicBezTo>
                  <a:lnTo>
                    <a:pt x="1121" y="952"/>
                  </a:lnTo>
                  <a:cubicBezTo>
                    <a:pt x="1311" y="170"/>
                    <a:pt x="1185" y="64"/>
                    <a:pt x="0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6" name="Google Shape;7136;p38"/>
            <p:cNvSpPr/>
            <p:nvPr/>
          </p:nvSpPr>
          <p:spPr>
            <a:xfrm>
              <a:off x="-3783125" y="3961025"/>
              <a:ext cx="25400" cy="40225"/>
            </a:xfrm>
            <a:custGeom>
              <a:avLst/>
              <a:gdLst/>
              <a:ahLst/>
              <a:cxnLst/>
              <a:rect l="l" t="t" r="r" b="b"/>
              <a:pathLst>
                <a:path w="1016" h="1609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" y="424"/>
                    <a:pt x="212" y="1016"/>
                    <a:pt x="360" y="1608"/>
                  </a:cubicBezTo>
                  <a:lnTo>
                    <a:pt x="529" y="1439"/>
                  </a:lnTo>
                  <a:cubicBezTo>
                    <a:pt x="593" y="953"/>
                    <a:pt x="1016" y="508"/>
                    <a:pt x="741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7" name="Google Shape;7137;p38"/>
            <p:cNvSpPr/>
            <p:nvPr/>
          </p:nvSpPr>
          <p:spPr>
            <a:xfrm>
              <a:off x="-3772025" y="3961025"/>
              <a:ext cx="21175" cy="35975"/>
            </a:xfrm>
            <a:custGeom>
              <a:avLst/>
              <a:gdLst/>
              <a:ahLst/>
              <a:cxnLst/>
              <a:rect l="l" t="t" r="r" b="b"/>
              <a:pathLst>
                <a:path w="847" h="1439" extrusionOk="0">
                  <a:moveTo>
                    <a:pt x="297" y="1"/>
                  </a:moveTo>
                  <a:cubicBezTo>
                    <a:pt x="212" y="487"/>
                    <a:pt x="1" y="931"/>
                    <a:pt x="85" y="1439"/>
                  </a:cubicBezTo>
                  <a:cubicBezTo>
                    <a:pt x="339" y="974"/>
                    <a:pt x="847" y="572"/>
                    <a:pt x="466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8" name="Google Shape;7138;p38"/>
            <p:cNvSpPr/>
            <p:nvPr/>
          </p:nvSpPr>
          <p:spPr>
            <a:xfrm>
              <a:off x="-3986150" y="4253950"/>
              <a:ext cx="14300" cy="15900"/>
            </a:xfrm>
            <a:custGeom>
              <a:avLst/>
              <a:gdLst/>
              <a:ahLst/>
              <a:cxnLst/>
              <a:rect l="l" t="t" r="r" b="b"/>
              <a:pathLst>
                <a:path w="572" h="636" extrusionOk="0">
                  <a:moveTo>
                    <a:pt x="465" y="1"/>
                  </a:moveTo>
                  <a:cubicBezTo>
                    <a:pt x="0" y="64"/>
                    <a:pt x="148" y="402"/>
                    <a:pt x="106" y="635"/>
                  </a:cubicBezTo>
                  <a:cubicBezTo>
                    <a:pt x="571" y="572"/>
                    <a:pt x="550" y="297"/>
                    <a:pt x="487" y="1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9" name="Google Shape;7139;p38"/>
            <p:cNvSpPr/>
            <p:nvPr/>
          </p:nvSpPr>
          <p:spPr>
            <a:xfrm>
              <a:off x="-4083975" y="4060975"/>
              <a:ext cx="26475" cy="48125"/>
            </a:xfrm>
            <a:custGeom>
              <a:avLst/>
              <a:gdLst/>
              <a:ahLst/>
              <a:cxnLst/>
              <a:rect l="l" t="t" r="r" b="b"/>
              <a:pathLst>
                <a:path w="1059" h="1925" extrusionOk="0">
                  <a:moveTo>
                    <a:pt x="677" y="0"/>
                  </a:moveTo>
                  <a:lnTo>
                    <a:pt x="508" y="169"/>
                  </a:lnTo>
                  <a:cubicBezTo>
                    <a:pt x="910" y="994"/>
                    <a:pt x="1" y="1438"/>
                    <a:pt x="1058" y="1925"/>
                  </a:cubicBezTo>
                  <a:cubicBezTo>
                    <a:pt x="783" y="1311"/>
                    <a:pt x="995" y="635"/>
                    <a:pt x="868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40" name="Google Shape;7140;p38"/>
            <p:cNvSpPr/>
            <p:nvPr/>
          </p:nvSpPr>
          <p:spPr>
            <a:xfrm>
              <a:off x="-3472075" y="3894425"/>
              <a:ext cx="32275" cy="25475"/>
            </a:xfrm>
            <a:custGeom>
              <a:avLst/>
              <a:gdLst/>
              <a:ahLst/>
              <a:cxnLst/>
              <a:rect l="l" t="t" r="r" b="b"/>
              <a:pathLst>
                <a:path w="1291" h="1019" extrusionOk="0">
                  <a:moveTo>
                    <a:pt x="777" y="0"/>
                  </a:moveTo>
                  <a:cubicBezTo>
                    <a:pt x="227" y="21"/>
                    <a:pt x="375" y="592"/>
                    <a:pt x="16" y="740"/>
                  </a:cubicBezTo>
                  <a:cubicBezTo>
                    <a:pt x="1" y="941"/>
                    <a:pt x="156" y="1019"/>
                    <a:pt x="362" y="1019"/>
                  </a:cubicBezTo>
                  <a:cubicBezTo>
                    <a:pt x="741" y="1019"/>
                    <a:pt x="1291" y="754"/>
                    <a:pt x="1263" y="508"/>
                  </a:cubicBezTo>
                  <a:cubicBezTo>
                    <a:pt x="1263" y="233"/>
                    <a:pt x="1052" y="0"/>
                    <a:pt x="777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41" name="Google Shape;7141;p38"/>
            <p:cNvSpPr/>
            <p:nvPr/>
          </p:nvSpPr>
          <p:spPr>
            <a:xfrm>
              <a:off x="-3986675" y="4254300"/>
              <a:ext cx="27800" cy="31025"/>
            </a:xfrm>
            <a:custGeom>
              <a:avLst/>
              <a:gdLst/>
              <a:ahLst/>
              <a:cxnLst/>
              <a:rect l="l" t="t" r="r" b="b"/>
              <a:pathLst>
                <a:path w="1112" h="1241" extrusionOk="0">
                  <a:moveTo>
                    <a:pt x="639" y="0"/>
                  </a:moveTo>
                  <a:cubicBezTo>
                    <a:pt x="599" y="0"/>
                    <a:pt x="556" y="3"/>
                    <a:pt x="508" y="8"/>
                  </a:cubicBezTo>
                  <a:lnTo>
                    <a:pt x="127" y="642"/>
                  </a:lnTo>
                  <a:cubicBezTo>
                    <a:pt x="169" y="854"/>
                    <a:pt x="0" y="1150"/>
                    <a:pt x="360" y="1234"/>
                  </a:cubicBezTo>
                  <a:cubicBezTo>
                    <a:pt x="384" y="1238"/>
                    <a:pt x="407" y="1240"/>
                    <a:pt x="428" y="1240"/>
                  </a:cubicBezTo>
                  <a:cubicBezTo>
                    <a:pt x="763" y="1240"/>
                    <a:pt x="779" y="801"/>
                    <a:pt x="1058" y="642"/>
                  </a:cubicBezTo>
                  <a:cubicBezTo>
                    <a:pt x="1058" y="330"/>
                    <a:pt x="1111" y="0"/>
                    <a:pt x="639" y="0"/>
                  </a:cubicBezTo>
                  <a:close/>
                </a:path>
              </a:pathLst>
            </a:custGeom>
            <a:solidFill>
              <a:schemeClr val="accent4">
                <a:alpha val="334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7142" name="Google Shape;7142;p38"/>
          <p:cNvPicPr preferRelativeResize="0"/>
          <p:nvPr/>
        </p:nvPicPr>
        <p:blipFill>
          <a:blip r:embed="rId3">
            <a:alphaModFix amt="78000"/>
          </a:blip>
          <a:stretch>
            <a:fillRect/>
          </a:stretch>
        </p:blipFill>
        <p:spPr>
          <a:xfrm rot="4087981">
            <a:off x="-1380950" y="3971728"/>
            <a:ext cx="3994132" cy="2618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7143" name="Google Shape;7143;p38"/>
          <p:cNvPicPr preferRelativeResize="0"/>
          <p:nvPr/>
        </p:nvPicPr>
        <p:blipFill>
          <a:blip r:embed="rId4">
            <a:alphaModFix amt="72000"/>
          </a:blip>
          <a:stretch>
            <a:fillRect/>
          </a:stretch>
        </p:blipFill>
        <p:spPr>
          <a:xfrm rot="-7867873">
            <a:off x="9272370" y="-642388"/>
            <a:ext cx="4568695" cy="299537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64966301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7F1610-D59E-462A-A223-D0F9BE978CA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6D831A8-5FB9-4218-92CA-7A39315146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080559A-D474-4AEE-94D6-88F383024A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9CDECB-F96C-421E-B90E-48A290C1B04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D731224-527B-4FEC-A664-5FA7C7A0E4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3F77C09-ADE5-44E9-AA1A-EEE624ADE3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FB6F42-B5A6-4200-A3DD-4A08C0B483D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5960121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E3333E4-51EF-4FED-9263-B5D6F88869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CEF684E-D4F7-4E4B-AE3A-FD244BCFCF9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75DA14A-9EC2-481B-8B86-BAAF8E97883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9CDECB-F96C-421E-B90E-48A290C1B04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D521C2B-9C6E-4012-93B7-B8B547677D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648744-2E64-4517-92EE-83250D0589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FB6F42-B5A6-4200-A3DD-4A08C0B483D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318107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E92AD56-F40E-48C3-B1D6-3C4B4C366A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16D952B-10E6-4903-89B8-130A94629C6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EA006C4-EBFA-4258-A2D7-C64B263DA7A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9CDECB-F96C-421E-B90E-48A290C1B04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CB3B1D1-2FB1-4517-A696-1D79AEB67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7747EBC-79F9-4086-A5BA-E4EB57B4E8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FB6F42-B5A6-4200-A3DD-4A08C0B483D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615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EA22BE1-EE31-40B4-8DF3-15011D4E14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57D28F9-8FF9-4F81-AA42-A7166D6BEF2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B2EF4D5-8DEB-49A7-A0AB-2EF4F895772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A467225-8DEF-4567-99C1-26D97516FB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9CDECB-F96C-421E-B90E-48A290C1B04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F5C443F-688B-4684-9F75-87F59EE4AC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3CE0F67-506D-428B-A26A-45EECF2B00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FB6F42-B5A6-4200-A3DD-4A08C0B483D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5433134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5AE6DC7-FA66-438A-B5E1-12399D6971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FAA9241-9AFF-4F04-BFD1-776E7D410E2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6F7B3D3-622A-46FE-8D52-B69702ECFC9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45DCEAA-5A2C-4C51-BC57-A512AE7FAEE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8F774E0-EAE5-4788-B2E5-251DAF00E72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A43BEE96-1763-4BFD-A1B5-0FF2A1BD7E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9CDECB-F96C-421E-B90E-48A290C1B04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BBCCC09-6E86-48BA-9BB8-3E0020896D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C559A6C-510E-4B73-9839-E05FD6D523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FB6F42-B5A6-4200-A3DD-4A08C0B483D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784719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74579A-3560-487E-BAA1-9712EE919D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61F90ED-2300-4541-B562-AD1399BCB85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9CDECB-F96C-421E-B90E-48A290C1B04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4648721-77C2-465A-90B8-8E3162487F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D862BCF-DC32-4A26-A7C7-10DD846EDA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FB6F42-B5A6-4200-A3DD-4A08C0B483D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560428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4.xml"/><Relationship Id="rId13" Type="http://schemas.openxmlformats.org/officeDocument/2006/relationships/slideLayout" Target="../slideLayouts/slideLayout169.xml"/><Relationship Id="rId3" Type="http://schemas.openxmlformats.org/officeDocument/2006/relationships/slideLayout" Target="../slideLayouts/slideLayout159.xml"/><Relationship Id="rId7" Type="http://schemas.openxmlformats.org/officeDocument/2006/relationships/slideLayout" Target="../slideLayouts/slideLayout163.xml"/><Relationship Id="rId12" Type="http://schemas.openxmlformats.org/officeDocument/2006/relationships/slideLayout" Target="../slideLayouts/slideLayout168.xml"/><Relationship Id="rId2" Type="http://schemas.openxmlformats.org/officeDocument/2006/relationships/slideLayout" Target="../slideLayouts/slideLayout158.xml"/><Relationship Id="rId1" Type="http://schemas.openxmlformats.org/officeDocument/2006/relationships/slideLayout" Target="../slideLayouts/slideLayout157.xml"/><Relationship Id="rId6" Type="http://schemas.openxmlformats.org/officeDocument/2006/relationships/slideLayout" Target="../slideLayouts/slideLayout162.xml"/><Relationship Id="rId11" Type="http://schemas.openxmlformats.org/officeDocument/2006/relationships/slideLayout" Target="../slideLayouts/slideLayout167.xml"/><Relationship Id="rId5" Type="http://schemas.openxmlformats.org/officeDocument/2006/relationships/slideLayout" Target="../slideLayouts/slideLayout161.xml"/><Relationship Id="rId15" Type="http://schemas.openxmlformats.org/officeDocument/2006/relationships/theme" Target="../theme/theme10.xml"/><Relationship Id="rId10" Type="http://schemas.openxmlformats.org/officeDocument/2006/relationships/slideLayout" Target="../slideLayouts/slideLayout166.xml"/><Relationship Id="rId4" Type="http://schemas.openxmlformats.org/officeDocument/2006/relationships/slideLayout" Target="../slideLayouts/slideLayout160.xml"/><Relationship Id="rId9" Type="http://schemas.openxmlformats.org/officeDocument/2006/relationships/slideLayout" Target="../slideLayouts/slideLayout165.xml"/><Relationship Id="rId14" Type="http://schemas.openxmlformats.org/officeDocument/2006/relationships/slideLayout" Target="../slideLayouts/slideLayout170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8.xml"/><Relationship Id="rId13" Type="http://schemas.openxmlformats.org/officeDocument/2006/relationships/image" Target="../media/image29.jpg"/><Relationship Id="rId3" Type="http://schemas.openxmlformats.org/officeDocument/2006/relationships/slideLayout" Target="../slideLayouts/slideLayout173.xml"/><Relationship Id="rId7" Type="http://schemas.openxmlformats.org/officeDocument/2006/relationships/slideLayout" Target="../slideLayouts/slideLayout17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72.xml"/><Relationship Id="rId1" Type="http://schemas.openxmlformats.org/officeDocument/2006/relationships/slideLayout" Target="../slideLayouts/slideLayout171.xml"/><Relationship Id="rId6" Type="http://schemas.openxmlformats.org/officeDocument/2006/relationships/slideLayout" Target="../slideLayouts/slideLayout176.xml"/><Relationship Id="rId11" Type="http://schemas.openxmlformats.org/officeDocument/2006/relationships/slideLayout" Target="../slideLayouts/slideLayout181.xml"/><Relationship Id="rId5" Type="http://schemas.openxmlformats.org/officeDocument/2006/relationships/slideLayout" Target="../slideLayouts/slideLayout175.xml"/><Relationship Id="rId10" Type="http://schemas.openxmlformats.org/officeDocument/2006/relationships/slideLayout" Target="../slideLayouts/slideLayout180.xml"/><Relationship Id="rId4" Type="http://schemas.openxmlformats.org/officeDocument/2006/relationships/slideLayout" Target="../slideLayouts/slideLayout174.xml"/><Relationship Id="rId9" Type="http://schemas.openxmlformats.org/officeDocument/2006/relationships/slideLayout" Target="../slideLayouts/slideLayout17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9.xml"/><Relationship Id="rId13" Type="http://schemas.openxmlformats.org/officeDocument/2006/relationships/slideLayout" Target="../slideLayouts/slideLayout194.xml"/><Relationship Id="rId3" Type="http://schemas.openxmlformats.org/officeDocument/2006/relationships/slideLayout" Target="../slideLayouts/slideLayout184.xml"/><Relationship Id="rId7" Type="http://schemas.openxmlformats.org/officeDocument/2006/relationships/slideLayout" Target="../slideLayouts/slideLayout188.xml"/><Relationship Id="rId12" Type="http://schemas.openxmlformats.org/officeDocument/2006/relationships/slideLayout" Target="../slideLayouts/slideLayout193.xml"/><Relationship Id="rId2" Type="http://schemas.openxmlformats.org/officeDocument/2006/relationships/slideLayout" Target="../slideLayouts/slideLayout183.xml"/><Relationship Id="rId1" Type="http://schemas.openxmlformats.org/officeDocument/2006/relationships/slideLayout" Target="../slideLayouts/slideLayout182.xml"/><Relationship Id="rId6" Type="http://schemas.openxmlformats.org/officeDocument/2006/relationships/slideLayout" Target="../slideLayouts/slideLayout187.xml"/><Relationship Id="rId11" Type="http://schemas.openxmlformats.org/officeDocument/2006/relationships/slideLayout" Target="../slideLayouts/slideLayout192.xml"/><Relationship Id="rId5" Type="http://schemas.openxmlformats.org/officeDocument/2006/relationships/slideLayout" Target="../slideLayouts/slideLayout186.xml"/><Relationship Id="rId10" Type="http://schemas.openxmlformats.org/officeDocument/2006/relationships/slideLayout" Target="../slideLayouts/slideLayout191.xml"/><Relationship Id="rId4" Type="http://schemas.openxmlformats.org/officeDocument/2006/relationships/slideLayout" Target="../slideLayouts/slideLayout185.xml"/><Relationship Id="rId9" Type="http://schemas.openxmlformats.org/officeDocument/2006/relationships/slideLayout" Target="../slideLayouts/slideLayout190.xml"/><Relationship Id="rId14" Type="http://schemas.openxmlformats.org/officeDocument/2006/relationships/theme" Target="../theme/theme12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2.xml"/><Relationship Id="rId13" Type="http://schemas.openxmlformats.org/officeDocument/2006/relationships/slideLayout" Target="../slideLayouts/slideLayout207.xml"/><Relationship Id="rId3" Type="http://schemas.openxmlformats.org/officeDocument/2006/relationships/slideLayout" Target="../slideLayouts/slideLayout197.xml"/><Relationship Id="rId7" Type="http://schemas.openxmlformats.org/officeDocument/2006/relationships/slideLayout" Target="../slideLayouts/slideLayout201.xml"/><Relationship Id="rId12" Type="http://schemas.openxmlformats.org/officeDocument/2006/relationships/slideLayout" Target="../slideLayouts/slideLayout206.xml"/><Relationship Id="rId2" Type="http://schemas.openxmlformats.org/officeDocument/2006/relationships/slideLayout" Target="../slideLayouts/slideLayout196.xml"/><Relationship Id="rId1" Type="http://schemas.openxmlformats.org/officeDocument/2006/relationships/slideLayout" Target="../slideLayouts/slideLayout195.xml"/><Relationship Id="rId6" Type="http://schemas.openxmlformats.org/officeDocument/2006/relationships/slideLayout" Target="../slideLayouts/slideLayout200.xml"/><Relationship Id="rId11" Type="http://schemas.openxmlformats.org/officeDocument/2006/relationships/slideLayout" Target="../slideLayouts/slideLayout205.xml"/><Relationship Id="rId5" Type="http://schemas.openxmlformats.org/officeDocument/2006/relationships/slideLayout" Target="../slideLayouts/slideLayout199.xml"/><Relationship Id="rId15" Type="http://schemas.openxmlformats.org/officeDocument/2006/relationships/image" Target="../media/image32.jpg"/><Relationship Id="rId10" Type="http://schemas.openxmlformats.org/officeDocument/2006/relationships/slideLayout" Target="../slideLayouts/slideLayout204.xml"/><Relationship Id="rId4" Type="http://schemas.openxmlformats.org/officeDocument/2006/relationships/slideLayout" Target="../slideLayouts/slideLayout198.xml"/><Relationship Id="rId9" Type="http://schemas.openxmlformats.org/officeDocument/2006/relationships/slideLayout" Target="../slideLayouts/slideLayout203.xml"/><Relationship Id="rId14" Type="http://schemas.openxmlformats.org/officeDocument/2006/relationships/theme" Target="../theme/theme13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5.xml"/><Relationship Id="rId3" Type="http://schemas.openxmlformats.org/officeDocument/2006/relationships/slideLayout" Target="../slideLayouts/slideLayout210.xml"/><Relationship Id="rId7" Type="http://schemas.openxmlformats.org/officeDocument/2006/relationships/slideLayout" Target="../slideLayouts/slideLayout214.xml"/><Relationship Id="rId2" Type="http://schemas.openxmlformats.org/officeDocument/2006/relationships/slideLayout" Target="../slideLayouts/slideLayout209.xml"/><Relationship Id="rId1" Type="http://schemas.openxmlformats.org/officeDocument/2006/relationships/slideLayout" Target="../slideLayouts/slideLayout208.xml"/><Relationship Id="rId6" Type="http://schemas.openxmlformats.org/officeDocument/2006/relationships/slideLayout" Target="../slideLayouts/slideLayout213.xml"/><Relationship Id="rId11" Type="http://schemas.openxmlformats.org/officeDocument/2006/relationships/theme" Target="../theme/theme14.xml"/><Relationship Id="rId5" Type="http://schemas.openxmlformats.org/officeDocument/2006/relationships/slideLayout" Target="../slideLayouts/slideLayout212.xml"/><Relationship Id="rId10" Type="http://schemas.openxmlformats.org/officeDocument/2006/relationships/slideLayout" Target="../slideLayouts/slideLayout217.xml"/><Relationship Id="rId4" Type="http://schemas.openxmlformats.org/officeDocument/2006/relationships/slideLayout" Target="../slideLayouts/slideLayout211.xml"/><Relationship Id="rId9" Type="http://schemas.openxmlformats.org/officeDocument/2006/relationships/slideLayout" Target="../slideLayouts/slideLayout216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9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2.xml"/><Relationship Id="rId18" Type="http://schemas.openxmlformats.org/officeDocument/2006/relationships/slideLayout" Target="../slideLayouts/slideLayout37.xml"/><Relationship Id="rId26" Type="http://schemas.openxmlformats.org/officeDocument/2006/relationships/slideLayout" Target="../slideLayouts/slideLayout45.xml"/><Relationship Id="rId21" Type="http://schemas.openxmlformats.org/officeDocument/2006/relationships/slideLayout" Target="../slideLayouts/slideLayout40.xml"/><Relationship Id="rId34" Type="http://schemas.openxmlformats.org/officeDocument/2006/relationships/slideLayout" Target="../slideLayouts/slideLayout53.xml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17" Type="http://schemas.openxmlformats.org/officeDocument/2006/relationships/slideLayout" Target="../slideLayouts/slideLayout36.xml"/><Relationship Id="rId25" Type="http://schemas.openxmlformats.org/officeDocument/2006/relationships/slideLayout" Target="../slideLayouts/slideLayout44.xml"/><Relationship Id="rId33" Type="http://schemas.openxmlformats.org/officeDocument/2006/relationships/slideLayout" Target="../slideLayouts/slideLayout52.xml"/><Relationship Id="rId38" Type="http://schemas.openxmlformats.org/officeDocument/2006/relationships/theme" Target="../theme/theme3.xml"/><Relationship Id="rId2" Type="http://schemas.openxmlformats.org/officeDocument/2006/relationships/slideLayout" Target="../slideLayouts/slideLayout21.xml"/><Relationship Id="rId16" Type="http://schemas.openxmlformats.org/officeDocument/2006/relationships/slideLayout" Target="../slideLayouts/slideLayout35.xml"/><Relationship Id="rId20" Type="http://schemas.openxmlformats.org/officeDocument/2006/relationships/slideLayout" Target="../slideLayouts/slideLayout39.xml"/><Relationship Id="rId29" Type="http://schemas.openxmlformats.org/officeDocument/2006/relationships/slideLayout" Target="../slideLayouts/slideLayout48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24" Type="http://schemas.openxmlformats.org/officeDocument/2006/relationships/slideLayout" Target="../slideLayouts/slideLayout43.xml"/><Relationship Id="rId32" Type="http://schemas.openxmlformats.org/officeDocument/2006/relationships/slideLayout" Target="../slideLayouts/slideLayout51.xml"/><Relationship Id="rId37" Type="http://schemas.openxmlformats.org/officeDocument/2006/relationships/slideLayout" Target="../slideLayouts/slideLayout56.xml"/><Relationship Id="rId5" Type="http://schemas.openxmlformats.org/officeDocument/2006/relationships/slideLayout" Target="../slideLayouts/slideLayout24.xml"/><Relationship Id="rId15" Type="http://schemas.openxmlformats.org/officeDocument/2006/relationships/slideLayout" Target="../slideLayouts/slideLayout34.xml"/><Relationship Id="rId23" Type="http://schemas.openxmlformats.org/officeDocument/2006/relationships/slideLayout" Target="../slideLayouts/slideLayout42.xml"/><Relationship Id="rId28" Type="http://schemas.openxmlformats.org/officeDocument/2006/relationships/slideLayout" Target="../slideLayouts/slideLayout47.xml"/><Relationship Id="rId36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29.xml"/><Relationship Id="rId19" Type="http://schemas.openxmlformats.org/officeDocument/2006/relationships/slideLayout" Target="../slideLayouts/slideLayout38.xml"/><Relationship Id="rId31" Type="http://schemas.openxmlformats.org/officeDocument/2006/relationships/slideLayout" Target="../slideLayouts/slideLayout50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Relationship Id="rId22" Type="http://schemas.openxmlformats.org/officeDocument/2006/relationships/slideLayout" Target="../slideLayouts/slideLayout41.xml"/><Relationship Id="rId27" Type="http://schemas.openxmlformats.org/officeDocument/2006/relationships/slideLayout" Target="../slideLayouts/slideLayout46.xml"/><Relationship Id="rId30" Type="http://schemas.openxmlformats.org/officeDocument/2006/relationships/slideLayout" Target="../slideLayouts/slideLayout49.xml"/><Relationship Id="rId35" Type="http://schemas.openxmlformats.org/officeDocument/2006/relationships/slideLayout" Target="../slideLayouts/slideLayout54.xml"/><Relationship Id="rId8" Type="http://schemas.openxmlformats.org/officeDocument/2006/relationships/slideLayout" Target="../slideLayouts/slideLayout27.xml"/><Relationship Id="rId3" Type="http://schemas.openxmlformats.org/officeDocument/2006/relationships/slideLayout" Target="../slideLayouts/slideLayout22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9.xml"/><Relationship Id="rId18" Type="http://schemas.openxmlformats.org/officeDocument/2006/relationships/slideLayout" Target="../slideLayouts/slideLayout74.xml"/><Relationship Id="rId26" Type="http://schemas.openxmlformats.org/officeDocument/2006/relationships/slideLayout" Target="../slideLayouts/slideLayout82.xml"/><Relationship Id="rId21" Type="http://schemas.openxmlformats.org/officeDocument/2006/relationships/slideLayout" Target="../slideLayouts/slideLayout77.xml"/><Relationship Id="rId34" Type="http://schemas.openxmlformats.org/officeDocument/2006/relationships/slideLayout" Target="../slideLayouts/slideLayout90.xml"/><Relationship Id="rId7" Type="http://schemas.openxmlformats.org/officeDocument/2006/relationships/slideLayout" Target="../slideLayouts/slideLayout63.xml"/><Relationship Id="rId12" Type="http://schemas.openxmlformats.org/officeDocument/2006/relationships/slideLayout" Target="../slideLayouts/slideLayout68.xml"/><Relationship Id="rId17" Type="http://schemas.openxmlformats.org/officeDocument/2006/relationships/slideLayout" Target="../slideLayouts/slideLayout73.xml"/><Relationship Id="rId25" Type="http://schemas.openxmlformats.org/officeDocument/2006/relationships/slideLayout" Target="../slideLayouts/slideLayout81.xml"/><Relationship Id="rId33" Type="http://schemas.openxmlformats.org/officeDocument/2006/relationships/slideLayout" Target="../slideLayouts/slideLayout89.xml"/><Relationship Id="rId38" Type="http://schemas.openxmlformats.org/officeDocument/2006/relationships/theme" Target="../theme/theme4.xml"/><Relationship Id="rId2" Type="http://schemas.openxmlformats.org/officeDocument/2006/relationships/slideLayout" Target="../slideLayouts/slideLayout58.xml"/><Relationship Id="rId16" Type="http://schemas.openxmlformats.org/officeDocument/2006/relationships/slideLayout" Target="../slideLayouts/slideLayout72.xml"/><Relationship Id="rId20" Type="http://schemas.openxmlformats.org/officeDocument/2006/relationships/slideLayout" Target="../slideLayouts/slideLayout76.xml"/><Relationship Id="rId29" Type="http://schemas.openxmlformats.org/officeDocument/2006/relationships/slideLayout" Target="../slideLayouts/slideLayout85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24" Type="http://schemas.openxmlformats.org/officeDocument/2006/relationships/slideLayout" Target="../slideLayouts/slideLayout80.xml"/><Relationship Id="rId32" Type="http://schemas.openxmlformats.org/officeDocument/2006/relationships/slideLayout" Target="../slideLayouts/slideLayout88.xml"/><Relationship Id="rId37" Type="http://schemas.openxmlformats.org/officeDocument/2006/relationships/slideLayout" Target="../slideLayouts/slideLayout93.xml"/><Relationship Id="rId5" Type="http://schemas.openxmlformats.org/officeDocument/2006/relationships/slideLayout" Target="../slideLayouts/slideLayout61.xml"/><Relationship Id="rId15" Type="http://schemas.openxmlformats.org/officeDocument/2006/relationships/slideLayout" Target="../slideLayouts/slideLayout71.xml"/><Relationship Id="rId23" Type="http://schemas.openxmlformats.org/officeDocument/2006/relationships/slideLayout" Target="../slideLayouts/slideLayout79.xml"/><Relationship Id="rId28" Type="http://schemas.openxmlformats.org/officeDocument/2006/relationships/slideLayout" Target="../slideLayouts/slideLayout84.xml"/><Relationship Id="rId36" Type="http://schemas.openxmlformats.org/officeDocument/2006/relationships/slideLayout" Target="../slideLayouts/slideLayout92.xml"/><Relationship Id="rId10" Type="http://schemas.openxmlformats.org/officeDocument/2006/relationships/slideLayout" Target="../slideLayouts/slideLayout66.xml"/><Relationship Id="rId19" Type="http://schemas.openxmlformats.org/officeDocument/2006/relationships/slideLayout" Target="../slideLayouts/slideLayout75.xml"/><Relationship Id="rId31" Type="http://schemas.openxmlformats.org/officeDocument/2006/relationships/slideLayout" Target="../slideLayouts/slideLayout87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Relationship Id="rId14" Type="http://schemas.openxmlformats.org/officeDocument/2006/relationships/slideLayout" Target="../slideLayouts/slideLayout70.xml"/><Relationship Id="rId22" Type="http://schemas.openxmlformats.org/officeDocument/2006/relationships/slideLayout" Target="../slideLayouts/slideLayout78.xml"/><Relationship Id="rId27" Type="http://schemas.openxmlformats.org/officeDocument/2006/relationships/slideLayout" Target="../slideLayouts/slideLayout83.xml"/><Relationship Id="rId30" Type="http://schemas.openxmlformats.org/officeDocument/2006/relationships/slideLayout" Target="../slideLayouts/slideLayout86.xml"/><Relationship Id="rId35" Type="http://schemas.openxmlformats.org/officeDocument/2006/relationships/slideLayout" Target="../slideLayouts/slideLayout91.xml"/><Relationship Id="rId8" Type="http://schemas.openxmlformats.org/officeDocument/2006/relationships/slideLayout" Target="../slideLayouts/slideLayout64.xml"/><Relationship Id="rId3" Type="http://schemas.openxmlformats.org/officeDocument/2006/relationships/slideLayout" Target="../slideLayouts/slideLayout5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.xml"/><Relationship Id="rId3" Type="http://schemas.openxmlformats.org/officeDocument/2006/relationships/slideLayout" Target="../slideLayouts/slideLayout96.xml"/><Relationship Id="rId7" Type="http://schemas.openxmlformats.org/officeDocument/2006/relationships/slideLayout" Target="../slideLayouts/slideLayout100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95.xml"/><Relationship Id="rId1" Type="http://schemas.openxmlformats.org/officeDocument/2006/relationships/slideLayout" Target="../slideLayouts/slideLayout94.xml"/><Relationship Id="rId6" Type="http://schemas.openxmlformats.org/officeDocument/2006/relationships/slideLayout" Target="../slideLayouts/slideLayout99.xml"/><Relationship Id="rId11" Type="http://schemas.openxmlformats.org/officeDocument/2006/relationships/slideLayout" Target="../slideLayouts/slideLayout104.xml"/><Relationship Id="rId5" Type="http://schemas.openxmlformats.org/officeDocument/2006/relationships/slideLayout" Target="../slideLayouts/slideLayout98.xml"/><Relationship Id="rId10" Type="http://schemas.openxmlformats.org/officeDocument/2006/relationships/slideLayout" Target="../slideLayouts/slideLayout103.xml"/><Relationship Id="rId4" Type="http://schemas.openxmlformats.org/officeDocument/2006/relationships/slideLayout" Target="../slideLayouts/slideLayout97.xml"/><Relationship Id="rId9" Type="http://schemas.openxmlformats.org/officeDocument/2006/relationships/slideLayout" Target="../slideLayouts/slideLayout102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2.xml"/><Relationship Id="rId13" Type="http://schemas.openxmlformats.org/officeDocument/2006/relationships/slideLayout" Target="../slideLayouts/slideLayout117.xml"/><Relationship Id="rId18" Type="http://schemas.openxmlformats.org/officeDocument/2006/relationships/image" Target="../media/image17.emf"/><Relationship Id="rId3" Type="http://schemas.openxmlformats.org/officeDocument/2006/relationships/slideLayout" Target="../slideLayouts/slideLayout107.xml"/><Relationship Id="rId21" Type="http://schemas.openxmlformats.org/officeDocument/2006/relationships/image" Target="../media/image20.emf"/><Relationship Id="rId7" Type="http://schemas.openxmlformats.org/officeDocument/2006/relationships/slideLayout" Target="../slideLayouts/slideLayout111.xml"/><Relationship Id="rId12" Type="http://schemas.openxmlformats.org/officeDocument/2006/relationships/slideLayout" Target="../slideLayouts/slideLayout116.xml"/><Relationship Id="rId17" Type="http://schemas.openxmlformats.org/officeDocument/2006/relationships/image" Target="../media/image16.emf"/><Relationship Id="rId2" Type="http://schemas.openxmlformats.org/officeDocument/2006/relationships/slideLayout" Target="../slideLayouts/slideLayout106.xml"/><Relationship Id="rId16" Type="http://schemas.openxmlformats.org/officeDocument/2006/relationships/image" Target="../media/image15.png"/><Relationship Id="rId20" Type="http://schemas.openxmlformats.org/officeDocument/2006/relationships/image" Target="../media/image19.emf"/><Relationship Id="rId1" Type="http://schemas.openxmlformats.org/officeDocument/2006/relationships/slideLayout" Target="../slideLayouts/slideLayout105.xml"/><Relationship Id="rId6" Type="http://schemas.openxmlformats.org/officeDocument/2006/relationships/slideLayout" Target="../slideLayouts/slideLayout110.xml"/><Relationship Id="rId11" Type="http://schemas.openxmlformats.org/officeDocument/2006/relationships/slideLayout" Target="../slideLayouts/slideLayout115.xml"/><Relationship Id="rId5" Type="http://schemas.openxmlformats.org/officeDocument/2006/relationships/slideLayout" Target="../slideLayouts/slideLayout109.xml"/><Relationship Id="rId15" Type="http://schemas.openxmlformats.org/officeDocument/2006/relationships/theme" Target="../theme/theme6.xml"/><Relationship Id="rId10" Type="http://schemas.openxmlformats.org/officeDocument/2006/relationships/slideLayout" Target="../slideLayouts/slideLayout114.xml"/><Relationship Id="rId19" Type="http://schemas.openxmlformats.org/officeDocument/2006/relationships/image" Target="../media/image18.emf"/><Relationship Id="rId4" Type="http://schemas.openxmlformats.org/officeDocument/2006/relationships/slideLayout" Target="../slideLayouts/slideLayout108.xml"/><Relationship Id="rId9" Type="http://schemas.openxmlformats.org/officeDocument/2006/relationships/slideLayout" Target="../slideLayouts/slideLayout113.xml"/><Relationship Id="rId14" Type="http://schemas.openxmlformats.org/officeDocument/2006/relationships/slideLayout" Target="../slideLayouts/slideLayout11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6.xml"/><Relationship Id="rId13" Type="http://schemas.openxmlformats.org/officeDocument/2006/relationships/slideLayout" Target="../slideLayouts/slideLayout131.xml"/><Relationship Id="rId18" Type="http://schemas.openxmlformats.org/officeDocument/2006/relationships/image" Target="../media/image17.emf"/><Relationship Id="rId3" Type="http://schemas.openxmlformats.org/officeDocument/2006/relationships/slideLayout" Target="../slideLayouts/slideLayout121.xml"/><Relationship Id="rId21" Type="http://schemas.openxmlformats.org/officeDocument/2006/relationships/image" Target="../media/image20.emf"/><Relationship Id="rId7" Type="http://schemas.openxmlformats.org/officeDocument/2006/relationships/slideLayout" Target="../slideLayouts/slideLayout125.xml"/><Relationship Id="rId12" Type="http://schemas.openxmlformats.org/officeDocument/2006/relationships/slideLayout" Target="../slideLayouts/slideLayout130.xml"/><Relationship Id="rId17" Type="http://schemas.openxmlformats.org/officeDocument/2006/relationships/image" Target="../media/image16.emf"/><Relationship Id="rId2" Type="http://schemas.openxmlformats.org/officeDocument/2006/relationships/slideLayout" Target="../slideLayouts/slideLayout120.xml"/><Relationship Id="rId16" Type="http://schemas.openxmlformats.org/officeDocument/2006/relationships/image" Target="../media/image15.png"/><Relationship Id="rId20" Type="http://schemas.openxmlformats.org/officeDocument/2006/relationships/image" Target="../media/image19.emf"/><Relationship Id="rId1" Type="http://schemas.openxmlformats.org/officeDocument/2006/relationships/slideLayout" Target="../slideLayouts/slideLayout119.xml"/><Relationship Id="rId6" Type="http://schemas.openxmlformats.org/officeDocument/2006/relationships/slideLayout" Target="../slideLayouts/slideLayout124.xml"/><Relationship Id="rId11" Type="http://schemas.openxmlformats.org/officeDocument/2006/relationships/slideLayout" Target="../slideLayouts/slideLayout129.xml"/><Relationship Id="rId5" Type="http://schemas.openxmlformats.org/officeDocument/2006/relationships/slideLayout" Target="../slideLayouts/slideLayout123.xml"/><Relationship Id="rId15" Type="http://schemas.openxmlformats.org/officeDocument/2006/relationships/theme" Target="../theme/theme7.xml"/><Relationship Id="rId10" Type="http://schemas.openxmlformats.org/officeDocument/2006/relationships/slideLayout" Target="../slideLayouts/slideLayout128.xml"/><Relationship Id="rId19" Type="http://schemas.openxmlformats.org/officeDocument/2006/relationships/image" Target="../media/image18.emf"/><Relationship Id="rId4" Type="http://schemas.openxmlformats.org/officeDocument/2006/relationships/slideLayout" Target="../slideLayouts/slideLayout122.xml"/><Relationship Id="rId9" Type="http://schemas.openxmlformats.org/officeDocument/2006/relationships/slideLayout" Target="../slideLayouts/slideLayout127.xml"/><Relationship Id="rId14" Type="http://schemas.openxmlformats.org/officeDocument/2006/relationships/slideLayout" Target="../slideLayouts/slideLayout132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.xml"/><Relationship Id="rId13" Type="http://schemas.openxmlformats.org/officeDocument/2006/relationships/slideLayout" Target="../slideLayouts/slideLayout145.xml"/><Relationship Id="rId18" Type="http://schemas.openxmlformats.org/officeDocument/2006/relationships/image" Target="../media/image18.emf"/><Relationship Id="rId3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139.xml"/><Relationship Id="rId12" Type="http://schemas.openxmlformats.org/officeDocument/2006/relationships/slideLayout" Target="../slideLayouts/slideLayout144.xml"/><Relationship Id="rId17" Type="http://schemas.openxmlformats.org/officeDocument/2006/relationships/image" Target="../media/image17.emf"/><Relationship Id="rId2" Type="http://schemas.openxmlformats.org/officeDocument/2006/relationships/slideLayout" Target="../slideLayouts/slideLayout134.xml"/><Relationship Id="rId16" Type="http://schemas.openxmlformats.org/officeDocument/2006/relationships/image" Target="../media/image16.emf"/><Relationship Id="rId20" Type="http://schemas.openxmlformats.org/officeDocument/2006/relationships/image" Target="../media/image20.emf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43.xml"/><Relationship Id="rId5" Type="http://schemas.openxmlformats.org/officeDocument/2006/relationships/slideLayout" Target="../slideLayouts/slideLayout137.xml"/><Relationship Id="rId15" Type="http://schemas.openxmlformats.org/officeDocument/2006/relationships/image" Target="../media/image15.png"/><Relationship Id="rId10" Type="http://schemas.openxmlformats.org/officeDocument/2006/relationships/slideLayout" Target="../slideLayouts/slideLayout142.xml"/><Relationship Id="rId19" Type="http://schemas.openxmlformats.org/officeDocument/2006/relationships/image" Target="../media/image19.emf"/><Relationship Id="rId4" Type="http://schemas.openxmlformats.org/officeDocument/2006/relationships/slideLayout" Target="../slideLayouts/slideLayout136.xml"/><Relationship Id="rId9" Type="http://schemas.openxmlformats.org/officeDocument/2006/relationships/slideLayout" Target="../slideLayouts/slideLayout141.xml"/><Relationship Id="rId14" Type="http://schemas.openxmlformats.org/officeDocument/2006/relationships/theme" Target="../theme/theme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3.xml"/><Relationship Id="rId13" Type="http://schemas.openxmlformats.org/officeDocument/2006/relationships/image" Target="../media/image21.gif"/><Relationship Id="rId3" Type="http://schemas.openxmlformats.org/officeDocument/2006/relationships/slideLayout" Target="../slideLayouts/slideLayout148.xml"/><Relationship Id="rId7" Type="http://schemas.openxmlformats.org/officeDocument/2006/relationships/slideLayout" Target="../slideLayouts/slideLayout152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147.xml"/><Relationship Id="rId1" Type="http://schemas.openxmlformats.org/officeDocument/2006/relationships/slideLayout" Target="../slideLayouts/slideLayout146.xml"/><Relationship Id="rId6" Type="http://schemas.openxmlformats.org/officeDocument/2006/relationships/slideLayout" Target="../slideLayouts/slideLayout151.xml"/><Relationship Id="rId11" Type="http://schemas.openxmlformats.org/officeDocument/2006/relationships/slideLayout" Target="../slideLayouts/slideLayout156.xml"/><Relationship Id="rId5" Type="http://schemas.openxmlformats.org/officeDocument/2006/relationships/slideLayout" Target="../slideLayouts/slideLayout150.xml"/><Relationship Id="rId10" Type="http://schemas.openxmlformats.org/officeDocument/2006/relationships/slideLayout" Target="../slideLayouts/slideLayout155.xml"/><Relationship Id="rId4" Type="http://schemas.openxmlformats.org/officeDocument/2006/relationships/slideLayout" Target="../slideLayouts/slideLayout149.xml"/><Relationship Id="rId9" Type="http://schemas.openxmlformats.org/officeDocument/2006/relationships/slideLayout" Target="../slideLayouts/slideLayout15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981CBD5-ABC3-455C-B12F-799E6A434D96}" type="datetimeFigureOut">
              <a:rPr lang="en-US" smtClean="0"/>
              <a:t>10/10/2023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4AAB8-47E6-4013-A535-B94583CD36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23942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155167" y="477847"/>
            <a:ext cx="7501600" cy="11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consolata"/>
              <a:buNone/>
              <a:defRPr sz="2800">
                <a:solidFill>
                  <a:schemeClr val="dk1"/>
                </a:solidFill>
                <a:latin typeface="Inconsolata"/>
                <a:ea typeface="Inconsolata"/>
                <a:cs typeface="Inconsolata"/>
                <a:sym typeface="Inconsolat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consolata"/>
              <a:buNone/>
              <a:defRPr sz="2800">
                <a:solidFill>
                  <a:schemeClr val="dk1"/>
                </a:solidFill>
                <a:latin typeface="Inconsolata"/>
                <a:ea typeface="Inconsolata"/>
                <a:cs typeface="Inconsolata"/>
                <a:sym typeface="Inconsolata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consolata"/>
              <a:buNone/>
              <a:defRPr sz="2800">
                <a:solidFill>
                  <a:schemeClr val="dk1"/>
                </a:solidFill>
                <a:latin typeface="Inconsolata"/>
                <a:ea typeface="Inconsolata"/>
                <a:cs typeface="Inconsolata"/>
                <a:sym typeface="Inconsolata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consolata"/>
              <a:buNone/>
              <a:defRPr sz="2800">
                <a:solidFill>
                  <a:schemeClr val="dk1"/>
                </a:solidFill>
                <a:latin typeface="Inconsolata"/>
                <a:ea typeface="Inconsolata"/>
                <a:cs typeface="Inconsolata"/>
                <a:sym typeface="Inconsolata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consolata"/>
              <a:buNone/>
              <a:defRPr sz="2800">
                <a:solidFill>
                  <a:schemeClr val="dk1"/>
                </a:solidFill>
                <a:latin typeface="Inconsolata"/>
                <a:ea typeface="Inconsolata"/>
                <a:cs typeface="Inconsolata"/>
                <a:sym typeface="Inconsolata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consolata"/>
              <a:buNone/>
              <a:defRPr sz="2800">
                <a:solidFill>
                  <a:schemeClr val="dk1"/>
                </a:solidFill>
                <a:latin typeface="Inconsolata"/>
                <a:ea typeface="Inconsolata"/>
                <a:cs typeface="Inconsolata"/>
                <a:sym typeface="Inconsolata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consolata"/>
              <a:buNone/>
              <a:defRPr sz="2800">
                <a:solidFill>
                  <a:schemeClr val="dk1"/>
                </a:solidFill>
                <a:latin typeface="Inconsolata"/>
                <a:ea typeface="Inconsolata"/>
                <a:cs typeface="Inconsolata"/>
                <a:sym typeface="Inconsolata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consolata"/>
              <a:buNone/>
              <a:defRPr sz="2800">
                <a:solidFill>
                  <a:schemeClr val="dk1"/>
                </a:solidFill>
                <a:latin typeface="Inconsolata"/>
                <a:ea typeface="Inconsolata"/>
                <a:cs typeface="Inconsolata"/>
                <a:sym typeface="Inconsolata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nconsolata"/>
              <a:buNone/>
              <a:defRPr sz="2800">
                <a:solidFill>
                  <a:schemeClr val="dk1"/>
                </a:solidFill>
                <a:latin typeface="Inconsolata"/>
                <a:ea typeface="Inconsolata"/>
                <a:cs typeface="Inconsolata"/>
                <a:sym typeface="Inconsolat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155167" y="1739391"/>
            <a:ext cx="7501600" cy="408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6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ngolin"/>
              <a:buChar char="✗"/>
              <a:defRPr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marL="914400" lvl="1" indent="-317500">
              <a:lnSpc>
                <a:spcPct val="106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ngolin"/>
              <a:buChar char="✗"/>
              <a:defRPr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marL="1371600" lvl="2" indent="-317500">
              <a:lnSpc>
                <a:spcPct val="106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ngolin"/>
              <a:buChar char="✗"/>
              <a:defRPr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marL="1828800" lvl="3" indent="-317500">
              <a:lnSpc>
                <a:spcPct val="106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angolin"/>
              <a:buChar char="✗"/>
              <a:defRPr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marL="2286000" lvl="4" indent="-342900">
              <a:lnSpc>
                <a:spcPct val="106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Char char="✗"/>
              <a:defRPr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marL="2743200" lvl="5" indent="-342900">
              <a:lnSpc>
                <a:spcPct val="106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Char char="✗"/>
              <a:defRPr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marL="3200400" lvl="6" indent="-342900">
              <a:lnSpc>
                <a:spcPct val="106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Char char="✗"/>
              <a:defRPr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marL="3657600" lvl="7" indent="-342900">
              <a:lnSpc>
                <a:spcPct val="106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Char char="✗"/>
              <a:defRPr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marL="4114800" lvl="8" indent="-342900">
              <a:lnSpc>
                <a:spcPct val="106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Char char="✗"/>
              <a:defRPr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621367" y="6235167"/>
            <a:ext cx="5708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buNone/>
              <a:defRPr sz="1733">
                <a:solidFill>
                  <a:srgbClr val="7F6000"/>
                </a:solidFill>
                <a:latin typeface="Inconsolata"/>
                <a:ea typeface="Inconsolata"/>
                <a:cs typeface="Inconsolata"/>
                <a:sym typeface="Inconsolata"/>
              </a:defRPr>
            </a:lvl1pPr>
            <a:lvl2pPr lvl="1" algn="ctr">
              <a:buNone/>
              <a:defRPr sz="1733">
                <a:solidFill>
                  <a:srgbClr val="7F6000"/>
                </a:solidFill>
                <a:latin typeface="Inconsolata"/>
                <a:ea typeface="Inconsolata"/>
                <a:cs typeface="Inconsolata"/>
                <a:sym typeface="Inconsolata"/>
              </a:defRPr>
            </a:lvl2pPr>
            <a:lvl3pPr lvl="2" algn="ctr">
              <a:buNone/>
              <a:defRPr sz="1733">
                <a:solidFill>
                  <a:srgbClr val="7F6000"/>
                </a:solidFill>
                <a:latin typeface="Inconsolata"/>
                <a:ea typeface="Inconsolata"/>
                <a:cs typeface="Inconsolata"/>
                <a:sym typeface="Inconsolata"/>
              </a:defRPr>
            </a:lvl3pPr>
            <a:lvl4pPr lvl="3" algn="ctr">
              <a:buNone/>
              <a:defRPr sz="1733">
                <a:solidFill>
                  <a:srgbClr val="7F6000"/>
                </a:solidFill>
                <a:latin typeface="Inconsolata"/>
                <a:ea typeface="Inconsolata"/>
                <a:cs typeface="Inconsolata"/>
                <a:sym typeface="Inconsolata"/>
              </a:defRPr>
            </a:lvl4pPr>
            <a:lvl5pPr lvl="4" algn="ctr">
              <a:buNone/>
              <a:defRPr sz="1733">
                <a:solidFill>
                  <a:srgbClr val="7F6000"/>
                </a:solidFill>
                <a:latin typeface="Inconsolata"/>
                <a:ea typeface="Inconsolata"/>
                <a:cs typeface="Inconsolata"/>
                <a:sym typeface="Inconsolata"/>
              </a:defRPr>
            </a:lvl5pPr>
            <a:lvl6pPr lvl="5" algn="ctr">
              <a:buNone/>
              <a:defRPr sz="1733">
                <a:solidFill>
                  <a:srgbClr val="7F6000"/>
                </a:solidFill>
                <a:latin typeface="Inconsolata"/>
                <a:ea typeface="Inconsolata"/>
                <a:cs typeface="Inconsolata"/>
                <a:sym typeface="Inconsolata"/>
              </a:defRPr>
            </a:lvl6pPr>
            <a:lvl7pPr lvl="6" algn="ctr">
              <a:buNone/>
              <a:defRPr sz="1733">
                <a:solidFill>
                  <a:srgbClr val="7F6000"/>
                </a:solidFill>
                <a:latin typeface="Inconsolata"/>
                <a:ea typeface="Inconsolata"/>
                <a:cs typeface="Inconsolata"/>
                <a:sym typeface="Inconsolata"/>
              </a:defRPr>
            </a:lvl7pPr>
            <a:lvl8pPr lvl="7" algn="ctr">
              <a:buNone/>
              <a:defRPr sz="1733">
                <a:solidFill>
                  <a:srgbClr val="7F6000"/>
                </a:solidFill>
                <a:latin typeface="Inconsolata"/>
                <a:ea typeface="Inconsolata"/>
                <a:cs typeface="Inconsolata"/>
                <a:sym typeface="Inconsolata"/>
              </a:defRPr>
            </a:lvl8pPr>
            <a:lvl9pPr lvl="8" algn="ctr">
              <a:buNone/>
              <a:defRPr sz="1733">
                <a:solidFill>
                  <a:srgbClr val="7F6000"/>
                </a:solidFill>
                <a:latin typeface="Inconsolata"/>
                <a:ea typeface="Inconsolata"/>
                <a:cs typeface="Inconsolata"/>
                <a:sym typeface="Inconsolata"/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2985013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21" r:id="rId1"/>
    <p:sldLayoutId id="2147483922" r:id="rId2"/>
    <p:sldLayoutId id="2147483923" r:id="rId3"/>
    <p:sldLayoutId id="2147483924" r:id="rId4"/>
    <p:sldLayoutId id="2147483925" r:id="rId5"/>
    <p:sldLayoutId id="2147483926" r:id="rId6"/>
    <p:sldLayoutId id="2147483927" r:id="rId7"/>
    <p:sldLayoutId id="2147483928" r:id="rId8"/>
    <p:sldLayoutId id="2147483929" r:id="rId9"/>
    <p:sldLayoutId id="2147483930" r:id="rId10"/>
    <p:sldLayoutId id="2147483931" r:id="rId11"/>
    <p:sldLayoutId id="2147483932" r:id="rId12"/>
    <p:sldLayoutId id="2147483933" r:id="rId13"/>
    <p:sldLayoutId id="2147483934" r:id="rId14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140401" y="1114667"/>
            <a:ext cx="7283600" cy="528400"/>
          </a:xfrm>
          <a:prstGeom prst="rect">
            <a:avLst/>
          </a:prstGeom>
          <a:noFill/>
          <a:ln>
            <a:noFill/>
          </a:ln>
          <a:effectLst>
            <a:outerShdw blurRad="142875" algn="bl" rotWithShape="0">
              <a:srgbClr val="0072FF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Vidaloka"/>
              <a:buNone/>
              <a:defRPr sz="3200">
                <a:solidFill>
                  <a:schemeClr val="dk1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Vidaloka"/>
              <a:buNone/>
              <a:defRPr sz="3200">
                <a:solidFill>
                  <a:schemeClr val="dk1"/>
                </a:solidFill>
                <a:latin typeface="Vidaloka"/>
                <a:ea typeface="Vidaloka"/>
                <a:cs typeface="Vidaloka"/>
                <a:sym typeface="Vidaloka"/>
              </a:defRPr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Vidaloka"/>
              <a:buNone/>
              <a:defRPr sz="3200">
                <a:solidFill>
                  <a:schemeClr val="dk1"/>
                </a:solidFill>
                <a:latin typeface="Vidaloka"/>
                <a:ea typeface="Vidaloka"/>
                <a:cs typeface="Vidaloka"/>
                <a:sym typeface="Vidaloka"/>
              </a:defRPr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Vidaloka"/>
              <a:buNone/>
              <a:defRPr sz="3200">
                <a:solidFill>
                  <a:schemeClr val="dk1"/>
                </a:solidFill>
                <a:latin typeface="Vidaloka"/>
                <a:ea typeface="Vidaloka"/>
                <a:cs typeface="Vidaloka"/>
                <a:sym typeface="Vidaloka"/>
              </a:defRPr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Vidaloka"/>
              <a:buNone/>
              <a:defRPr sz="3200">
                <a:solidFill>
                  <a:schemeClr val="dk1"/>
                </a:solidFill>
                <a:latin typeface="Vidaloka"/>
                <a:ea typeface="Vidaloka"/>
                <a:cs typeface="Vidaloka"/>
                <a:sym typeface="Vidaloka"/>
              </a:defRPr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Vidaloka"/>
              <a:buNone/>
              <a:defRPr sz="3200">
                <a:solidFill>
                  <a:schemeClr val="dk1"/>
                </a:solidFill>
                <a:latin typeface="Vidaloka"/>
                <a:ea typeface="Vidaloka"/>
                <a:cs typeface="Vidaloka"/>
                <a:sym typeface="Vidaloka"/>
              </a:defRPr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Vidaloka"/>
              <a:buNone/>
              <a:defRPr sz="3200">
                <a:solidFill>
                  <a:schemeClr val="dk1"/>
                </a:solidFill>
                <a:latin typeface="Vidaloka"/>
                <a:ea typeface="Vidaloka"/>
                <a:cs typeface="Vidaloka"/>
                <a:sym typeface="Vidaloka"/>
              </a:defRPr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Vidaloka"/>
              <a:buNone/>
              <a:defRPr sz="3200">
                <a:solidFill>
                  <a:schemeClr val="dk1"/>
                </a:solidFill>
                <a:latin typeface="Vidaloka"/>
                <a:ea typeface="Vidaloka"/>
                <a:cs typeface="Vidaloka"/>
                <a:sym typeface="Vidaloka"/>
              </a:defRPr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Vidaloka"/>
              <a:buNone/>
              <a:defRPr sz="3200">
                <a:solidFill>
                  <a:schemeClr val="dk1"/>
                </a:solidFill>
                <a:latin typeface="Vidaloka"/>
                <a:ea typeface="Vidaloka"/>
                <a:cs typeface="Vidaloka"/>
                <a:sym typeface="Vidalok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140401" y="1805264"/>
            <a:ext cx="7283600" cy="40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60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Lora"/>
              <a:buChar char="✦"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Lora"/>
              <a:buChar char="✧"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2pPr>
            <a:lvl3pPr marL="1371600" lvl="2" indent="-38100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Font typeface="Lora"/>
              <a:buChar char="■"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lvl="3" indent="-3810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ora"/>
              <a:buChar char="●"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lvl="4" indent="-3810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ora"/>
              <a:buChar char="○"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lvl="5" indent="-3810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ora"/>
              <a:buChar char="■"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lvl="6" indent="-3810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ora"/>
              <a:buChar char="●"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lvl="7" indent="-3810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ora"/>
              <a:buChar char="○"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lvl="8" indent="-3810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ora"/>
              <a:buChar char="■"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05846" y="6231535"/>
            <a:ext cx="731600" cy="524800"/>
          </a:xfrm>
          <a:prstGeom prst="rect">
            <a:avLst/>
          </a:prstGeom>
          <a:noFill/>
          <a:ln>
            <a:noFill/>
          </a:ln>
          <a:effectLst>
            <a:outerShdw blurRad="114300" algn="bl" rotWithShape="0">
              <a:srgbClr val="FFFF00"/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buNone/>
              <a:defRPr sz="1408">
                <a:solidFill>
                  <a:schemeClr val="accent5"/>
                </a:solidFill>
                <a:latin typeface="Vidaloka"/>
                <a:ea typeface="Vidaloka"/>
                <a:cs typeface="Vidaloka"/>
                <a:sym typeface="Vidaloka"/>
              </a:defRPr>
            </a:lvl1pPr>
            <a:lvl2pPr lvl="1" algn="r" rtl="0">
              <a:buNone/>
              <a:defRPr sz="1408">
                <a:solidFill>
                  <a:schemeClr val="accent5"/>
                </a:solidFill>
                <a:latin typeface="Vidaloka"/>
                <a:ea typeface="Vidaloka"/>
                <a:cs typeface="Vidaloka"/>
                <a:sym typeface="Vidaloka"/>
              </a:defRPr>
            </a:lvl2pPr>
            <a:lvl3pPr lvl="2" algn="r" rtl="0">
              <a:buNone/>
              <a:defRPr sz="1408">
                <a:solidFill>
                  <a:schemeClr val="accent5"/>
                </a:solidFill>
                <a:latin typeface="Vidaloka"/>
                <a:ea typeface="Vidaloka"/>
                <a:cs typeface="Vidaloka"/>
                <a:sym typeface="Vidaloka"/>
              </a:defRPr>
            </a:lvl3pPr>
            <a:lvl4pPr lvl="3" algn="r" rtl="0">
              <a:buNone/>
              <a:defRPr sz="1408">
                <a:solidFill>
                  <a:schemeClr val="accent5"/>
                </a:solidFill>
                <a:latin typeface="Vidaloka"/>
                <a:ea typeface="Vidaloka"/>
                <a:cs typeface="Vidaloka"/>
                <a:sym typeface="Vidaloka"/>
              </a:defRPr>
            </a:lvl4pPr>
            <a:lvl5pPr lvl="4" algn="r" rtl="0">
              <a:buNone/>
              <a:defRPr sz="1408">
                <a:solidFill>
                  <a:schemeClr val="accent5"/>
                </a:solidFill>
                <a:latin typeface="Vidaloka"/>
                <a:ea typeface="Vidaloka"/>
                <a:cs typeface="Vidaloka"/>
                <a:sym typeface="Vidaloka"/>
              </a:defRPr>
            </a:lvl5pPr>
            <a:lvl6pPr lvl="5" algn="r" rtl="0">
              <a:buNone/>
              <a:defRPr sz="1408">
                <a:solidFill>
                  <a:schemeClr val="accent5"/>
                </a:solidFill>
                <a:latin typeface="Vidaloka"/>
                <a:ea typeface="Vidaloka"/>
                <a:cs typeface="Vidaloka"/>
                <a:sym typeface="Vidaloka"/>
              </a:defRPr>
            </a:lvl6pPr>
            <a:lvl7pPr lvl="6" algn="r" rtl="0">
              <a:buNone/>
              <a:defRPr sz="1408">
                <a:solidFill>
                  <a:schemeClr val="accent5"/>
                </a:solidFill>
                <a:latin typeface="Vidaloka"/>
                <a:ea typeface="Vidaloka"/>
                <a:cs typeface="Vidaloka"/>
                <a:sym typeface="Vidaloka"/>
              </a:defRPr>
            </a:lvl7pPr>
            <a:lvl8pPr lvl="7" algn="r" rtl="0">
              <a:buNone/>
              <a:defRPr sz="1408">
                <a:solidFill>
                  <a:schemeClr val="accent5"/>
                </a:solidFill>
                <a:latin typeface="Vidaloka"/>
                <a:ea typeface="Vidaloka"/>
                <a:cs typeface="Vidaloka"/>
                <a:sym typeface="Vidaloka"/>
              </a:defRPr>
            </a:lvl8pPr>
            <a:lvl9pPr lvl="8" algn="r" rtl="0">
              <a:buNone/>
              <a:defRPr sz="1408">
                <a:solidFill>
                  <a:schemeClr val="accent5"/>
                </a:solidFill>
                <a:latin typeface="Vidaloka"/>
                <a:ea typeface="Vidaloka"/>
                <a:cs typeface="Vidaloka"/>
                <a:sym typeface="Vidaloka"/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52742907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36" r:id="rId1"/>
    <p:sldLayoutId id="2147483937" r:id="rId2"/>
    <p:sldLayoutId id="2147483938" r:id="rId3"/>
    <p:sldLayoutId id="2147483939" r:id="rId4"/>
    <p:sldLayoutId id="2147483940" r:id="rId5"/>
    <p:sldLayoutId id="2147483941" r:id="rId6"/>
    <p:sldLayoutId id="2147483942" r:id="rId7"/>
    <p:sldLayoutId id="2147483943" r:id="rId8"/>
    <p:sldLayoutId id="2147483944" r:id="rId9"/>
    <p:sldLayoutId id="2147483945" r:id="rId10"/>
    <p:sldLayoutId id="2147483946" r:id="rId11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51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177833" y="911467"/>
            <a:ext cx="8568400" cy="52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sz="3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sz="3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sz="3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sz="3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sz="3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sz="3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sz="3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sz="3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sz="3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584233" y="2008467"/>
            <a:ext cx="8568400" cy="37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683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200"/>
              <a:buFont typeface="Nunito"/>
              <a:buChar char="✗"/>
              <a:defRPr sz="2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6830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ts val="2200"/>
              <a:buFont typeface="Nunito"/>
              <a:buChar char="✗"/>
              <a:defRPr sz="2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6830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Nunito"/>
              <a:buChar char="■"/>
              <a:defRPr sz="2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6830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Nunito"/>
              <a:buChar char="●"/>
              <a:defRPr sz="2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6830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Nunito"/>
              <a:buChar char="○"/>
              <a:defRPr sz="2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6830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Nunito"/>
              <a:buChar char="■"/>
              <a:defRPr sz="2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6830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Nunito"/>
              <a:buChar char="●"/>
              <a:defRPr sz="2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6830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Nunito"/>
              <a:buChar char="○"/>
              <a:defRPr sz="2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68300" rtl="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dk1"/>
              </a:buClr>
              <a:buSzPts val="2200"/>
              <a:buFont typeface="Nunito"/>
              <a:buChar char="■"/>
              <a:defRPr sz="2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05833" y="6257835"/>
            <a:ext cx="731600" cy="40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buNone/>
              <a:defRPr sz="2000" b="1">
                <a:solidFill>
                  <a:schemeClr val="dk2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lvl="1" algn="r" rtl="0">
              <a:buNone/>
              <a:defRPr sz="2000" b="1">
                <a:solidFill>
                  <a:schemeClr val="dk2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lvl="2" algn="r" rtl="0">
              <a:buNone/>
              <a:defRPr sz="2000" b="1">
                <a:solidFill>
                  <a:schemeClr val="dk2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lvl="3" algn="r" rtl="0">
              <a:buNone/>
              <a:defRPr sz="2000" b="1">
                <a:solidFill>
                  <a:schemeClr val="dk2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lvl="4" algn="r" rtl="0">
              <a:buNone/>
              <a:defRPr sz="2000" b="1">
                <a:solidFill>
                  <a:schemeClr val="dk2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lvl="5" algn="r" rtl="0">
              <a:buNone/>
              <a:defRPr sz="2000" b="1">
                <a:solidFill>
                  <a:schemeClr val="dk2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lvl="6" algn="r" rtl="0">
              <a:buNone/>
              <a:defRPr sz="2000" b="1">
                <a:solidFill>
                  <a:schemeClr val="dk2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lvl="7" algn="r" rtl="0">
              <a:buNone/>
              <a:defRPr sz="2000" b="1">
                <a:solidFill>
                  <a:schemeClr val="dk2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lvl="8" algn="r" rtl="0">
              <a:buNone/>
              <a:defRPr sz="2000" b="1">
                <a:solidFill>
                  <a:schemeClr val="dk2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22744538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48" r:id="rId1"/>
    <p:sldLayoutId id="2147483949" r:id="rId2"/>
    <p:sldLayoutId id="2147483950" r:id="rId3"/>
    <p:sldLayoutId id="2147483951" r:id="rId4"/>
    <p:sldLayoutId id="2147483952" r:id="rId5"/>
    <p:sldLayoutId id="2147483953" r:id="rId6"/>
    <p:sldLayoutId id="2147483954" r:id="rId7"/>
    <p:sldLayoutId id="2147483955" r:id="rId8"/>
    <p:sldLayoutId id="2147483956" r:id="rId9"/>
    <p:sldLayoutId id="2147483957" r:id="rId10"/>
    <p:sldLayoutId id="2147483958" r:id="rId11"/>
    <p:sldLayoutId id="2147483959" r:id="rId12"/>
    <p:sldLayoutId id="2147483960" r:id="rId13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5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105333" y="702267"/>
            <a:ext cx="9202800" cy="6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ali"/>
              <a:buNone/>
              <a:defRPr sz="2800">
                <a:solidFill>
                  <a:schemeClr val="dk1"/>
                </a:solidFill>
                <a:latin typeface="Mali"/>
                <a:ea typeface="Mali"/>
                <a:cs typeface="Mali"/>
                <a:sym typeface="Mali"/>
              </a:defRPr>
            </a:lvl1pPr>
            <a:lvl2pPr lv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ali"/>
              <a:buNone/>
              <a:defRPr sz="2800">
                <a:solidFill>
                  <a:schemeClr val="dk1"/>
                </a:solidFill>
                <a:latin typeface="Mali"/>
                <a:ea typeface="Mali"/>
                <a:cs typeface="Mali"/>
                <a:sym typeface="Mali"/>
              </a:defRPr>
            </a:lvl2pPr>
            <a:lvl3pPr lvl="2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ali"/>
              <a:buNone/>
              <a:defRPr sz="2800">
                <a:solidFill>
                  <a:schemeClr val="dk1"/>
                </a:solidFill>
                <a:latin typeface="Mali"/>
                <a:ea typeface="Mali"/>
                <a:cs typeface="Mali"/>
                <a:sym typeface="Mali"/>
              </a:defRPr>
            </a:lvl3pPr>
            <a:lvl4pPr lvl="3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ali"/>
              <a:buNone/>
              <a:defRPr sz="2800">
                <a:solidFill>
                  <a:schemeClr val="dk1"/>
                </a:solidFill>
                <a:latin typeface="Mali"/>
                <a:ea typeface="Mali"/>
                <a:cs typeface="Mali"/>
                <a:sym typeface="Mali"/>
              </a:defRPr>
            </a:lvl4pPr>
            <a:lvl5pPr lvl="4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ali"/>
              <a:buNone/>
              <a:defRPr sz="2800">
                <a:solidFill>
                  <a:schemeClr val="dk1"/>
                </a:solidFill>
                <a:latin typeface="Mali"/>
                <a:ea typeface="Mali"/>
                <a:cs typeface="Mali"/>
                <a:sym typeface="Mali"/>
              </a:defRPr>
            </a:lvl5pPr>
            <a:lvl6pPr lvl="5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ali"/>
              <a:buNone/>
              <a:defRPr sz="2800">
                <a:solidFill>
                  <a:schemeClr val="dk1"/>
                </a:solidFill>
                <a:latin typeface="Mali"/>
                <a:ea typeface="Mali"/>
                <a:cs typeface="Mali"/>
                <a:sym typeface="Mali"/>
              </a:defRPr>
            </a:lvl6pPr>
            <a:lvl7pPr lvl="6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ali"/>
              <a:buNone/>
              <a:defRPr sz="2800">
                <a:solidFill>
                  <a:schemeClr val="dk1"/>
                </a:solidFill>
                <a:latin typeface="Mali"/>
                <a:ea typeface="Mali"/>
                <a:cs typeface="Mali"/>
                <a:sym typeface="Mali"/>
              </a:defRPr>
            </a:lvl7pPr>
            <a:lvl8pPr lvl="7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ali"/>
              <a:buNone/>
              <a:defRPr sz="2800">
                <a:solidFill>
                  <a:schemeClr val="dk1"/>
                </a:solidFill>
                <a:latin typeface="Mali"/>
                <a:ea typeface="Mali"/>
                <a:cs typeface="Mali"/>
                <a:sym typeface="Mali"/>
              </a:defRPr>
            </a:lvl8pPr>
            <a:lvl9pPr lvl="8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ali"/>
              <a:buNone/>
              <a:defRPr sz="2800">
                <a:solidFill>
                  <a:schemeClr val="dk1"/>
                </a:solidFill>
                <a:latin typeface="Mali"/>
                <a:ea typeface="Mali"/>
                <a:cs typeface="Mali"/>
                <a:sym typeface="Mali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105333" y="1803399"/>
            <a:ext cx="9202800" cy="44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Nunito"/>
              <a:buChar char="✘"/>
              <a:defRPr sz="24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8100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5"/>
              </a:buClr>
              <a:buSzPts val="2400"/>
              <a:buFont typeface="Nunito"/>
              <a:buChar char="-"/>
              <a:defRPr sz="24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8100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5"/>
              </a:buClr>
              <a:buSzPts val="2400"/>
              <a:buFont typeface="Nunito"/>
              <a:buChar char="-"/>
              <a:defRPr sz="24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8100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Nunito"/>
              <a:buChar char="●"/>
              <a:defRPr sz="24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8100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Nunito"/>
              <a:buChar char="○"/>
              <a:defRPr sz="24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8100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Nunito"/>
              <a:buChar char="■"/>
              <a:defRPr sz="24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8100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Nunito"/>
              <a:buChar char="●"/>
              <a:defRPr sz="24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8100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Nunito"/>
              <a:buChar char="○"/>
              <a:defRPr sz="24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8100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dk1"/>
              </a:buClr>
              <a:buSzPts val="2400"/>
              <a:buFont typeface="Nunito"/>
              <a:buChar char="■"/>
              <a:defRPr sz="24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553372" y="169705"/>
            <a:ext cx="435600" cy="3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buNone/>
              <a:defRPr sz="1333">
                <a:solidFill>
                  <a:schemeClr val="dk1"/>
                </a:solidFill>
                <a:latin typeface="Mali"/>
                <a:ea typeface="Mali"/>
                <a:cs typeface="Mali"/>
                <a:sym typeface="Mali"/>
              </a:defRPr>
            </a:lvl1pPr>
            <a:lvl2pPr lvl="1" algn="r">
              <a:buNone/>
              <a:defRPr sz="1333">
                <a:solidFill>
                  <a:schemeClr val="dk1"/>
                </a:solidFill>
                <a:latin typeface="Mali"/>
                <a:ea typeface="Mali"/>
                <a:cs typeface="Mali"/>
                <a:sym typeface="Mali"/>
              </a:defRPr>
            </a:lvl2pPr>
            <a:lvl3pPr lvl="2" algn="r">
              <a:buNone/>
              <a:defRPr sz="1333">
                <a:solidFill>
                  <a:schemeClr val="dk1"/>
                </a:solidFill>
                <a:latin typeface="Mali"/>
                <a:ea typeface="Mali"/>
                <a:cs typeface="Mali"/>
                <a:sym typeface="Mali"/>
              </a:defRPr>
            </a:lvl3pPr>
            <a:lvl4pPr lvl="3" algn="r">
              <a:buNone/>
              <a:defRPr sz="1333">
                <a:solidFill>
                  <a:schemeClr val="dk1"/>
                </a:solidFill>
                <a:latin typeface="Mali"/>
                <a:ea typeface="Mali"/>
                <a:cs typeface="Mali"/>
                <a:sym typeface="Mali"/>
              </a:defRPr>
            </a:lvl4pPr>
            <a:lvl5pPr lvl="4" algn="r">
              <a:buNone/>
              <a:defRPr sz="1333">
                <a:solidFill>
                  <a:schemeClr val="dk1"/>
                </a:solidFill>
                <a:latin typeface="Mali"/>
                <a:ea typeface="Mali"/>
                <a:cs typeface="Mali"/>
                <a:sym typeface="Mali"/>
              </a:defRPr>
            </a:lvl5pPr>
            <a:lvl6pPr lvl="5" algn="r">
              <a:buNone/>
              <a:defRPr sz="1333">
                <a:solidFill>
                  <a:schemeClr val="dk1"/>
                </a:solidFill>
                <a:latin typeface="Mali"/>
                <a:ea typeface="Mali"/>
                <a:cs typeface="Mali"/>
                <a:sym typeface="Mali"/>
              </a:defRPr>
            </a:lvl6pPr>
            <a:lvl7pPr lvl="6" algn="r">
              <a:buNone/>
              <a:defRPr sz="1333">
                <a:solidFill>
                  <a:schemeClr val="dk1"/>
                </a:solidFill>
                <a:latin typeface="Mali"/>
                <a:ea typeface="Mali"/>
                <a:cs typeface="Mali"/>
                <a:sym typeface="Mali"/>
              </a:defRPr>
            </a:lvl7pPr>
            <a:lvl8pPr lvl="7" algn="r">
              <a:buNone/>
              <a:defRPr sz="1333">
                <a:solidFill>
                  <a:schemeClr val="dk1"/>
                </a:solidFill>
                <a:latin typeface="Mali"/>
                <a:ea typeface="Mali"/>
                <a:cs typeface="Mali"/>
                <a:sym typeface="Mali"/>
              </a:defRPr>
            </a:lvl8pPr>
            <a:lvl9pPr lvl="8" algn="r">
              <a:buNone/>
              <a:defRPr sz="1333">
                <a:solidFill>
                  <a:schemeClr val="dk1"/>
                </a:solidFill>
                <a:latin typeface="Mali"/>
                <a:ea typeface="Mali"/>
                <a:cs typeface="Mali"/>
                <a:sym typeface="Mali"/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76370764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62" r:id="rId1"/>
    <p:sldLayoutId id="2147483963" r:id="rId2"/>
    <p:sldLayoutId id="2147483964" r:id="rId3"/>
    <p:sldLayoutId id="2147483965" r:id="rId4"/>
    <p:sldLayoutId id="2147483966" r:id="rId5"/>
    <p:sldLayoutId id="2147483967" r:id="rId6"/>
    <p:sldLayoutId id="2147483968" r:id="rId7"/>
    <p:sldLayoutId id="2147483969" r:id="rId8"/>
    <p:sldLayoutId id="2147483970" r:id="rId9"/>
    <p:sldLayoutId id="2147483971" r:id="rId10"/>
    <p:sldLayoutId id="2147483972" r:id="rId11"/>
    <p:sldLayoutId id="2147483973" r:id="rId12"/>
    <p:sldLayoutId id="2147483974" r:id="rId13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37200" y="1014567"/>
            <a:ext cx="7546800" cy="62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400"/>
              <a:buFont typeface="Amatic SC"/>
              <a:buNone/>
              <a:defRPr sz="34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400"/>
              <a:buFont typeface="Amatic SC"/>
              <a:buNone/>
              <a:defRPr sz="34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400"/>
              <a:buFont typeface="Amatic SC"/>
              <a:buNone/>
              <a:defRPr sz="34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400"/>
              <a:buFont typeface="Amatic SC"/>
              <a:buNone/>
              <a:defRPr sz="34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400"/>
              <a:buFont typeface="Amatic SC"/>
              <a:buNone/>
              <a:defRPr sz="34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400"/>
              <a:buFont typeface="Amatic SC"/>
              <a:buNone/>
              <a:defRPr sz="34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400"/>
              <a:buFont typeface="Amatic SC"/>
              <a:buNone/>
              <a:defRPr sz="34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400"/>
              <a:buFont typeface="Amatic SC"/>
              <a:buNone/>
              <a:defRPr sz="34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400"/>
              <a:buFont typeface="Amatic SC"/>
              <a:buNone/>
              <a:defRPr sz="3400" b="1">
                <a:solidFill>
                  <a:schemeClr val="accent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37200" y="1906864"/>
            <a:ext cx="7546800" cy="40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ncode Sans Semi Condensed Light"/>
              <a:buChar char="⊹"/>
              <a:defRPr sz="2400">
                <a:solidFill>
                  <a:schemeClr val="dk1"/>
                </a:solidFill>
                <a:latin typeface="Encode Sans Semi Condensed Light"/>
                <a:ea typeface="Encode Sans Semi Condensed Light"/>
                <a:cs typeface="Encode Sans Semi Condensed Light"/>
                <a:sym typeface="Encode Sans Semi Condensed Light"/>
              </a:defRPr>
            </a:lvl1pPr>
            <a:lvl2pPr marL="914400" lvl="1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ncode Sans Semi Condensed Light"/>
              <a:buChar char="×"/>
              <a:defRPr sz="2400">
                <a:solidFill>
                  <a:schemeClr val="dk1"/>
                </a:solidFill>
                <a:latin typeface="Encode Sans Semi Condensed Light"/>
                <a:ea typeface="Encode Sans Semi Condensed Light"/>
                <a:cs typeface="Encode Sans Semi Condensed Light"/>
                <a:sym typeface="Encode Sans Semi Condensed Light"/>
              </a:defRPr>
            </a:lvl2pPr>
            <a:lvl3pPr marL="1371600" lvl="2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ncode Sans Semi Condensed Light"/>
              <a:buChar char="⬩"/>
              <a:defRPr sz="2400">
                <a:solidFill>
                  <a:schemeClr val="dk1"/>
                </a:solidFill>
                <a:latin typeface="Encode Sans Semi Condensed Light"/>
                <a:ea typeface="Encode Sans Semi Condensed Light"/>
                <a:cs typeface="Encode Sans Semi Condensed Light"/>
                <a:sym typeface="Encode Sans Semi Condensed Light"/>
              </a:defRPr>
            </a:lvl3pPr>
            <a:lvl4pPr marL="1828800" lvl="3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ncode Sans Semi Condensed Light"/>
              <a:buChar char="●"/>
              <a:defRPr sz="2400">
                <a:solidFill>
                  <a:schemeClr val="dk1"/>
                </a:solidFill>
                <a:latin typeface="Encode Sans Semi Condensed Light"/>
                <a:ea typeface="Encode Sans Semi Condensed Light"/>
                <a:cs typeface="Encode Sans Semi Condensed Light"/>
                <a:sym typeface="Encode Sans Semi Condensed Light"/>
              </a:defRPr>
            </a:lvl4pPr>
            <a:lvl5pPr marL="2286000" lvl="4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ncode Sans Semi Condensed Light"/>
              <a:buChar char="○"/>
              <a:defRPr sz="2400">
                <a:solidFill>
                  <a:schemeClr val="dk1"/>
                </a:solidFill>
                <a:latin typeface="Encode Sans Semi Condensed Light"/>
                <a:ea typeface="Encode Sans Semi Condensed Light"/>
                <a:cs typeface="Encode Sans Semi Condensed Light"/>
                <a:sym typeface="Encode Sans Semi Condensed Light"/>
              </a:defRPr>
            </a:lvl5pPr>
            <a:lvl6pPr marL="2743200" lvl="5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ncode Sans Semi Condensed Light"/>
              <a:buChar char="■"/>
              <a:defRPr sz="2400">
                <a:solidFill>
                  <a:schemeClr val="dk1"/>
                </a:solidFill>
                <a:latin typeface="Encode Sans Semi Condensed Light"/>
                <a:ea typeface="Encode Sans Semi Condensed Light"/>
                <a:cs typeface="Encode Sans Semi Condensed Light"/>
                <a:sym typeface="Encode Sans Semi Condensed Light"/>
              </a:defRPr>
            </a:lvl6pPr>
            <a:lvl7pPr marL="3200400" lvl="6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ncode Sans Semi Condensed Light"/>
              <a:buChar char="●"/>
              <a:defRPr sz="2400">
                <a:solidFill>
                  <a:schemeClr val="dk1"/>
                </a:solidFill>
                <a:latin typeface="Encode Sans Semi Condensed Light"/>
                <a:ea typeface="Encode Sans Semi Condensed Light"/>
                <a:cs typeface="Encode Sans Semi Condensed Light"/>
                <a:sym typeface="Encode Sans Semi Condensed Light"/>
              </a:defRPr>
            </a:lvl7pPr>
            <a:lvl8pPr marL="3657600" lvl="7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ncode Sans Semi Condensed Light"/>
              <a:buChar char="○"/>
              <a:defRPr sz="2400">
                <a:solidFill>
                  <a:schemeClr val="dk1"/>
                </a:solidFill>
                <a:latin typeface="Encode Sans Semi Condensed Light"/>
                <a:ea typeface="Encode Sans Semi Condensed Light"/>
                <a:cs typeface="Encode Sans Semi Condensed Light"/>
                <a:sym typeface="Encode Sans Semi Condensed Light"/>
              </a:defRPr>
            </a:lvl8pPr>
            <a:lvl9pPr marL="4114800" lvl="8" indent="-381000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400"/>
              <a:buFont typeface="Encode Sans Semi Condensed Light"/>
              <a:buChar char="■"/>
              <a:defRPr sz="2400">
                <a:solidFill>
                  <a:schemeClr val="dk1"/>
                </a:solidFill>
                <a:latin typeface="Encode Sans Semi Condensed Light"/>
                <a:ea typeface="Encode Sans Semi Condensed Light"/>
                <a:cs typeface="Encode Sans Semi Condensed Light"/>
                <a:sym typeface="Encode Sans Semi Condensed Light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595204" y="6231533"/>
            <a:ext cx="4440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buNone/>
              <a:defRPr sz="2000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lvl="1" algn="r" rtl="0">
              <a:buNone/>
              <a:defRPr sz="2000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lvl="2" algn="r" rtl="0">
              <a:buNone/>
              <a:defRPr sz="2000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lvl="3" algn="r" rtl="0">
              <a:buNone/>
              <a:defRPr sz="2000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lvl="4" algn="r" rtl="0">
              <a:buNone/>
              <a:defRPr sz="2000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lvl="5" algn="r" rtl="0">
              <a:buNone/>
              <a:defRPr sz="2000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lvl="6" algn="r" rtl="0">
              <a:buNone/>
              <a:defRPr sz="2000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lvl="7" algn="r" rtl="0">
              <a:buNone/>
              <a:defRPr sz="2000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lvl="8" algn="r" rtl="0">
              <a:buNone/>
              <a:defRPr sz="2000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44440630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76" r:id="rId1"/>
    <p:sldLayoutId id="2147483977" r:id="rId2"/>
    <p:sldLayoutId id="2147483978" r:id="rId3"/>
    <p:sldLayoutId id="2147483979" r:id="rId4"/>
    <p:sldLayoutId id="2147483980" r:id="rId5"/>
    <p:sldLayoutId id="2147483981" r:id="rId6"/>
    <p:sldLayoutId id="2147483982" r:id="rId7"/>
    <p:sldLayoutId id="2147483983" r:id="rId8"/>
    <p:sldLayoutId id="2147483984" r:id="rId9"/>
    <p:sldLayoutId id="2147483985" r:id="rId1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redoka One"/>
              <a:buNone/>
              <a:defRPr sz="28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uli"/>
              <a:buChar char="●"/>
              <a:defRPr sz="1800"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Char char="○"/>
              <a:defRPr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Char char="■"/>
              <a:defRPr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Char char="●"/>
              <a:defRPr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Char char="○"/>
              <a:defRPr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Char char="■"/>
              <a:defRPr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Char char="●"/>
              <a:defRPr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uli"/>
              <a:buChar char="○"/>
              <a:defRPr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Muli"/>
              <a:buChar char="■"/>
              <a:defRPr>
                <a:solidFill>
                  <a:schemeClr val="dk1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431677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4474BEAE-85D5-4033-AAAA-DDEC28E2B492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CFCFC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Caveat Brush"/>
              <a:buNone/>
              <a:defRPr sz="3000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Caveat Brush"/>
              <a:buNone/>
              <a:defRPr sz="3000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Caveat Brush"/>
              <a:buNone/>
              <a:defRPr sz="3000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Caveat Brush"/>
              <a:buNone/>
              <a:defRPr sz="3000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Caveat Brush"/>
              <a:buNone/>
              <a:defRPr sz="3000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Caveat Brush"/>
              <a:buNone/>
              <a:defRPr sz="3000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Caveat Brush"/>
              <a:buNone/>
              <a:defRPr sz="3000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Caveat Brush"/>
              <a:buNone/>
              <a:defRPr sz="3000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Caveat Brush"/>
              <a:buNone/>
              <a:defRPr sz="3000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500"/>
              <a:buFont typeface="Raleway"/>
              <a:buChar char="●"/>
              <a:defRPr sz="1500">
                <a:solidFill>
                  <a:schemeClr val="accent3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500"/>
              <a:buFont typeface="Raleway"/>
              <a:buChar char="○"/>
              <a:defRPr sz="1500">
                <a:solidFill>
                  <a:schemeClr val="accent3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500"/>
              <a:buFont typeface="Raleway"/>
              <a:buChar char="■"/>
              <a:defRPr sz="1500">
                <a:solidFill>
                  <a:schemeClr val="accent3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500"/>
              <a:buFont typeface="Raleway"/>
              <a:buChar char="●"/>
              <a:defRPr sz="1500">
                <a:solidFill>
                  <a:schemeClr val="accent3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500"/>
              <a:buFont typeface="Raleway"/>
              <a:buChar char="○"/>
              <a:defRPr sz="1500">
                <a:solidFill>
                  <a:schemeClr val="accent3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500"/>
              <a:buFont typeface="Raleway"/>
              <a:buChar char="■"/>
              <a:defRPr sz="1500">
                <a:solidFill>
                  <a:schemeClr val="accent3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500"/>
              <a:buFont typeface="Raleway"/>
              <a:buChar char="●"/>
              <a:defRPr sz="1500">
                <a:solidFill>
                  <a:schemeClr val="accent3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500"/>
              <a:buFont typeface="Raleway"/>
              <a:buChar char="○"/>
              <a:defRPr sz="1500">
                <a:solidFill>
                  <a:schemeClr val="accent3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2385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3"/>
              </a:buClr>
              <a:buSzPts val="1500"/>
              <a:buFont typeface="Raleway"/>
              <a:buChar char="■"/>
              <a:defRPr sz="1500">
                <a:solidFill>
                  <a:schemeClr val="accent3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8758694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0" r:id="rId1"/>
    <p:sldLayoutId id="2147483671" r:id="rId2"/>
    <p:sldLayoutId id="2147483672" r:id="rId3"/>
    <p:sldLayoutId id="2147483673" r:id="rId4"/>
    <p:sldLayoutId id="2147483674" r:id="rId5"/>
    <p:sldLayoutId id="2147483675" r:id="rId6"/>
    <p:sldLayoutId id="2147483676" r:id="rId7"/>
    <p:sldLayoutId id="2147483677" r:id="rId8"/>
    <p:sldLayoutId id="2147483678" r:id="rId9"/>
    <p:sldLayoutId id="2147483679" r:id="rId10"/>
    <p:sldLayoutId id="2147483680" r:id="rId11"/>
    <p:sldLayoutId id="2147483681" r:id="rId12"/>
    <p:sldLayoutId id="2147483682" r:id="rId13"/>
    <p:sldLayoutId id="2147483683" r:id="rId14"/>
    <p:sldLayoutId id="2147483684" r:id="rId15"/>
    <p:sldLayoutId id="2147483685" r:id="rId16"/>
    <p:sldLayoutId id="2147483686" r:id="rId17"/>
    <p:sldLayoutId id="2147483687" r:id="rId18"/>
    <p:sldLayoutId id="2147483688" r:id="rId19"/>
    <p:sldLayoutId id="2147483689" r:id="rId20"/>
    <p:sldLayoutId id="2147483690" r:id="rId21"/>
    <p:sldLayoutId id="2147483691" r:id="rId22"/>
    <p:sldLayoutId id="2147483692" r:id="rId23"/>
    <p:sldLayoutId id="2147483693" r:id="rId24"/>
    <p:sldLayoutId id="2147483694" r:id="rId25"/>
    <p:sldLayoutId id="2147483695" r:id="rId26"/>
    <p:sldLayoutId id="2147483696" r:id="rId27"/>
    <p:sldLayoutId id="2147483697" r:id="rId28"/>
    <p:sldLayoutId id="2147483698" r:id="rId29"/>
    <p:sldLayoutId id="2147483699" r:id="rId30"/>
    <p:sldLayoutId id="2147483700" r:id="rId31"/>
    <p:sldLayoutId id="2147483701" r:id="rId32"/>
    <p:sldLayoutId id="2147483702" r:id="rId33"/>
    <p:sldLayoutId id="2147483703" r:id="rId34"/>
    <p:sldLayoutId id="2147483704" r:id="rId35"/>
    <p:sldLayoutId id="2147483705" r:id="rId36"/>
    <p:sldLayoutId id="2147483706" r:id="rId3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4474BEAE-85D5-4033-AAAA-DDEC28E2B492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CFCFC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Caveat Brush"/>
              <a:buNone/>
              <a:defRPr sz="3000" b="1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Caveat Brush"/>
              <a:buNone/>
              <a:defRPr sz="3000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Caveat Brush"/>
              <a:buNone/>
              <a:defRPr sz="3000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Caveat Brush"/>
              <a:buNone/>
              <a:defRPr sz="3000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Caveat Brush"/>
              <a:buNone/>
              <a:defRPr sz="3000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Caveat Brush"/>
              <a:buNone/>
              <a:defRPr sz="3000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Caveat Brush"/>
              <a:buNone/>
              <a:defRPr sz="3000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Caveat Brush"/>
              <a:buNone/>
              <a:defRPr sz="3000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Font typeface="Caveat Brush"/>
              <a:buNone/>
              <a:defRPr sz="3000">
                <a:solidFill>
                  <a:schemeClr val="accent3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500"/>
              <a:buFont typeface="Raleway"/>
              <a:buChar char="●"/>
              <a:defRPr sz="1500">
                <a:solidFill>
                  <a:schemeClr val="accent3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500"/>
              <a:buFont typeface="Raleway"/>
              <a:buChar char="○"/>
              <a:defRPr sz="1500">
                <a:solidFill>
                  <a:schemeClr val="accent3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500"/>
              <a:buFont typeface="Raleway"/>
              <a:buChar char="■"/>
              <a:defRPr sz="1500">
                <a:solidFill>
                  <a:schemeClr val="accent3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500"/>
              <a:buFont typeface="Raleway"/>
              <a:buChar char="●"/>
              <a:defRPr sz="1500">
                <a:solidFill>
                  <a:schemeClr val="accent3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500"/>
              <a:buFont typeface="Raleway"/>
              <a:buChar char="○"/>
              <a:defRPr sz="1500">
                <a:solidFill>
                  <a:schemeClr val="accent3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500"/>
              <a:buFont typeface="Raleway"/>
              <a:buChar char="■"/>
              <a:defRPr sz="1500">
                <a:solidFill>
                  <a:schemeClr val="accent3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500"/>
              <a:buFont typeface="Raleway"/>
              <a:buChar char="●"/>
              <a:defRPr sz="1500">
                <a:solidFill>
                  <a:schemeClr val="accent3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500"/>
              <a:buFont typeface="Raleway"/>
              <a:buChar char="○"/>
              <a:defRPr sz="1500">
                <a:solidFill>
                  <a:schemeClr val="accent3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2385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3"/>
              </a:buClr>
              <a:buSzPts val="1500"/>
              <a:buFont typeface="Raleway"/>
              <a:buChar char="■"/>
              <a:defRPr sz="1500">
                <a:solidFill>
                  <a:schemeClr val="accent3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73341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8" r:id="rId1"/>
    <p:sldLayoutId id="2147483719" r:id="rId2"/>
    <p:sldLayoutId id="2147483720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  <p:sldLayoutId id="2147483729" r:id="rId12"/>
    <p:sldLayoutId id="2147483730" r:id="rId13"/>
    <p:sldLayoutId id="2147483731" r:id="rId14"/>
    <p:sldLayoutId id="2147483732" r:id="rId15"/>
    <p:sldLayoutId id="2147483733" r:id="rId16"/>
    <p:sldLayoutId id="2147483734" r:id="rId17"/>
    <p:sldLayoutId id="2147483735" r:id="rId18"/>
    <p:sldLayoutId id="2147483736" r:id="rId19"/>
    <p:sldLayoutId id="2147483737" r:id="rId20"/>
    <p:sldLayoutId id="2147483738" r:id="rId21"/>
    <p:sldLayoutId id="2147483739" r:id="rId22"/>
    <p:sldLayoutId id="2147483740" r:id="rId23"/>
    <p:sldLayoutId id="2147483741" r:id="rId24"/>
    <p:sldLayoutId id="2147483742" r:id="rId25"/>
    <p:sldLayoutId id="2147483743" r:id="rId26"/>
    <p:sldLayoutId id="2147483744" r:id="rId27"/>
    <p:sldLayoutId id="2147483745" r:id="rId28"/>
    <p:sldLayoutId id="2147483746" r:id="rId29"/>
    <p:sldLayoutId id="2147483747" r:id="rId30"/>
    <p:sldLayoutId id="2147483748" r:id="rId31"/>
    <p:sldLayoutId id="2147483749" r:id="rId32"/>
    <p:sldLayoutId id="2147483750" r:id="rId33"/>
    <p:sldLayoutId id="2147483751" r:id="rId34"/>
    <p:sldLayoutId id="2147483752" r:id="rId35"/>
    <p:sldLayoutId id="2147483753" r:id="rId36"/>
    <p:sldLayoutId id="2147483754" r:id="rId3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F9CADB-83A5-44DC-AED2-E594961D74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B66C83B-56A9-464E-8D4B-7CC163B6CA5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D86191B-C996-45D6-9A5B-2AD351BE9B5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9CDECB-F96C-421E-B90E-48A290C1B04E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84BF53C-299A-4649-A59E-80EA1267AD6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44B68A2-E602-4E6F-B243-DB188D33BF2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FB6F42-B5A6-4200-A3DD-4A08C0B483D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48068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64" r:id="rId3"/>
    <p:sldLayoutId id="2147483765" r:id="rId4"/>
    <p:sldLayoutId id="2147483766" r:id="rId5"/>
    <p:sldLayoutId id="2147483767" r:id="rId6"/>
    <p:sldLayoutId id="2147483768" r:id="rId7"/>
    <p:sldLayoutId id="2147483769" r:id="rId8"/>
    <p:sldLayoutId id="2147483770" r:id="rId9"/>
    <p:sldLayoutId id="2147483771" r:id="rId10"/>
    <p:sldLayoutId id="2147483772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>
            <a:extLst>
              <a:ext uri="{FF2B5EF4-FFF2-40B4-BE49-F238E27FC236}">
                <a16:creationId xmlns:a16="http://schemas.microsoft.com/office/drawing/2014/main" id="{17CAA4B6-7102-430B-A202-7221145AB4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72" t="18492" r="5572" b="14366"/>
          <a:stretch/>
        </p:blipFill>
        <p:spPr>
          <a:xfrm>
            <a:off x="0" y="12700"/>
            <a:ext cx="12192000" cy="6845300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CDC4D4C5-4695-4A81-AEDB-A9DAC17F03D5}"/>
              </a:ext>
            </a:extLst>
          </p:cNvPr>
          <p:cNvPicPr>
            <a:picLocks noChangeAspect="1"/>
          </p:cNvPicPr>
          <p:nvPr userDrawn="1"/>
        </p:nvPicPr>
        <p:blipFill>
          <a:blip r:embed="rId17"/>
          <a:stretch>
            <a:fillRect/>
          </a:stretch>
        </p:blipFill>
        <p:spPr>
          <a:xfrm>
            <a:off x="7621545" y="2694141"/>
            <a:ext cx="1074405" cy="1255291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C6B22C73-CB3A-4D5F-A354-B4BC2A44F4B3}"/>
              </a:ext>
            </a:extLst>
          </p:cNvPr>
          <p:cNvPicPr>
            <a:picLocks noChangeAspect="1"/>
          </p:cNvPicPr>
          <p:nvPr userDrawn="1"/>
        </p:nvPicPr>
        <p:blipFill>
          <a:blip r:embed="rId18"/>
          <a:stretch>
            <a:fillRect/>
          </a:stretch>
        </p:blipFill>
        <p:spPr>
          <a:xfrm rot="19092273">
            <a:off x="5969039" y="3535273"/>
            <a:ext cx="958588" cy="832716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2FE88D25-8D4A-412E-AD3D-0F8BCBC51B4A}"/>
              </a:ext>
            </a:extLst>
          </p:cNvPr>
          <p:cNvPicPr>
            <a:picLocks noChangeAspect="1"/>
          </p:cNvPicPr>
          <p:nvPr userDrawn="1"/>
        </p:nvPicPr>
        <p:blipFill>
          <a:blip r:embed="rId19"/>
          <a:stretch>
            <a:fillRect/>
          </a:stretch>
        </p:blipFill>
        <p:spPr>
          <a:xfrm>
            <a:off x="5478546" y="2363843"/>
            <a:ext cx="1249202" cy="957943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4A9075CD-A1EE-4172-8AD1-315DB9617712}"/>
              </a:ext>
            </a:extLst>
          </p:cNvPr>
          <p:cNvPicPr>
            <a:picLocks noChangeAspect="1"/>
          </p:cNvPicPr>
          <p:nvPr userDrawn="1"/>
        </p:nvPicPr>
        <p:blipFill>
          <a:blip r:embed="rId20"/>
          <a:stretch>
            <a:fillRect/>
          </a:stretch>
        </p:blipFill>
        <p:spPr>
          <a:xfrm>
            <a:off x="1667797" y="4337189"/>
            <a:ext cx="834103" cy="728303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5CD8F5F7-0EAB-4A58-88E9-007D8AD8404D}"/>
              </a:ext>
            </a:extLst>
          </p:cNvPr>
          <p:cNvPicPr>
            <a:picLocks noChangeAspect="1"/>
          </p:cNvPicPr>
          <p:nvPr userDrawn="1"/>
        </p:nvPicPr>
        <p:blipFill>
          <a:blip r:embed="rId21"/>
          <a:stretch>
            <a:fillRect/>
          </a:stretch>
        </p:blipFill>
        <p:spPr>
          <a:xfrm>
            <a:off x="3488071" y="2471057"/>
            <a:ext cx="1787050" cy="1485494"/>
          </a:xfrm>
          <a:prstGeom prst="rect">
            <a:avLst/>
          </a:prstGeom>
        </p:spPr>
      </p:pic>
      <p:sp>
        <p:nvSpPr>
          <p:cNvPr id="15" name="矩形 14">
            <a:extLst>
              <a:ext uri="{FF2B5EF4-FFF2-40B4-BE49-F238E27FC236}">
                <a16:creationId xmlns:a16="http://schemas.microsoft.com/office/drawing/2014/main" id="{93AE9060-CBEC-4F37-84ED-FEC5B3A64DC8}"/>
              </a:ext>
            </a:extLst>
          </p:cNvPr>
          <p:cNvSpPr/>
          <p:nvPr userDrawn="1"/>
        </p:nvSpPr>
        <p:spPr>
          <a:xfrm>
            <a:off x="0" y="12700"/>
            <a:ext cx="12192000" cy="6858000"/>
          </a:xfrm>
          <a:prstGeom prst="rect">
            <a:avLst/>
          </a:prstGeom>
          <a:solidFill>
            <a:srgbClr val="F6F0E1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58184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0" r:id="rId1"/>
    <p:sldLayoutId id="2147483811" r:id="rId2"/>
    <p:sldLayoutId id="2147483812" r:id="rId3"/>
    <p:sldLayoutId id="2147483814" r:id="rId4"/>
    <p:sldLayoutId id="2147483815" r:id="rId5"/>
    <p:sldLayoutId id="2147483816" r:id="rId6"/>
    <p:sldLayoutId id="2147483817" r:id="rId7"/>
    <p:sldLayoutId id="2147483818" r:id="rId8"/>
    <p:sldLayoutId id="2147483819" r:id="rId9"/>
    <p:sldLayoutId id="2147483820" r:id="rId10"/>
    <p:sldLayoutId id="2147483821" r:id="rId11"/>
    <p:sldLayoutId id="2147483822" r:id="rId12"/>
    <p:sldLayoutId id="2147483823" r:id="rId13"/>
    <p:sldLayoutId id="2147483824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>
            <a:extLst>
              <a:ext uri="{FF2B5EF4-FFF2-40B4-BE49-F238E27FC236}">
                <a16:creationId xmlns:a16="http://schemas.microsoft.com/office/drawing/2014/main" id="{17CAA4B6-7102-430B-A202-7221145AB4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72" t="18492" r="5572" b="14366"/>
          <a:stretch/>
        </p:blipFill>
        <p:spPr>
          <a:xfrm>
            <a:off x="0" y="12700"/>
            <a:ext cx="12192000" cy="6845300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CDC4D4C5-4695-4A81-AEDB-A9DAC17F03D5}"/>
              </a:ext>
            </a:extLst>
          </p:cNvPr>
          <p:cNvPicPr>
            <a:picLocks noChangeAspect="1"/>
          </p:cNvPicPr>
          <p:nvPr userDrawn="1"/>
        </p:nvPicPr>
        <p:blipFill>
          <a:blip r:embed="rId17"/>
          <a:stretch>
            <a:fillRect/>
          </a:stretch>
        </p:blipFill>
        <p:spPr>
          <a:xfrm>
            <a:off x="7621545" y="2694141"/>
            <a:ext cx="1074405" cy="1255291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C6B22C73-CB3A-4D5F-A354-B4BC2A44F4B3}"/>
              </a:ext>
            </a:extLst>
          </p:cNvPr>
          <p:cNvPicPr>
            <a:picLocks noChangeAspect="1"/>
          </p:cNvPicPr>
          <p:nvPr userDrawn="1"/>
        </p:nvPicPr>
        <p:blipFill>
          <a:blip r:embed="rId18"/>
          <a:stretch>
            <a:fillRect/>
          </a:stretch>
        </p:blipFill>
        <p:spPr>
          <a:xfrm rot="19092273">
            <a:off x="5969039" y="3535273"/>
            <a:ext cx="958588" cy="832716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2FE88D25-8D4A-412E-AD3D-0F8BCBC51B4A}"/>
              </a:ext>
            </a:extLst>
          </p:cNvPr>
          <p:cNvPicPr>
            <a:picLocks noChangeAspect="1"/>
          </p:cNvPicPr>
          <p:nvPr userDrawn="1"/>
        </p:nvPicPr>
        <p:blipFill>
          <a:blip r:embed="rId19"/>
          <a:stretch>
            <a:fillRect/>
          </a:stretch>
        </p:blipFill>
        <p:spPr>
          <a:xfrm>
            <a:off x="5478546" y="2363843"/>
            <a:ext cx="1249202" cy="957943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4A9075CD-A1EE-4172-8AD1-315DB9617712}"/>
              </a:ext>
            </a:extLst>
          </p:cNvPr>
          <p:cNvPicPr>
            <a:picLocks noChangeAspect="1"/>
          </p:cNvPicPr>
          <p:nvPr userDrawn="1"/>
        </p:nvPicPr>
        <p:blipFill>
          <a:blip r:embed="rId20"/>
          <a:stretch>
            <a:fillRect/>
          </a:stretch>
        </p:blipFill>
        <p:spPr>
          <a:xfrm>
            <a:off x="1667797" y="4337189"/>
            <a:ext cx="834103" cy="728303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5CD8F5F7-0EAB-4A58-88E9-007D8AD8404D}"/>
              </a:ext>
            </a:extLst>
          </p:cNvPr>
          <p:cNvPicPr>
            <a:picLocks noChangeAspect="1"/>
          </p:cNvPicPr>
          <p:nvPr userDrawn="1"/>
        </p:nvPicPr>
        <p:blipFill>
          <a:blip r:embed="rId21"/>
          <a:stretch>
            <a:fillRect/>
          </a:stretch>
        </p:blipFill>
        <p:spPr>
          <a:xfrm>
            <a:off x="3488071" y="2471057"/>
            <a:ext cx="1787050" cy="1485494"/>
          </a:xfrm>
          <a:prstGeom prst="rect">
            <a:avLst/>
          </a:prstGeom>
        </p:spPr>
      </p:pic>
      <p:sp>
        <p:nvSpPr>
          <p:cNvPr id="15" name="矩形 14">
            <a:extLst>
              <a:ext uri="{FF2B5EF4-FFF2-40B4-BE49-F238E27FC236}">
                <a16:creationId xmlns:a16="http://schemas.microsoft.com/office/drawing/2014/main" id="{93AE9060-CBEC-4F37-84ED-FEC5B3A64DC8}"/>
              </a:ext>
            </a:extLst>
          </p:cNvPr>
          <p:cNvSpPr/>
          <p:nvPr userDrawn="1"/>
        </p:nvSpPr>
        <p:spPr>
          <a:xfrm>
            <a:off x="0" y="12700"/>
            <a:ext cx="12192000" cy="6858000"/>
          </a:xfrm>
          <a:prstGeom prst="rect">
            <a:avLst/>
          </a:prstGeom>
          <a:solidFill>
            <a:srgbClr val="F6F0E1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15686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8" r:id="rId1"/>
    <p:sldLayoutId id="2147483849" r:id="rId2"/>
    <p:sldLayoutId id="2147483850" r:id="rId3"/>
    <p:sldLayoutId id="2147483852" r:id="rId4"/>
    <p:sldLayoutId id="2147483853" r:id="rId5"/>
    <p:sldLayoutId id="2147483854" r:id="rId6"/>
    <p:sldLayoutId id="2147483855" r:id="rId7"/>
    <p:sldLayoutId id="2147483856" r:id="rId8"/>
    <p:sldLayoutId id="2147483857" r:id="rId9"/>
    <p:sldLayoutId id="2147483858" r:id="rId10"/>
    <p:sldLayoutId id="2147483859" r:id="rId11"/>
    <p:sldLayoutId id="2147483860" r:id="rId12"/>
    <p:sldLayoutId id="2147483861" r:id="rId13"/>
    <p:sldLayoutId id="2147483862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>
            <a:extLst>
              <a:ext uri="{FF2B5EF4-FFF2-40B4-BE49-F238E27FC236}">
                <a16:creationId xmlns:a16="http://schemas.microsoft.com/office/drawing/2014/main" id="{17CAA4B6-7102-430B-A202-7221145AB4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72" t="18492" r="5572" b="14366"/>
          <a:stretch/>
        </p:blipFill>
        <p:spPr>
          <a:xfrm>
            <a:off x="0" y="12700"/>
            <a:ext cx="12192000" cy="6845300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CDC4D4C5-4695-4A81-AEDB-A9DAC17F03D5}"/>
              </a:ext>
            </a:extLst>
          </p:cNvPr>
          <p:cNvPicPr>
            <a:picLocks noChangeAspect="1"/>
          </p:cNvPicPr>
          <p:nvPr userDrawn="1"/>
        </p:nvPicPr>
        <p:blipFill>
          <a:blip r:embed="rId16"/>
          <a:stretch>
            <a:fillRect/>
          </a:stretch>
        </p:blipFill>
        <p:spPr>
          <a:xfrm>
            <a:off x="7621545" y="2694141"/>
            <a:ext cx="1074405" cy="1255291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C6B22C73-CB3A-4D5F-A354-B4BC2A44F4B3}"/>
              </a:ext>
            </a:extLst>
          </p:cNvPr>
          <p:cNvPicPr>
            <a:picLocks noChangeAspect="1"/>
          </p:cNvPicPr>
          <p:nvPr userDrawn="1"/>
        </p:nvPicPr>
        <p:blipFill>
          <a:blip r:embed="rId17"/>
          <a:stretch>
            <a:fillRect/>
          </a:stretch>
        </p:blipFill>
        <p:spPr>
          <a:xfrm rot="19092273">
            <a:off x="5969039" y="3535273"/>
            <a:ext cx="958588" cy="832716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2FE88D25-8D4A-412E-AD3D-0F8BCBC51B4A}"/>
              </a:ext>
            </a:extLst>
          </p:cNvPr>
          <p:cNvPicPr>
            <a:picLocks noChangeAspect="1"/>
          </p:cNvPicPr>
          <p:nvPr userDrawn="1"/>
        </p:nvPicPr>
        <p:blipFill>
          <a:blip r:embed="rId18"/>
          <a:stretch>
            <a:fillRect/>
          </a:stretch>
        </p:blipFill>
        <p:spPr>
          <a:xfrm>
            <a:off x="5478546" y="2363843"/>
            <a:ext cx="1249202" cy="957943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4A9075CD-A1EE-4172-8AD1-315DB9617712}"/>
              </a:ext>
            </a:extLst>
          </p:cNvPr>
          <p:cNvPicPr>
            <a:picLocks noChangeAspect="1"/>
          </p:cNvPicPr>
          <p:nvPr userDrawn="1"/>
        </p:nvPicPr>
        <p:blipFill>
          <a:blip r:embed="rId19"/>
          <a:stretch>
            <a:fillRect/>
          </a:stretch>
        </p:blipFill>
        <p:spPr>
          <a:xfrm>
            <a:off x="1667797" y="4337189"/>
            <a:ext cx="834103" cy="728303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5CD8F5F7-0EAB-4A58-88E9-007D8AD8404D}"/>
              </a:ext>
            </a:extLst>
          </p:cNvPr>
          <p:cNvPicPr>
            <a:picLocks noChangeAspect="1"/>
          </p:cNvPicPr>
          <p:nvPr userDrawn="1"/>
        </p:nvPicPr>
        <p:blipFill>
          <a:blip r:embed="rId20"/>
          <a:stretch>
            <a:fillRect/>
          </a:stretch>
        </p:blipFill>
        <p:spPr>
          <a:xfrm>
            <a:off x="3488071" y="2471057"/>
            <a:ext cx="1787050" cy="1485494"/>
          </a:xfrm>
          <a:prstGeom prst="rect">
            <a:avLst/>
          </a:prstGeom>
        </p:spPr>
      </p:pic>
      <p:sp>
        <p:nvSpPr>
          <p:cNvPr id="15" name="矩形 14">
            <a:extLst>
              <a:ext uri="{FF2B5EF4-FFF2-40B4-BE49-F238E27FC236}">
                <a16:creationId xmlns:a16="http://schemas.microsoft.com/office/drawing/2014/main" id="{93AE9060-CBEC-4F37-84ED-FEC5B3A64DC8}"/>
              </a:ext>
            </a:extLst>
          </p:cNvPr>
          <p:cNvSpPr/>
          <p:nvPr userDrawn="1"/>
        </p:nvSpPr>
        <p:spPr>
          <a:xfrm>
            <a:off x="0" y="12700"/>
            <a:ext cx="12192000" cy="6858000"/>
          </a:xfrm>
          <a:prstGeom prst="rect">
            <a:avLst/>
          </a:prstGeom>
          <a:solidFill>
            <a:srgbClr val="F6F0E1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89707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4" r:id="rId1"/>
    <p:sldLayoutId id="2147483865" r:id="rId2"/>
    <p:sldLayoutId id="2147483866" r:id="rId3"/>
    <p:sldLayoutId id="2147483867" r:id="rId4"/>
    <p:sldLayoutId id="2147483868" r:id="rId5"/>
    <p:sldLayoutId id="2147483869" r:id="rId6"/>
    <p:sldLayoutId id="2147483870" r:id="rId7"/>
    <p:sldLayoutId id="2147483871" r:id="rId8"/>
    <p:sldLayoutId id="2147483872" r:id="rId9"/>
    <p:sldLayoutId id="2147483873" r:id="rId10"/>
    <p:sldLayoutId id="2147483874" r:id="rId11"/>
    <p:sldLayoutId id="2147483875" r:id="rId12"/>
    <p:sldLayoutId id="2147483876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6EA31CD-3FD7-47E8-A06D-C18CA7D01BDD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10/10/2023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2FDE513-01E4-41C2-BEF9-CC25A4B6740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52578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9" r:id="rId1"/>
    <p:sldLayoutId id="2147483910" r:id="rId2"/>
    <p:sldLayoutId id="2147483911" r:id="rId3"/>
    <p:sldLayoutId id="2147483912" r:id="rId4"/>
    <p:sldLayoutId id="2147483913" r:id="rId5"/>
    <p:sldLayoutId id="2147483914" r:id="rId6"/>
    <p:sldLayoutId id="2147483915" r:id="rId7"/>
    <p:sldLayoutId id="2147483916" r:id="rId8"/>
    <p:sldLayoutId id="2147483917" r:id="rId9"/>
    <p:sldLayoutId id="2147483918" r:id="rId10"/>
    <p:sldLayoutId id="214748391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9.gif"/><Relationship Id="rId4" Type="http://schemas.openxmlformats.org/officeDocument/2006/relationships/image" Target="../media/image38.jp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jpg"/><Relationship Id="rId3" Type="http://schemas.microsoft.com/office/2007/relationships/hdphoto" Target="../media/hdphoto2.wdp"/><Relationship Id="rId7" Type="http://schemas.microsoft.com/office/2007/relationships/hdphoto" Target="../media/hdphoto4.wdp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77.xml"/><Relationship Id="rId6" Type="http://schemas.openxmlformats.org/officeDocument/2006/relationships/image" Target="../media/image58.png"/><Relationship Id="rId5" Type="http://schemas.microsoft.com/office/2007/relationships/hdphoto" Target="../media/hdphoto3.wdp"/><Relationship Id="rId4" Type="http://schemas.openxmlformats.org/officeDocument/2006/relationships/image" Target="../media/image57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tags" Target="../tags/tag7.xml"/><Relationship Id="rId7" Type="http://schemas.openxmlformats.org/officeDocument/2006/relationships/image" Target="../media/image51.png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6" Type="http://schemas.openxmlformats.org/officeDocument/2006/relationships/image" Target="../media/image54.jpg"/><Relationship Id="rId5" Type="http://schemas.openxmlformats.org/officeDocument/2006/relationships/notesSlide" Target="../notesSlides/notesSlide5.xml"/><Relationship Id="rId4" Type="http://schemas.openxmlformats.org/officeDocument/2006/relationships/slideLayout" Target="../slideLayouts/slideLayout58.xml"/><Relationship Id="rId9" Type="http://schemas.microsoft.com/office/2007/relationships/hdphoto" Target="../media/hdphoto1.wdp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3" Type="http://schemas.openxmlformats.org/officeDocument/2006/relationships/image" Target="../media/image61.jpeg"/><Relationship Id="rId7" Type="http://schemas.microsoft.com/office/2007/relationships/hdphoto" Target="../media/hdphoto5.wdp"/><Relationship Id="rId2" Type="http://schemas.openxmlformats.org/officeDocument/2006/relationships/image" Target="../media/image60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microsoft.com/office/2007/relationships/hdphoto" Target="../media/hdphoto2.wdp"/><Relationship Id="rId4" Type="http://schemas.openxmlformats.org/officeDocument/2006/relationships/image" Target="../media/image56.png"/><Relationship Id="rId9" Type="http://schemas.microsoft.com/office/2007/relationships/hdphoto" Target="../media/hdphoto4.wdp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20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3" Type="http://schemas.openxmlformats.org/officeDocument/2006/relationships/image" Target="../media/image64.png"/><Relationship Id="rId7" Type="http://schemas.openxmlformats.org/officeDocument/2006/relationships/image" Target="../media/image67.jpe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107.xml"/><Relationship Id="rId6" Type="http://schemas.openxmlformats.org/officeDocument/2006/relationships/image" Target="../media/image66.jpeg"/><Relationship Id="rId5" Type="http://schemas.openxmlformats.org/officeDocument/2006/relationships/image" Target="../media/image65.jpeg"/><Relationship Id="rId4" Type="http://schemas.openxmlformats.org/officeDocument/2006/relationships/image" Target="../media/image51.png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tags" Target="../tags/tag20.xml"/><Relationship Id="rId18" Type="http://schemas.openxmlformats.org/officeDocument/2006/relationships/tags" Target="../tags/tag25.xml"/><Relationship Id="rId26" Type="http://schemas.openxmlformats.org/officeDocument/2006/relationships/tags" Target="../tags/tag33.xml"/><Relationship Id="rId39" Type="http://schemas.openxmlformats.org/officeDocument/2006/relationships/image" Target="../media/image62.png"/><Relationship Id="rId21" Type="http://schemas.openxmlformats.org/officeDocument/2006/relationships/tags" Target="../tags/tag28.xml"/><Relationship Id="rId34" Type="http://schemas.openxmlformats.org/officeDocument/2006/relationships/image" Target="../media/image69.jpeg"/><Relationship Id="rId7" Type="http://schemas.openxmlformats.org/officeDocument/2006/relationships/tags" Target="../tags/tag14.xml"/><Relationship Id="rId2" Type="http://schemas.openxmlformats.org/officeDocument/2006/relationships/tags" Target="../tags/tag9.xml"/><Relationship Id="rId16" Type="http://schemas.openxmlformats.org/officeDocument/2006/relationships/tags" Target="../tags/tag23.xml"/><Relationship Id="rId20" Type="http://schemas.openxmlformats.org/officeDocument/2006/relationships/tags" Target="../tags/tag27.xml"/><Relationship Id="rId29" Type="http://schemas.openxmlformats.org/officeDocument/2006/relationships/tags" Target="../tags/tag36.xml"/><Relationship Id="rId41" Type="http://schemas.openxmlformats.org/officeDocument/2006/relationships/image" Target="../media/image51.png"/><Relationship Id="rId1" Type="http://schemas.openxmlformats.org/officeDocument/2006/relationships/tags" Target="../tags/tag8.xml"/><Relationship Id="rId6" Type="http://schemas.openxmlformats.org/officeDocument/2006/relationships/tags" Target="../tags/tag13.xml"/><Relationship Id="rId11" Type="http://schemas.openxmlformats.org/officeDocument/2006/relationships/tags" Target="../tags/tag18.xml"/><Relationship Id="rId24" Type="http://schemas.openxmlformats.org/officeDocument/2006/relationships/tags" Target="../tags/tag31.xml"/><Relationship Id="rId32" Type="http://schemas.openxmlformats.org/officeDocument/2006/relationships/slideLayout" Target="../slideLayouts/slideLayout111.xml"/><Relationship Id="rId37" Type="http://schemas.openxmlformats.org/officeDocument/2006/relationships/image" Target="../media/image72.jpeg"/><Relationship Id="rId40" Type="http://schemas.microsoft.com/office/2007/relationships/hdphoto" Target="../media/hdphoto5.wdp"/><Relationship Id="rId5" Type="http://schemas.openxmlformats.org/officeDocument/2006/relationships/tags" Target="../tags/tag12.xml"/><Relationship Id="rId15" Type="http://schemas.openxmlformats.org/officeDocument/2006/relationships/tags" Target="../tags/tag22.xml"/><Relationship Id="rId23" Type="http://schemas.openxmlformats.org/officeDocument/2006/relationships/tags" Target="../tags/tag30.xml"/><Relationship Id="rId28" Type="http://schemas.openxmlformats.org/officeDocument/2006/relationships/tags" Target="../tags/tag35.xml"/><Relationship Id="rId36" Type="http://schemas.openxmlformats.org/officeDocument/2006/relationships/image" Target="../media/image71.jpeg"/><Relationship Id="rId10" Type="http://schemas.openxmlformats.org/officeDocument/2006/relationships/tags" Target="../tags/tag17.xml"/><Relationship Id="rId19" Type="http://schemas.openxmlformats.org/officeDocument/2006/relationships/tags" Target="../tags/tag26.xml"/><Relationship Id="rId31" Type="http://schemas.openxmlformats.org/officeDocument/2006/relationships/tags" Target="../tags/tag38.xml"/><Relationship Id="rId4" Type="http://schemas.openxmlformats.org/officeDocument/2006/relationships/tags" Target="../tags/tag11.xml"/><Relationship Id="rId9" Type="http://schemas.openxmlformats.org/officeDocument/2006/relationships/tags" Target="../tags/tag16.xml"/><Relationship Id="rId14" Type="http://schemas.openxmlformats.org/officeDocument/2006/relationships/tags" Target="../tags/tag21.xml"/><Relationship Id="rId22" Type="http://schemas.openxmlformats.org/officeDocument/2006/relationships/tags" Target="../tags/tag29.xml"/><Relationship Id="rId27" Type="http://schemas.openxmlformats.org/officeDocument/2006/relationships/tags" Target="../tags/tag34.xml"/><Relationship Id="rId30" Type="http://schemas.openxmlformats.org/officeDocument/2006/relationships/tags" Target="../tags/tag37.xml"/><Relationship Id="rId35" Type="http://schemas.openxmlformats.org/officeDocument/2006/relationships/image" Target="../media/image70.jpeg"/><Relationship Id="rId8" Type="http://schemas.openxmlformats.org/officeDocument/2006/relationships/tags" Target="../tags/tag15.xml"/><Relationship Id="rId3" Type="http://schemas.openxmlformats.org/officeDocument/2006/relationships/tags" Target="../tags/tag10.xml"/><Relationship Id="rId12" Type="http://schemas.openxmlformats.org/officeDocument/2006/relationships/tags" Target="../tags/tag19.xml"/><Relationship Id="rId17" Type="http://schemas.openxmlformats.org/officeDocument/2006/relationships/tags" Target="../tags/tag24.xml"/><Relationship Id="rId25" Type="http://schemas.openxmlformats.org/officeDocument/2006/relationships/tags" Target="../tags/tag32.xml"/><Relationship Id="rId33" Type="http://schemas.openxmlformats.org/officeDocument/2006/relationships/notesSlide" Target="../notesSlides/notesSlide6.xml"/><Relationship Id="rId38" Type="http://schemas.openxmlformats.org/officeDocument/2006/relationships/image" Target="../media/image73.jpe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png"/><Relationship Id="rId3" Type="http://schemas.openxmlformats.org/officeDocument/2006/relationships/slide" Target="slide12.xml"/><Relationship Id="rId7" Type="http://schemas.openxmlformats.org/officeDocument/2006/relationships/image" Target="../media/image76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5.jpg"/><Relationship Id="rId5" Type="http://schemas.openxmlformats.org/officeDocument/2006/relationships/image" Target="../media/image74.jpg"/><Relationship Id="rId4" Type="http://schemas.openxmlformats.org/officeDocument/2006/relationships/image" Target="../media/image42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.xml"/><Relationship Id="rId3" Type="http://schemas.openxmlformats.org/officeDocument/2006/relationships/slideLayout" Target="../slideLayouts/slideLayout123.xml"/><Relationship Id="rId7" Type="http://schemas.openxmlformats.org/officeDocument/2006/relationships/diagramQuickStyle" Target="../diagrams/quickStyle1.xml"/><Relationship Id="rId2" Type="http://schemas.openxmlformats.org/officeDocument/2006/relationships/tags" Target="../tags/tag40.xml"/><Relationship Id="rId1" Type="http://schemas.openxmlformats.org/officeDocument/2006/relationships/tags" Target="../tags/tag39.xml"/><Relationship Id="rId6" Type="http://schemas.openxmlformats.org/officeDocument/2006/relationships/diagramLayout" Target="../diagrams/layout1.xml"/><Relationship Id="rId5" Type="http://schemas.openxmlformats.org/officeDocument/2006/relationships/diagramData" Target="../diagrams/data1.xml"/><Relationship Id="rId10" Type="http://schemas.openxmlformats.org/officeDocument/2006/relationships/image" Target="../media/image51.png"/><Relationship Id="rId4" Type="http://schemas.openxmlformats.org/officeDocument/2006/relationships/image" Target="../media/image60.gif"/><Relationship Id="rId9" Type="http://schemas.microsoft.com/office/2007/relationships/diagramDrawing" Target="../diagrams/drawing1.xml"/></Relationships>
</file>

<file path=ppt/slides/_rels/slide1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2.xml"/><Relationship Id="rId3" Type="http://schemas.openxmlformats.org/officeDocument/2006/relationships/slideLayout" Target="../slideLayouts/slideLayout123.xml"/><Relationship Id="rId7" Type="http://schemas.openxmlformats.org/officeDocument/2006/relationships/diagramColors" Target="../diagrams/colors2.xml"/><Relationship Id="rId2" Type="http://schemas.openxmlformats.org/officeDocument/2006/relationships/tags" Target="../tags/tag42.xml"/><Relationship Id="rId1" Type="http://schemas.openxmlformats.org/officeDocument/2006/relationships/tags" Target="../tags/tag41.xml"/><Relationship Id="rId6" Type="http://schemas.openxmlformats.org/officeDocument/2006/relationships/diagramQuickStyle" Target="../diagrams/quickStyle2.xml"/><Relationship Id="rId5" Type="http://schemas.openxmlformats.org/officeDocument/2006/relationships/diagramLayout" Target="../diagrams/layout2.xml"/><Relationship Id="rId4" Type="http://schemas.openxmlformats.org/officeDocument/2006/relationships/diagramData" Target="../diagrams/data2.xml"/><Relationship Id="rId9" Type="http://schemas.openxmlformats.org/officeDocument/2006/relationships/image" Target="../media/image5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82.jpeg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107.xml"/><Relationship Id="rId6" Type="http://schemas.openxmlformats.org/officeDocument/2006/relationships/image" Target="../media/image81.jpeg"/><Relationship Id="rId5" Type="http://schemas.openxmlformats.org/officeDocument/2006/relationships/image" Target="../media/image80.png"/><Relationship Id="rId4" Type="http://schemas.openxmlformats.org/officeDocument/2006/relationships/image" Target="../media/image79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7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8.xml"/><Relationship Id="rId4" Type="http://schemas.openxmlformats.org/officeDocument/2006/relationships/image" Target="../media/image84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85.jpg"/><Relationship Id="rId1" Type="http://schemas.openxmlformats.org/officeDocument/2006/relationships/slideLayout" Target="../slideLayouts/slideLayout13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6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10.xml"/><Relationship Id="rId4" Type="http://schemas.openxmlformats.org/officeDocument/2006/relationships/image" Target="../media/image88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60.gif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99.xml"/><Relationship Id="rId5" Type="http://schemas.openxmlformats.org/officeDocument/2006/relationships/image" Target="../media/image92.png"/><Relationship Id="rId4" Type="http://schemas.openxmlformats.org/officeDocument/2006/relationships/image" Target="../media/image91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jpeg"/><Relationship Id="rId2" Type="http://schemas.openxmlformats.org/officeDocument/2006/relationships/image" Target="../media/image60.gif"/><Relationship Id="rId1" Type="http://schemas.openxmlformats.org/officeDocument/2006/relationships/slideLayout" Target="../slideLayouts/slideLayout14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4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7" Type="http://schemas.openxmlformats.org/officeDocument/2006/relationships/image" Target="../media/image48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47.jpg"/><Relationship Id="rId5" Type="http://schemas.openxmlformats.org/officeDocument/2006/relationships/image" Target="../media/image46.gif"/><Relationship Id="rId4" Type="http://schemas.openxmlformats.org/officeDocument/2006/relationships/image" Target="../media/image4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2.xml"/><Relationship Id="rId5" Type="http://schemas.openxmlformats.org/officeDocument/2006/relationships/image" Target="../media/image51.png"/><Relationship Id="rId4" Type="http://schemas.openxmlformats.org/officeDocument/2006/relationships/image" Target="../media/image50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9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g"/><Relationship Id="rId1" Type="http://schemas.openxmlformats.org/officeDocument/2006/relationships/slideLayout" Target="../slideLayouts/slideLayout10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" Target="slide9.xml"/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5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tags" Target="../tags/tag4.xml"/><Relationship Id="rId7" Type="http://schemas.openxmlformats.org/officeDocument/2006/relationships/image" Target="../media/image51.pn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image" Target="../media/image54.jpg"/><Relationship Id="rId5" Type="http://schemas.openxmlformats.org/officeDocument/2006/relationships/notesSlide" Target="../notesSlides/notesSlide4.xml"/><Relationship Id="rId4" Type="http://schemas.openxmlformats.org/officeDocument/2006/relationships/slideLayout" Target="../slideLayouts/slideLayout58.xml"/><Relationship Id="rId9" Type="http://schemas.microsoft.com/office/2007/relationships/hdphoto" Target="../media/hdphoto1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480457" cy="1349829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96573" y="-1839145"/>
            <a:ext cx="8519888" cy="776514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349829" y="674914"/>
            <a:ext cx="226422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TRƯỜNG THCS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TUYẾT NGHĨA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0457" y="3004458"/>
            <a:ext cx="9027888" cy="210308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1" name="TextBox 10"/>
          <p:cNvSpPr txBox="1"/>
          <p:nvPr/>
        </p:nvSpPr>
        <p:spPr>
          <a:xfrm>
            <a:off x="3685973" y="5464334"/>
            <a:ext cx="46168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Giáo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BÙI THỊ VÂN ANH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16461" y="5502310"/>
            <a:ext cx="2038350" cy="13556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632733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572133" y="84582"/>
            <a:ext cx="8615340" cy="763600"/>
          </a:xfrm>
        </p:spPr>
        <p:txBody>
          <a:bodyPr/>
          <a:lstStyle/>
          <a:p>
            <a:r>
              <a:rPr lang="en-US" sz="36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ooper" panose="02020500000000000000" pitchFamily="18" charset="0"/>
              </a:rPr>
              <a:t>Thảo</a:t>
            </a:r>
            <a:r>
              <a:rPr lang="en-US" sz="36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ooper" panose="02020500000000000000" pitchFamily="18" charset="0"/>
              </a:rPr>
              <a:t> </a:t>
            </a:r>
            <a:r>
              <a:rPr lang="en-US" sz="36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ooper" panose="02020500000000000000" pitchFamily="18" charset="0"/>
              </a:rPr>
              <a:t>luận</a:t>
            </a:r>
            <a:r>
              <a:rPr lang="en-US" sz="36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ooper" panose="02020500000000000000" pitchFamily="18" charset="0"/>
              </a:rPr>
              <a:t> </a:t>
            </a:r>
            <a:r>
              <a:rPr lang="en-US" sz="36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ooper" panose="02020500000000000000" pitchFamily="18" charset="0"/>
              </a:rPr>
              <a:t>theo</a:t>
            </a:r>
            <a:r>
              <a:rPr lang="en-US" sz="36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ooper" panose="02020500000000000000" pitchFamily="18" charset="0"/>
              </a:rPr>
              <a:t> </a:t>
            </a:r>
            <a:r>
              <a:rPr lang="en-US" sz="36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ooper" panose="02020500000000000000" pitchFamily="18" charset="0"/>
              </a:rPr>
              <a:t>cặp</a:t>
            </a:r>
            <a:endParaRPr lang="en-US" sz="3600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  <a:cs typeface="Cooper" panose="02020500000000000000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336871" y="2351942"/>
            <a:ext cx="5636512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     </a:t>
            </a:r>
            <a:r>
              <a:rPr lang="en-US" sz="36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Nhiệm</a:t>
            </a:r>
            <a:r>
              <a:rPr lang="en-US" sz="36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6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vụ</a:t>
            </a:r>
            <a:r>
              <a:rPr lang="en-US" sz="36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6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thảo</a:t>
            </a:r>
            <a:r>
              <a:rPr lang="en-US" sz="3600" b="1" kern="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600" b="1" kern="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luận</a:t>
            </a:r>
            <a:endParaRPr lang="en-US" sz="3600" b="1" kern="0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  <a:p>
            <a:pPr>
              <a:buClr>
                <a:srgbClr val="000000"/>
              </a:buClr>
            </a:pP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Mạc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Đĩnh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Chi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nỗ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lực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như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thế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nào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để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thi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đỗ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Trạng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nguyên</a:t>
            </a:r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  <a:p>
            <a:pPr>
              <a:buClr>
                <a:srgbClr val="000000"/>
              </a:buClr>
              <a:buFont typeface="Arial"/>
              <a:buNone/>
            </a:pPr>
            <a:endParaRPr lang="en-US" sz="3200" b="1" kern="0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  <a:p>
            <a:pPr>
              <a:buClr>
                <a:srgbClr val="000000"/>
              </a:buClr>
              <a:buFont typeface="Arial"/>
              <a:buNone/>
            </a:pPr>
            <a:endParaRPr lang="en-US" sz="3000" kern="0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sp>
        <p:nvSpPr>
          <p:cNvPr id="2" name="Rounded Rectangle 1"/>
          <p:cNvSpPr/>
          <p:nvPr/>
        </p:nvSpPr>
        <p:spPr>
          <a:xfrm>
            <a:off x="262157" y="894547"/>
            <a:ext cx="11621916" cy="5500113"/>
          </a:xfrm>
          <a:prstGeom prst="roundRect">
            <a:avLst/>
          </a:prstGeom>
          <a:noFill/>
          <a:ln w="38100">
            <a:solidFill>
              <a:schemeClr val="tx2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206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100000" l="10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80847" y="380015"/>
            <a:ext cx="1734406" cy="1734406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foregroundMark x1="30930" y1="32558" x2="48023" y2="3360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772898" flipH="1">
            <a:off x="4952689" y="1726782"/>
            <a:ext cx="1211518" cy="1211518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512" b="99884" l="10000" r="90000">
                        <a14:foregroundMark x1="40698" y1="43488" x2="44767" y2="43256"/>
                        <a14:foregroundMark x1="48605" y1="32326" x2="50930" y2="35116"/>
                        <a14:foregroundMark x1="55581" y1="58721" x2="56628" y2="59767"/>
                        <a14:foregroundMark x1="43837" y1="57558" x2="44186" y2="73953"/>
                        <a14:foregroundMark x1="38372" y1="73372" x2="55465" y2="75000"/>
                        <a14:foregroundMark x1="55465" y1="75000" x2="55465" y2="75000"/>
                        <a14:foregroundMark x1="35698" y1="59302" x2="26860" y2="65116"/>
                        <a14:foregroundMark x1="21977" y1="59302" x2="29884" y2="72907"/>
                        <a14:foregroundMark x1="52558" y1="84302" x2="54070" y2="92558"/>
                        <a14:foregroundMark x1="49767" y1="94070" x2="47907" y2="95233"/>
                        <a14:foregroundMark x1="42326" y1="84419" x2="43837" y2="91395"/>
                        <a14:foregroundMark x1="43837" y1="91628" x2="39186" y2="9348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65968" y="1865611"/>
            <a:ext cx="1582677" cy="1582677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0928" y="1658148"/>
            <a:ext cx="4297172" cy="358028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652854301"/>
      </p:ext>
    </p:extLst>
  </p:cSld>
  <p:clrMapOvr>
    <a:masterClrMapping/>
  </p:clrMapOvr>
  <p:transition spd="slow">
    <p:push dir="u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0" name="Google Shape;7360;p47"/>
          <p:cNvSpPr/>
          <p:nvPr/>
        </p:nvSpPr>
        <p:spPr>
          <a:xfrm>
            <a:off x="4688543" y="4850605"/>
            <a:ext cx="2921251" cy="283"/>
          </a:xfrm>
          <a:custGeom>
            <a:avLst/>
            <a:gdLst/>
            <a:ahLst/>
            <a:cxnLst/>
            <a:rect l="l" t="t" r="r" b="b"/>
            <a:pathLst>
              <a:path w="10409" h="1" fill="none" extrusionOk="0">
                <a:moveTo>
                  <a:pt x="1" y="0"/>
                </a:moveTo>
                <a:lnTo>
                  <a:pt x="10408" y="0"/>
                </a:lnTo>
              </a:path>
            </a:pathLst>
          </a:custGeom>
          <a:noFill/>
          <a:ln w="3850" cap="flat" cmpd="sng">
            <a:solidFill>
              <a:srgbClr val="92807D"/>
            </a:solidFill>
            <a:prstDash val="solid"/>
            <a:miter lim="11813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7366" name="Google Shape;7366;p47"/>
          <p:cNvGrpSpPr/>
          <p:nvPr/>
        </p:nvGrpSpPr>
        <p:grpSpPr>
          <a:xfrm>
            <a:off x="4109753" y="4381686"/>
            <a:ext cx="3971039" cy="233700"/>
            <a:chOff x="3998100" y="4633825"/>
            <a:chExt cx="2329875" cy="175275"/>
          </a:xfrm>
        </p:grpSpPr>
        <p:sp>
          <p:nvSpPr>
            <p:cNvPr id="7367" name="Google Shape;7367;p47"/>
            <p:cNvSpPr/>
            <p:nvPr/>
          </p:nvSpPr>
          <p:spPr>
            <a:xfrm>
              <a:off x="4853875" y="4633825"/>
              <a:ext cx="1023725" cy="161150"/>
            </a:xfrm>
            <a:custGeom>
              <a:avLst/>
              <a:gdLst/>
              <a:ahLst/>
              <a:cxnLst/>
              <a:rect l="l" t="t" r="r" b="b"/>
              <a:pathLst>
                <a:path w="40949" h="6446" extrusionOk="0">
                  <a:moveTo>
                    <a:pt x="2449" y="524"/>
                  </a:moveTo>
                  <a:lnTo>
                    <a:pt x="2993" y="545"/>
                  </a:lnTo>
                  <a:cubicBezTo>
                    <a:pt x="3055" y="629"/>
                    <a:pt x="3097" y="629"/>
                    <a:pt x="3160" y="566"/>
                  </a:cubicBezTo>
                  <a:cubicBezTo>
                    <a:pt x="3641" y="503"/>
                    <a:pt x="4123" y="503"/>
                    <a:pt x="4583" y="587"/>
                  </a:cubicBezTo>
                  <a:cubicBezTo>
                    <a:pt x="4646" y="670"/>
                    <a:pt x="4667" y="775"/>
                    <a:pt x="4729" y="796"/>
                  </a:cubicBezTo>
                  <a:cubicBezTo>
                    <a:pt x="4897" y="838"/>
                    <a:pt x="4918" y="691"/>
                    <a:pt x="4939" y="587"/>
                  </a:cubicBezTo>
                  <a:cubicBezTo>
                    <a:pt x="5587" y="503"/>
                    <a:pt x="6257" y="503"/>
                    <a:pt x="6905" y="587"/>
                  </a:cubicBezTo>
                  <a:cubicBezTo>
                    <a:pt x="7261" y="984"/>
                    <a:pt x="7428" y="984"/>
                    <a:pt x="7784" y="587"/>
                  </a:cubicBezTo>
                  <a:cubicBezTo>
                    <a:pt x="8600" y="503"/>
                    <a:pt x="9437" y="503"/>
                    <a:pt x="10274" y="608"/>
                  </a:cubicBezTo>
                  <a:cubicBezTo>
                    <a:pt x="10316" y="670"/>
                    <a:pt x="10337" y="796"/>
                    <a:pt x="10400" y="817"/>
                  </a:cubicBezTo>
                  <a:cubicBezTo>
                    <a:pt x="10567" y="859"/>
                    <a:pt x="10588" y="712"/>
                    <a:pt x="10630" y="608"/>
                  </a:cubicBezTo>
                  <a:lnTo>
                    <a:pt x="10985" y="608"/>
                  </a:lnTo>
                  <a:cubicBezTo>
                    <a:pt x="11237" y="963"/>
                    <a:pt x="11278" y="963"/>
                    <a:pt x="11509" y="587"/>
                  </a:cubicBezTo>
                  <a:cubicBezTo>
                    <a:pt x="12157" y="524"/>
                    <a:pt x="12806" y="524"/>
                    <a:pt x="13454" y="587"/>
                  </a:cubicBezTo>
                  <a:cubicBezTo>
                    <a:pt x="13747" y="1005"/>
                    <a:pt x="13852" y="1005"/>
                    <a:pt x="14166" y="587"/>
                  </a:cubicBezTo>
                  <a:cubicBezTo>
                    <a:pt x="14752" y="524"/>
                    <a:pt x="15338" y="503"/>
                    <a:pt x="15944" y="545"/>
                  </a:cubicBezTo>
                  <a:cubicBezTo>
                    <a:pt x="16154" y="817"/>
                    <a:pt x="16488" y="712"/>
                    <a:pt x="16760" y="817"/>
                  </a:cubicBezTo>
                  <a:cubicBezTo>
                    <a:pt x="17032" y="942"/>
                    <a:pt x="17263" y="775"/>
                    <a:pt x="17346" y="461"/>
                  </a:cubicBezTo>
                  <a:cubicBezTo>
                    <a:pt x="18120" y="357"/>
                    <a:pt x="18895" y="315"/>
                    <a:pt x="19669" y="378"/>
                  </a:cubicBezTo>
                  <a:cubicBezTo>
                    <a:pt x="19711" y="419"/>
                    <a:pt x="19773" y="482"/>
                    <a:pt x="19815" y="482"/>
                  </a:cubicBezTo>
                  <a:cubicBezTo>
                    <a:pt x="21029" y="503"/>
                    <a:pt x="22221" y="503"/>
                    <a:pt x="23435" y="524"/>
                  </a:cubicBezTo>
                  <a:cubicBezTo>
                    <a:pt x="23602" y="524"/>
                    <a:pt x="23707" y="398"/>
                    <a:pt x="23728" y="252"/>
                  </a:cubicBezTo>
                  <a:cubicBezTo>
                    <a:pt x="24084" y="168"/>
                    <a:pt x="24439" y="168"/>
                    <a:pt x="24795" y="231"/>
                  </a:cubicBezTo>
                  <a:cubicBezTo>
                    <a:pt x="25025" y="629"/>
                    <a:pt x="25088" y="629"/>
                    <a:pt x="25318" y="252"/>
                  </a:cubicBezTo>
                  <a:lnTo>
                    <a:pt x="26030" y="189"/>
                  </a:lnTo>
                  <a:cubicBezTo>
                    <a:pt x="26553" y="524"/>
                    <a:pt x="27159" y="294"/>
                    <a:pt x="27703" y="461"/>
                  </a:cubicBezTo>
                  <a:cubicBezTo>
                    <a:pt x="27871" y="503"/>
                    <a:pt x="27955" y="252"/>
                    <a:pt x="27996" y="85"/>
                  </a:cubicBezTo>
                  <a:cubicBezTo>
                    <a:pt x="28227" y="1"/>
                    <a:pt x="28478" y="22"/>
                    <a:pt x="28708" y="106"/>
                  </a:cubicBezTo>
                  <a:cubicBezTo>
                    <a:pt x="29147" y="503"/>
                    <a:pt x="29691" y="503"/>
                    <a:pt x="30235" y="398"/>
                  </a:cubicBezTo>
                  <a:cubicBezTo>
                    <a:pt x="30256" y="398"/>
                    <a:pt x="30277" y="294"/>
                    <a:pt x="30298" y="252"/>
                  </a:cubicBezTo>
                  <a:lnTo>
                    <a:pt x="30821" y="252"/>
                  </a:lnTo>
                  <a:cubicBezTo>
                    <a:pt x="31198" y="650"/>
                    <a:pt x="31428" y="650"/>
                    <a:pt x="31867" y="273"/>
                  </a:cubicBezTo>
                  <a:lnTo>
                    <a:pt x="32913" y="357"/>
                  </a:lnTo>
                  <a:cubicBezTo>
                    <a:pt x="33018" y="524"/>
                    <a:pt x="33144" y="566"/>
                    <a:pt x="33269" y="378"/>
                  </a:cubicBezTo>
                  <a:cubicBezTo>
                    <a:pt x="34169" y="357"/>
                    <a:pt x="35048" y="378"/>
                    <a:pt x="35947" y="440"/>
                  </a:cubicBezTo>
                  <a:cubicBezTo>
                    <a:pt x="36010" y="712"/>
                    <a:pt x="36198" y="712"/>
                    <a:pt x="36429" y="712"/>
                  </a:cubicBezTo>
                  <a:cubicBezTo>
                    <a:pt x="36784" y="712"/>
                    <a:pt x="37161" y="670"/>
                    <a:pt x="37475" y="775"/>
                  </a:cubicBezTo>
                  <a:cubicBezTo>
                    <a:pt x="37893" y="942"/>
                    <a:pt x="37621" y="1403"/>
                    <a:pt x="37726" y="1717"/>
                  </a:cubicBezTo>
                  <a:cubicBezTo>
                    <a:pt x="37768" y="1800"/>
                    <a:pt x="37830" y="1863"/>
                    <a:pt x="37914" y="1884"/>
                  </a:cubicBezTo>
                  <a:cubicBezTo>
                    <a:pt x="38040" y="1884"/>
                    <a:pt x="38144" y="1800"/>
                    <a:pt x="38165" y="1675"/>
                  </a:cubicBezTo>
                  <a:cubicBezTo>
                    <a:pt x="38186" y="1591"/>
                    <a:pt x="38186" y="1486"/>
                    <a:pt x="38144" y="1403"/>
                  </a:cubicBezTo>
                  <a:cubicBezTo>
                    <a:pt x="37977" y="984"/>
                    <a:pt x="38270" y="880"/>
                    <a:pt x="38563" y="817"/>
                  </a:cubicBezTo>
                  <a:cubicBezTo>
                    <a:pt x="38939" y="712"/>
                    <a:pt x="39253" y="942"/>
                    <a:pt x="39483" y="1403"/>
                  </a:cubicBezTo>
                  <a:cubicBezTo>
                    <a:pt x="39651" y="1821"/>
                    <a:pt x="39944" y="2156"/>
                    <a:pt x="40341" y="2344"/>
                  </a:cubicBezTo>
                  <a:cubicBezTo>
                    <a:pt x="40927" y="2595"/>
                    <a:pt x="40948" y="2721"/>
                    <a:pt x="40781" y="3453"/>
                  </a:cubicBezTo>
                  <a:cubicBezTo>
                    <a:pt x="39776" y="3328"/>
                    <a:pt x="39776" y="3349"/>
                    <a:pt x="40069" y="4165"/>
                  </a:cubicBezTo>
                  <a:cubicBezTo>
                    <a:pt x="39295" y="4290"/>
                    <a:pt x="39295" y="4290"/>
                    <a:pt x="38939" y="4039"/>
                  </a:cubicBezTo>
                  <a:cubicBezTo>
                    <a:pt x="38521" y="3704"/>
                    <a:pt x="38207" y="3746"/>
                    <a:pt x="37893" y="4207"/>
                  </a:cubicBezTo>
                  <a:cubicBezTo>
                    <a:pt x="37454" y="4834"/>
                    <a:pt x="37328" y="4834"/>
                    <a:pt x="36847" y="4290"/>
                  </a:cubicBezTo>
                  <a:cubicBezTo>
                    <a:pt x="36742" y="4186"/>
                    <a:pt x="36659" y="4060"/>
                    <a:pt x="36491" y="4144"/>
                  </a:cubicBezTo>
                  <a:cubicBezTo>
                    <a:pt x="36345" y="4186"/>
                    <a:pt x="36282" y="4374"/>
                    <a:pt x="36366" y="4499"/>
                  </a:cubicBezTo>
                  <a:cubicBezTo>
                    <a:pt x="36450" y="4751"/>
                    <a:pt x="36491" y="5023"/>
                    <a:pt x="36470" y="5295"/>
                  </a:cubicBezTo>
                  <a:lnTo>
                    <a:pt x="35947" y="5315"/>
                  </a:lnTo>
                  <a:cubicBezTo>
                    <a:pt x="35843" y="5169"/>
                    <a:pt x="35654" y="5106"/>
                    <a:pt x="35487" y="5169"/>
                  </a:cubicBezTo>
                  <a:cubicBezTo>
                    <a:pt x="34525" y="5420"/>
                    <a:pt x="33541" y="5295"/>
                    <a:pt x="32558" y="5336"/>
                  </a:cubicBezTo>
                  <a:cubicBezTo>
                    <a:pt x="32348" y="5336"/>
                    <a:pt x="32160" y="5336"/>
                    <a:pt x="32056" y="5567"/>
                  </a:cubicBezTo>
                  <a:lnTo>
                    <a:pt x="31700" y="5608"/>
                  </a:lnTo>
                  <a:cubicBezTo>
                    <a:pt x="31679" y="5504"/>
                    <a:pt x="31658" y="5399"/>
                    <a:pt x="31512" y="5399"/>
                  </a:cubicBezTo>
                  <a:cubicBezTo>
                    <a:pt x="31386" y="5399"/>
                    <a:pt x="31365" y="5525"/>
                    <a:pt x="31344" y="5629"/>
                  </a:cubicBezTo>
                  <a:lnTo>
                    <a:pt x="30988" y="5671"/>
                  </a:lnTo>
                  <a:cubicBezTo>
                    <a:pt x="30737" y="5441"/>
                    <a:pt x="30361" y="5441"/>
                    <a:pt x="30110" y="5671"/>
                  </a:cubicBezTo>
                  <a:lnTo>
                    <a:pt x="29754" y="5650"/>
                  </a:lnTo>
                  <a:cubicBezTo>
                    <a:pt x="29712" y="5504"/>
                    <a:pt x="29649" y="5357"/>
                    <a:pt x="29482" y="5357"/>
                  </a:cubicBezTo>
                  <a:lnTo>
                    <a:pt x="27536" y="5357"/>
                  </a:lnTo>
                  <a:cubicBezTo>
                    <a:pt x="27369" y="5357"/>
                    <a:pt x="27306" y="5504"/>
                    <a:pt x="27285" y="5671"/>
                  </a:cubicBezTo>
                  <a:cubicBezTo>
                    <a:pt x="26574" y="5859"/>
                    <a:pt x="25862" y="5922"/>
                    <a:pt x="25130" y="5839"/>
                  </a:cubicBezTo>
                  <a:cubicBezTo>
                    <a:pt x="25025" y="5671"/>
                    <a:pt x="24900" y="5671"/>
                    <a:pt x="24795" y="5839"/>
                  </a:cubicBezTo>
                  <a:cubicBezTo>
                    <a:pt x="24565" y="5880"/>
                    <a:pt x="24314" y="5880"/>
                    <a:pt x="24084" y="5818"/>
                  </a:cubicBezTo>
                  <a:cubicBezTo>
                    <a:pt x="24000" y="5336"/>
                    <a:pt x="23644" y="5211"/>
                    <a:pt x="23309" y="5399"/>
                  </a:cubicBezTo>
                  <a:cubicBezTo>
                    <a:pt x="22912" y="5629"/>
                    <a:pt x="22682" y="5483"/>
                    <a:pt x="22347" y="5315"/>
                  </a:cubicBezTo>
                  <a:cubicBezTo>
                    <a:pt x="21803" y="5064"/>
                    <a:pt x="21217" y="4751"/>
                    <a:pt x="20673" y="5357"/>
                  </a:cubicBezTo>
                  <a:cubicBezTo>
                    <a:pt x="20548" y="5504"/>
                    <a:pt x="20359" y="5504"/>
                    <a:pt x="20192" y="5504"/>
                  </a:cubicBezTo>
                  <a:cubicBezTo>
                    <a:pt x="19669" y="5546"/>
                    <a:pt x="19167" y="5253"/>
                    <a:pt x="18623" y="5462"/>
                  </a:cubicBezTo>
                  <a:cubicBezTo>
                    <a:pt x="18476" y="5525"/>
                    <a:pt x="18330" y="5336"/>
                    <a:pt x="18246" y="5169"/>
                  </a:cubicBezTo>
                  <a:cubicBezTo>
                    <a:pt x="18016" y="4730"/>
                    <a:pt x="17723" y="4771"/>
                    <a:pt x="17346" y="4960"/>
                  </a:cubicBezTo>
                  <a:cubicBezTo>
                    <a:pt x="17179" y="5064"/>
                    <a:pt x="16928" y="5064"/>
                    <a:pt x="16781" y="5190"/>
                  </a:cubicBezTo>
                  <a:cubicBezTo>
                    <a:pt x="16447" y="5441"/>
                    <a:pt x="16028" y="5504"/>
                    <a:pt x="15631" y="5357"/>
                  </a:cubicBezTo>
                  <a:cubicBezTo>
                    <a:pt x="14814" y="5085"/>
                    <a:pt x="13936" y="5106"/>
                    <a:pt x="13141" y="5441"/>
                  </a:cubicBezTo>
                  <a:cubicBezTo>
                    <a:pt x="12701" y="5608"/>
                    <a:pt x="12220" y="5671"/>
                    <a:pt x="11760" y="5587"/>
                  </a:cubicBezTo>
                  <a:cubicBezTo>
                    <a:pt x="11237" y="5525"/>
                    <a:pt x="11069" y="5755"/>
                    <a:pt x="10965" y="6173"/>
                  </a:cubicBezTo>
                  <a:lnTo>
                    <a:pt x="10441" y="6173"/>
                  </a:lnTo>
                  <a:cubicBezTo>
                    <a:pt x="10169" y="5587"/>
                    <a:pt x="9960" y="6069"/>
                    <a:pt x="9730" y="6194"/>
                  </a:cubicBezTo>
                  <a:cubicBezTo>
                    <a:pt x="9040" y="6194"/>
                    <a:pt x="8328" y="6215"/>
                    <a:pt x="7617" y="6194"/>
                  </a:cubicBezTo>
                  <a:cubicBezTo>
                    <a:pt x="6236" y="6173"/>
                    <a:pt x="4855" y="6445"/>
                    <a:pt x="3474" y="6362"/>
                  </a:cubicBezTo>
                  <a:cubicBezTo>
                    <a:pt x="3244" y="6341"/>
                    <a:pt x="3014" y="6404"/>
                    <a:pt x="2783" y="6278"/>
                  </a:cubicBezTo>
                  <a:cubicBezTo>
                    <a:pt x="2825" y="5943"/>
                    <a:pt x="2721" y="5546"/>
                    <a:pt x="3223" y="5420"/>
                  </a:cubicBezTo>
                  <a:cubicBezTo>
                    <a:pt x="3537" y="5357"/>
                    <a:pt x="3390" y="5127"/>
                    <a:pt x="3265" y="4939"/>
                  </a:cubicBezTo>
                  <a:cubicBezTo>
                    <a:pt x="3202" y="4834"/>
                    <a:pt x="3202" y="4709"/>
                    <a:pt x="3348" y="4646"/>
                  </a:cubicBezTo>
                  <a:cubicBezTo>
                    <a:pt x="3453" y="4604"/>
                    <a:pt x="3599" y="4646"/>
                    <a:pt x="3641" y="4771"/>
                  </a:cubicBezTo>
                  <a:cubicBezTo>
                    <a:pt x="3725" y="4918"/>
                    <a:pt x="3662" y="5148"/>
                    <a:pt x="3830" y="5253"/>
                  </a:cubicBezTo>
                  <a:cubicBezTo>
                    <a:pt x="3976" y="5357"/>
                    <a:pt x="4248" y="5587"/>
                    <a:pt x="4353" y="5315"/>
                  </a:cubicBezTo>
                  <a:cubicBezTo>
                    <a:pt x="4499" y="4876"/>
                    <a:pt x="4959" y="5023"/>
                    <a:pt x="5190" y="4730"/>
                  </a:cubicBezTo>
                  <a:cubicBezTo>
                    <a:pt x="5336" y="4520"/>
                    <a:pt x="5545" y="4625"/>
                    <a:pt x="5692" y="4834"/>
                  </a:cubicBezTo>
                  <a:cubicBezTo>
                    <a:pt x="5796" y="5002"/>
                    <a:pt x="5901" y="5169"/>
                    <a:pt x="6048" y="5336"/>
                  </a:cubicBezTo>
                  <a:cubicBezTo>
                    <a:pt x="6257" y="5546"/>
                    <a:pt x="6654" y="5587"/>
                    <a:pt x="6696" y="5378"/>
                  </a:cubicBezTo>
                  <a:cubicBezTo>
                    <a:pt x="6759" y="5169"/>
                    <a:pt x="6822" y="5148"/>
                    <a:pt x="7010" y="5127"/>
                  </a:cubicBezTo>
                  <a:cubicBezTo>
                    <a:pt x="7282" y="5106"/>
                    <a:pt x="7575" y="5064"/>
                    <a:pt x="7889" y="5023"/>
                  </a:cubicBezTo>
                  <a:cubicBezTo>
                    <a:pt x="7763" y="5357"/>
                    <a:pt x="7533" y="5713"/>
                    <a:pt x="8140" y="5650"/>
                  </a:cubicBezTo>
                  <a:cubicBezTo>
                    <a:pt x="8349" y="5629"/>
                    <a:pt x="8558" y="5922"/>
                    <a:pt x="8768" y="5650"/>
                  </a:cubicBezTo>
                  <a:cubicBezTo>
                    <a:pt x="8412" y="4876"/>
                    <a:pt x="8412" y="4876"/>
                    <a:pt x="9207" y="4876"/>
                  </a:cubicBezTo>
                  <a:cubicBezTo>
                    <a:pt x="9228" y="4876"/>
                    <a:pt x="9270" y="4792"/>
                    <a:pt x="9291" y="4751"/>
                  </a:cubicBezTo>
                  <a:cubicBezTo>
                    <a:pt x="8914" y="4499"/>
                    <a:pt x="8914" y="4499"/>
                    <a:pt x="8642" y="4499"/>
                  </a:cubicBezTo>
                  <a:cubicBezTo>
                    <a:pt x="8119" y="4520"/>
                    <a:pt x="7638" y="4520"/>
                    <a:pt x="7177" y="4227"/>
                  </a:cubicBezTo>
                  <a:cubicBezTo>
                    <a:pt x="6864" y="4018"/>
                    <a:pt x="6487" y="3976"/>
                    <a:pt x="6152" y="4123"/>
                  </a:cubicBezTo>
                  <a:cubicBezTo>
                    <a:pt x="5859" y="4227"/>
                    <a:pt x="5566" y="4248"/>
                    <a:pt x="5273" y="4207"/>
                  </a:cubicBezTo>
                  <a:cubicBezTo>
                    <a:pt x="5148" y="4207"/>
                    <a:pt x="5043" y="4123"/>
                    <a:pt x="5022" y="4018"/>
                  </a:cubicBezTo>
                  <a:cubicBezTo>
                    <a:pt x="4980" y="3893"/>
                    <a:pt x="5022" y="3767"/>
                    <a:pt x="5148" y="3725"/>
                  </a:cubicBezTo>
                  <a:cubicBezTo>
                    <a:pt x="5503" y="3516"/>
                    <a:pt x="5817" y="3223"/>
                    <a:pt x="6340" y="3432"/>
                  </a:cubicBezTo>
                  <a:cubicBezTo>
                    <a:pt x="6696" y="3579"/>
                    <a:pt x="7136" y="3600"/>
                    <a:pt x="7449" y="3809"/>
                  </a:cubicBezTo>
                  <a:cubicBezTo>
                    <a:pt x="7617" y="3663"/>
                    <a:pt x="7659" y="3411"/>
                    <a:pt x="7575" y="3370"/>
                  </a:cubicBezTo>
                  <a:cubicBezTo>
                    <a:pt x="6989" y="3119"/>
                    <a:pt x="6822" y="2135"/>
                    <a:pt x="5922" y="2428"/>
                  </a:cubicBezTo>
                  <a:cubicBezTo>
                    <a:pt x="5671" y="2491"/>
                    <a:pt x="5483" y="2323"/>
                    <a:pt x="5294" y="2156"/>
                  </a:cubicBezTo>
                  <a:cubicBezTo>
                    <a:pt x="5127" y="1989"/>
                    <a:pt x="4918" y="1821"/>
                    <a:pt x="4771" y="1968"/>
                  </a:cubicBezTo>
                  <a:cubicBezTo>
                    <a:pt x="4374" y="2302"/>
                    <a:pt x="3976" y="2177"/>
                    <a:pt x="3537" y="2135"/>
                  </a:cubicBezTo>
                  <a:cubicBezTo>
                    <a:pt x="3286" y="2093"/>
                    <a:pt x="1716" y="1821"/>
                    <a:pt x="1549" y="1696"/>
                  </a:cubicBezTo>
                  <a:cubicBezTo>
                    <a:pt x="1214" y="1445"/>
                    <a:pt x="838" y="1277"/>
                    <a:pt x="419" y="1214"/>
                  </a:cubicBezTo>
                  <a:cubicBezTo>
                    <a:pt x="63" y="1173"/>
                    <a:pt x="1" y="963"/>
                    <a:pt x="1" y="670"/>
                  </a:cubicBezTo>
                  <a:cubicBezTo>
                    <a:pt x="440" y="670"/>
                    <a:pt x="879" y="691"/>
                    <a:pt x="1319" y="670"/>
                  </a:cubicBezTo>
                  <a:cubicBezTo>
                    <a:pt x="1758" y="650"/>
                    <a:pt x="2114" y="838"/>
                    <a:pt x="2449" y="524"/>
                  </a:cubicBezTo>
                  <a:close/>
                  <a:moveTo>
                    <a:pt x="9772" y="4792"/>
                  </a:moveTo>
                  <a:cubicBezTo>
                    <a:pt x="9730" y="4960"/>
                    <a:pt x="9814" y="5148"/>
                    <a:pt x="10002" y="5211"/>
                  </a:cubicBezTo>
                  <a:cubicBezTo>
                    <a:pt x="10128" y="5295"/>
                    <a:pt x="10316" y="5211"/>
                    <a:pt x="10358" y="5064"/>
                  </a:cubicBezTo>
                  <a:cubicBezTo>
                    <a:pt x="10462" y="4730"/>
                    <a:pt x="10609" y="4646"/>
                    <a:pt x="10985" y="4688"/>
                  </a:cubicBezTo>
                  <a:cubicBezTo>
                    <a:pt x="11362" y="4751"/>
                    <a:pt x="11697" y="4499"/>
                    <a:pt x="11739" y="4123"/>
                  </a:cubicBezTo>
                  <a:cubicBezTo>
                    <a:pt x="11760" y="4018"/>
                    <a:pt x="11843" y="3893"/>
                    <a:pt x="11739" y="3788"/>
                  </a:cubicBezTo>
                  <a:cubicBezTo>
                    <a:pt x="11655" y="3704"/>
                    <a:pt x="11509" y="3704"/>
                    <a:pt x="11425" y="3788"/>
                  </a:cubicBezTo>
                  <a:cubicBezTo>
                    <a:pt x="11132" y="4144"/>
                    <a:pt x="10818" y="4039"/>
                    <a:pt x="10483" y="3914"/>
                  </a:cubicBezTo>
                  <a:cubicBezTo>
                    <a:pt x="10190" y="3830"/>
                    <a:pt x="9960" y="3914"/>
                    <a:pt x="9918" y="4269"/>
                  </a:cubicBezTo>
                  <a:cubicBezTo>
                    <a:pt x="9877" y="4458"/>
                    <a:pt x="9835" y="4625"/>
                    <a:pt x="9772" y="4792"/>
                  </a:cubicBezTo>
                  <a:close/>
                  <a:moveTo>
                    <a:pt x="39023" y="2282"/>
                  </a:moveTo>
                  <a:cubicBezTo>
                    <a:pt x="39149" y="2261"/>
                    <a:pt x="39295" y="2240"/>
                    <a:pt x="39295" y="2093"/>
                  </a:cubicBezTo>
                  <a:cubicBezTo>
                    <a:pt x="39295" y="1947"/>
                    <a:pt x="39170" y="1821"/>
                    <a:pt x="39023" y="1821"/>
                  </a:cubicBezTo>
                  <a:cubicBezTo>
                    <a:pt x="38877" y="1800"/>
                    <a:pt x="38730" y="1926"/>
                    <a:pt x="38730" y="2072"/>
                  </a:cubicBezTo>
                  <a:cubicBezTo>
                    <a:pt x="38730" y="2261"/>
                    <a:pt x="38877" y="2282"/>
                    <a:pt x="39023" y="2282"/>
                  </a:cubicBezTo>
                  <a:close/>
                  <a:moveTo>
                    <a:pt x="19711" y="942"/>
                  </a:moveTo>
                  <a:cubicBezTo>
                    <a:pt x="19606" y="942"/>
                    <a:pt x="19522" y="1026"/>
                    <a:pt x="19522" y="1110"/>
                  </a:cubicBezTo>
                  <a:cubicBezTo>
                    <a:pt x="19501" y="1361"/>
                    <a:pt x="19690" y="1403"/>
                    <a:pt x="19878" y="1403"/>
                  </a:cubicBezTo>
                  <a:cubicBezTo>
                    <a:pt x="19983" y="1403"/>
                    <a:pt x="20129" y="1340"/>
                    <a:pt x="20087" y="1214"/>
                  </a:cubicBezTo>
                  <a:cubicBezTo>
                    <a:pt x="20045" y="1005"/>
                    <a:pt x="19857" y="963"/>
                    <a:pt x="19711" y="942"/>
                  </a:cubicBezTo>
                  <a:close/>
                  <a:moveTo>
                    <a:pt x="18225" y="1863"/>
                  </a:moveTo>
                  <a:cubicBezTo>
                    <a:pt x="18225" y="1738"/>
                    <a:pt x="18162" y="1675"/>
                    <a:pt x="18079" y="1675"/>
                  </a:cubicBezTo>
                  <a:cubicBezTo>
                    <a:pt x="17974" y="1654"/>
                    <a:pt x="17911" y="1738"/>
                    <a:pt x="17911" y="1821"/>
                  </a:cubicBezTo>
                  <a:cubicBezTo>
                    <a:pt x="17911" y="1947"/>
                    <a:pt x="17953" y="2072"/>
                    <a:pt x="18100" y="2030"/>
                  </a:cubicBezTo>
                  <a:cubicBezTo>
                    <a:pt x="18162" y="2010"/>
                    <a:pt x="18183" y="1905"/>
                    <a:pt x="18225" y="1863"/>
                  </a:cubicBezTo>
                  <a:close/>
                  <a:moveTo>
                    <a:pt x="20485" y="1884"/>
                  </a:moveTo>
                  <a:lnTo>
                    <a:pt x="20317" y="1821"/>
                  </a:lnTo>
                  <a:cubicBezTo>
                    <a:pt x="20296" y="1884"/>
                    <a:pt x="20255" y="1947"/>
                    <a:pt x="20276" y="1968"/>
                  </a:cubicBezTo>
                  <a:cubicBezTo>
                    <a:pt x="20276" y="2010"/>
                    <a:pt x="20359" y="2010"/>
                    <a:pt x="20401" y="2051"/>
                  </a:cubicBezTo>
                  <a:cubicBezTo>
                    <a:pt x="20443" y="1989"/>
                    <a:pt x="20464" y="1926"/>
                    <a:pt x="20485" y="1884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8" name="Google Shape;7368;p47"/>
            <p:cNvSpPr/>
            <p:nvPr/>
          </p:nvSpPr>
          <p:spPr>
            <a:xfrm>
              <a:off x="4232975" y="4637500"/>
              <a:ext cx="852650" cy="163225"/>
            </a:xfrm>
            <a:custGeom>
              <a:avLst/>
              <a:gdLst/>
              <a:ahLst/>
              <a:cxnLst/>
              <a:rect l="l" t="t" r="r" b="b"/>
              <a:pathLst>
                <a:path w="34106" h="6529" extrusionOk="0">
                  <a:moveTo>
                    <a:pt x="24816" y="544"/>
                  </a:moveTo>
                  <a:cubicBezTo>
                    <a:pt x="24816" y="837"/>
                    <a:pt x="24878" y="1026"/>
                    <a:pt x="25234" y="1088"/>
                  </a:cubicBezTo>
                  <a:cubicBezTo>
                    <a:pt x="25632" y="1130"/>
                    <a:pt x="26029" y="1298"/>
                    <a:pt x="26364" y="1570"/>
                  </a:cubicBezTo>
                  <a:cubicBezTo>
                    <a:pt x="26510" y="1674"/>
                    <a:pt x="28101" y="1967"/>
                    <a:pt x="28352" y="1988"/>
                  </a:cubicBezTo>
                  <a:cubicBezTo>
                    <a:pt x="28770" y="2051"/>
                    <a:pt x="29189" y="2176"/>
                    <a:pt x="29586" y="1821"/>
                  </a:cubicBezTo>
                  <a:cubicBezTo>
                    <a:pt x="29754" y="1674"/>
                    <a:pt x="29963" y="1883"/>
                    <a:pt x="30109" y="2030"/>
                  </a:cubicBezTo>
                  <a:cubicBezTo>
                    <a:pt x="30256" y="2176"/>
                    <a:pt x="30486" y="2365"/>
                    <a:pt x="30737" y="2281"/>
                  </a:cubicBezTo>
                  <a:cubicBezTo>
                    <a:pt x="31637" y="2009"/>
                    <a:pt x="31804" y="2972"/>
                    <a:pt x="32390" y="3244"/>
                  </a:cubicBezTo>
                  <a:cubicBezTo>
                    <a:pt x="32474" y="3285"/>
                    <a:pt x="32432" y="3516"/>
                    <a:pt x="32264" y="3662"/>
                  </a:cubicBezTo>
                  <a:cubicBezTo>
                    <a:pt x="31930" y="3474"/>
                    <a:pt x="31511" y="3432"/>
                    <a:pt x="31156" y="3306"/>
                  </a:cubicBezTo>
                  <a:cubicBezTo>
                    <a:pt x="30632" y="3097"/>
                    <a:pt x="30319" y="3369"/>
                    <a:pt x="29942" y="3578"/>
                  </a:cubicBezTo>
                  <a:cubicBezTo>
                    <a:pt x="29837" y="3641"/>
                    <a:pt x="29775" y="3767"/>
                    <a:pt x="29816" y="3871"/>
                  </a:cubicBezTo>
                  <a:cubicBezTo>
                    <a:pt x="29858" y="3997"/>
                    <a:pt x="29963" y="4060"/>
                    <a:pt x="30088" y="4060"/>
                  </a:cubicBezTo>
                  <a:cubicBezTo>
                    <a:pt x="30381" y="4122"/>
                    <a:pt x="30674" y="4101"/>
                    <a:pt x="30967" y="3997"/>
                  </a:cubicBezTo>
                  <a:cubicBezTo>
                    <a:pt x="31281" y="3850"/>
                    <a:pt x="31679" y="3892"/>
                    <a:pt x="31972" y="4101"/>
                  </a:cubicBezTo>
                  <a:cubicBezTo>
                    <a:pt x="32453" y="4394"/>
                    <a:pt x="32934" y="4373"/>
                    <a:pt x="33457" y="4352"/>
                  </a:cubicBezTo>
                  <a:cubicBezTo>
                    <a:pt x="33729" y="4352"/>
                    <a:pt x="33729" y="4332"/>
                    <a:pt x="34106" y="4624"/>
                  </a:cubicBezTo>
                  <a:cubicBezTo>
                    <a:pt x="34064" y="4666"/>
                    <a:pt x="34043" y="4750"/>
                    <a:pt x="34001" y="4750"/>
                  </a:cubicBezTo>
                  <a:cubicBezTo>
                    <a:pt x="33227" y="4729"/>
                    <a:pt x="33227" y="4729"/>
                    <a:pt x="33583" y="5524"/>
                  </a:cubicBezTo>
                  <a:cubicBezTo>
                    <a:pt x="33373" y="5754"/>
                    <a:pt x="33164" y="5482"/>
                    <a:pt x="32955" y="5524"/>
                  </a:cubicBezTo>
                  <a:cubicBezTo>
                    <a:pt x="32348" y="5587"/>
                    <a:pt x="32578" y="5231"/>
                    <a:pt x="32704" y="4896"/>
                  </a:cubicBezTo>
                  <a:cubicBezTo>
                    <a:pt x="32369" y="4938"/>
                    <a:pt x="32097" y="4980"/>
                    <a:pt x="31804" y="4980"/>
                  </a:cubicBezTo>
                  <a:cubicBezTo>
                    <a:pt x="31637" y="4980"/>
                    <a:pt x="31574" y="4980"/>
                    <a:pt x="31511" y="5252"/>
                  </a:cubicBezTo>
                  <a:cubicBezTo>
                    <a:pt x="31448" y="5503"/>
                    <a:pt x="31051" y="5399"/>
                    <a:pt x="30863" y="5189"/>
                  </a:cubicBezTo>
                  <a:cubicBezTo>
                    <a:pt x="30716" y="5043"/>
                    <a:pt x="30591" y="4876"/>
                    <a:pt x="30486" y="4708"/>
                  </a:cubicBezTo>
                  <a:cubicBezTo>
                    <a:pt x="30339" y="4499"/>
                    <a:pt x="30151" y="4394"/>
                    <a:pt x="29984" y="4604"/>
                  </a:cubicBezTo>
                  <a:cubicBezTo>
                    <a:pt x="29775" y="4896"/>
                    <a:pt x="29293" y="4729"/>
                    <a:pt x="29147" y="5189"/>
                  </a:cubicBezTo>
                  <a:cubicBezTo>
                    <a:pt x="29063" y="5440"/>
                    <a:pt x="28791" y="5231"/>
                    <a:pt x="28624" y="5106"/>
                  </a:cubicBezTo>
                  <a:cubicBezTo>
                    <a:pt x="28477" y="5001"/>
                    <a:pt x="28540" y="4792"/>
                    <a:pt x="28456" y="4624"/>
                  </a:cubicBezTo>
                  <a:cubicBezTo>
                    <a:pt x="28394" y="4520"/>
                    <a:pt x="28268" y="4457"/>
                    <a:pt x="28163" y="4520"/>
                  </a:cubicBezTo>
                  <a:cubicBezTo>
                    <a:pt x="28017" y="4562"/>
                    <a:pt x="28017" y="4687"/>
                    <a:pt x="28080" y="4813"/>
                  </a:cubicBezTo>
                  <a:cubicBezTo>
                    <a:pt x="28205" y="4980"/>
                    <a:pt x="28352" y="5210"/>
                    <a:pt x="28038" y="5294"/>
                  </a:cubicBezTo>
                  <a:cubicBezTo>
                    <a:pt x="27515" y="5420"/>
                    <a:pt x="27640" y="5796"/>
                    <a:pt x="27598" y="6131"/>
                  </a:cubicBezTo>
                  <a:lnTo>
                    <a:pt x="26029" y="6089"/>
                  </a:lnTo>
                  <a:cubicBezTo>
                    <a:pt x="25841" y="5650"/>
                    <a:pt x="25841" y="5650"/>
                    <a:pt x="25318" y="6047"/>
                  </a:cubicBezTo>
                  <a:lnTo>
                    <a:pt x="24795" y="6068"/>
                  </a:lnTo>
                  <a:cubicBezTo>
                    <a:pt x="24669" y="5880"/>
                    <a:pt x="24565" y="5880"/>
                    <a:pt x="24439" y="6068"/>
                  </a:cubicBezTo>
                  <a:lnTo>
                    <a:pt x="24083" y="6047"/>
                  </a:lnTo>
                  <a:cubicBezTo>
                    <a:pt x="24041" y="5775"/>
                    <a:pt x="23895" y="5671"/>
                    <a:pt x="23644" y="5754"/>
                  </a:cubicBezTo>
                  <a:cubicBezTo>
                    <a:pt x="23184" y="5964"/>
                    <a:pt x="22744" y="5943"/>
                    <a:pt x="22389" y="5545"/>
                  </a:cubicBezTo>
                  <a:cubicBezTo>
                    <a:pt x="22284" y="5420"/>
                    <a:pt x="22117" y="5336"/>
                    <a:pt x="21991" y="5440"/>
                  </a:cubicBezTo>
                  <a:cubicBezTo>
                    <a:pt x="21656" y="5733"/>
                    <a:pt x="21091" y="5712"/>
                    <a:pt x="20882" y="6236"/>
                  </a:cubicBezTo>
                  <a:lnTo>
                    <a:pt x="19480" y="6257"/>
                  </a:lnTo>
                  <a:cubicBezTo>
                    <a:pt x="19355" y="6068"/>
                    <a:pt x="19229" y="6068"/>
                    <a:pt x="19104" y="6257"/>
                  </a:cubicBezTo>
                  <a:lnTo>
                    <a:pt x="18769" y="6257"/>
                  </a:lnTo>
                  <a:cubicBezTo>
                    <a:pt x="18539" y="5985"/>
                    <a:pt x="18350" y="5985"/>
                    <a:pt x="18225" y="6340"/>
                  </a:cubicBezTo>
                  <a:cubicBezTo>
                    <a:pt x="17827" y="6445"/>
                    <a:pt x="17388" y="6466"/>
                    <a:pt x="16990" y="6403"/>
                  </a:cubicBezTo>
                  <a:cubicBezTo>
                    <a:pt x="16865" y="6005"/>
                    <a:pt x="16802" y="5503"/>
                    <a:pt x="16216" y="5985"/>
                  </a:cubicBezTo>
                  <a:cubicBezTo>
                    <a:pt x="16091" y="6089"/>
                    <a:pt x="15944" y="5964"/>
                    <a:pt x="15798" y="5964"/>
                  </a:cubicBezTo>
                  <a:cubicBezTo>
                    <a:pt x="15546" y="5964"/>
                    <a:pt x="15588" y="6173"/>
                    <a:pt x="15567" y="6340"/>
                  </a:cubicBezTo>
                  <a:cubicBezTo>
                    <a:pt x="15274" y="6424"/>
                    <a:pt x="14961" y="6424"/>
                    <a:pt x="14668" y="6340"/>
                  </a:cubicBezTo>
                  <a:cubicBezTo>
                    <a:pt x="14479" y="5943"/>
                    <a:pt x="14228" y="6026"/>
                    <a:pt x="13977" y="6257"/>
                  </a:cubicBezTo>
                  <a:cubicBezTo>
                    <a:pt x="12847" y="6319"/>
                    <a:pt x="11717" y="6298"/>
                    <a:pt x="10609" y="6194"/>
                  </a:cubicBezTo>
                  <a:cubicBezTo>
                    <a:pt x="10567" y="5838"/>
                    <a:pt x="10211" y="5880"/>
                    <a:pt x="10002" y="5754"/>
                  </a:cubicBezTo>
                  <a:cubicBezTo>
                    <a:pt x="9374" y="5399"/>
                    <a:pt x="9269" y="5461"/>
                    <a:pt x="9186" y="6236"/>
                  </a:cubicBezTo>
                  <a:cubicBezTo>
                    <a:pt x="8244" y="6529"/>
                    <a:pt x="7303" y="6382"/>
                    <a:pt x="6340" y="6361"/>
                  </a:cubicBezTo>
                  <a:cubicBezTo>
                    <a:pt x="6361" y="6005"/>
                    <a:pt x="6884" y="6131"/>
                    <a:pt x="6884" y="5733"/>
                  </a:cubicBezTo>
                  <a:cubicBezTo>
                    <a:pt x="6884" y="5294"/>
                    <a:pt x="7240" y="5064"/>
                    <a:pt x="7554" y="4855"/>
                  </a:cubicBezTo>
                  <a:cubicBezTo>
                    <a:pt x="7847" y="4708"/>
                    <a:pt x="8077" y="4478"/>
                    <a:pt x="8244" y="4185"/>
                  </a:cubicBezTo>
                  <a:cubicBezTo>
                    <a:pt x="8391" y="3871"/>
                    <a:pt x="8265" y="3348"/>
                    <a:pt x="8035" y="3327"/>
                  </a:cubicBezTo>
                  <a:cubicBezTo>
                    <a:pt x="7658" y="3306"/>
                    <a:pt x="7847" y="3704"/>
                    <a:pt x="7658" y="3829"/>
                  </a:cubicBezTo>
                  <a:cubicBezTo>
                    <a:pt x="7637" y="3850"/>
                    <a:pt x="7596" y="3829"/>
                    <a:pt x="7512" y="3850"/>
                  </a:cubicBezTo>
                  <a:cubicBezTo>
                    <a:pt x="7344" y="3557"/>
                    <a:pt x="7282" y="3160"/>
                    <a:pt x="6905" y="2972"/>
                  </a:cubicBezTo>
                  <a:cubicBezTo>
                    <a:pt x="6800" y="2909"/>
                    <a:pt x="6717" y="2783"/>
                    <a:pt x="6759" y="2679"/>
                  </a:cubicBezTo>
                  <a:cubicBezTo>
                    <a:pt x="6989" y="2218"/>
                    <a:pt x="6549" y="1904"/>
                    <a:pt x="6528" y="1507"/>
                  </a:cubicBezTo>
                  <a:cubicBezTo>
                    <a:pt x="6528" y="1256"/>
                    <a:pt x="6445" y="984"/>
                    <a:pt x="6131" y="1005"/>
                  </a:cubicBezTo>
                  <a:cubicBezTo>
                    <a:pt x="5838" y="1047"/>
                    <a:pt x="5712" y="1256"/>
                    <a:pt x="5691" y="1570"/>
                  </a:cubicBezTo>
                  <a:cubicBezTo>
                    <a:pt x="5587" y="2030"/>
                    <a:pt x="5545" y="2511"/>
                    <a:pt x="5545" y="2972"/>
                  </a:cubicBezTo>
                  <a:cubicBezTo>
                    <a:pt x="4457" y="3034"/>
                    <a:pt x="4101" y="2030"/>
                    <a:pt x="3369" y="1591"/>
                  </a:cubicBezTo>
                  <a:cubicBezTo>
                    <a:pt x="3160" y="1465"/>
                    <a:pt x="3118" y="1067"/>
                    <a:pt x="2720" y="1235"/>
                  </a:cubicBezTo>
                  <a:cubicBezTo>
                    <a:pt x="2386" y="1381"/>
                    <a:pt x="2114" y="1026"/>
                    <a:pt x="1779" y="1151"/>
                  </a:cubicBezTo>
                  <a:cubicBezTo>
                    <a:pt x="1695" y="1172"/>
                    <a:pt x="1590" y="1235"/>
                    <a:pt x="1632" y="1319"/>
                  </a:cubicBezTo>
                  <a:cubicBezTo>
                    <a:pt x="1758" y="1695"/>
                    <a:pt x="1590" y="2030"/>
                    <a:pt x="1465" y="2344"/>
                  </a:cubicBezTo>
                  <a:cubicBezTo>
                    <a:pt x="1298" y="2762"/>
                    <a:pt x="1800" y="2972"/>
                    <a:pt x="1821" y="3327"/>
                  </a:cubicBezTo>
                  <a:cubicBezTo>
                    <a:pt x="942" y="3432"/>
                    <a:pt x="544" y="2783"/>
                    <a:pt x="0" y="2323"/>
                  </a:cubicBezTo>
                  <a:cubicBezTo>
                    <a:pt x="565" y="1863"/>
                    <a:pt x="607" y="1339"/>
                    <a:pt x="230" y="754"/>
                  </a:cubicBezTo>
                  <a:cubicBezTo>
                    <a:pt x="189" y="628"/>
                    <a:pt x="147" y="523"/>
                    <a:pt x="147" y="398"/>
                  </a:cubicBezTo>
                  <a:cubicBezTo>
                    <a:pt x="314" y="398"/>
                    <a:pt x="523" y="440"/>
                    <a:pt x="670" y="251"/>
                  </a:cubicBezTo>
                  <a:lnTo>
                    <a:pt x="1381" y="210"/>
                  </a:lnTo>
                  <a:cubicBezTo>
                    <a:pt x="1904" y="691"/>
                    <a:pt x="2909" y="670"/>
                    <a:pt x="3683" y="147"/>
                  </a:cubicBezTo>
                  <a:cubicBezTo>
                    <a:pt x="4457" y="21"/>
                    <a:pt x="5231" y="0"/>
                    <a:pt x="6005" y="126"/>
                  </a:cubicBezTo>
                  <a:cubicBezTo>
                    <a:pt x="6319" y="565"/>
                    <a:pt x="6675" y="461"/>
                    <a:pt x="7052" y="231"/>
                  </a:cubicBezTo>
                  <a:lnTo>
                    <a:pt x="7951" y="293"/>
                  </a:lnTo>
                  <a:cubicBezTo>
                    <a:pt x="8202" y="670"/>
                    <a:pt x="8244" y="670"/>
                    <a:pt x="8474" y="293"/>
                  </a:cubicBezTo>
                  <a:lnTo>
                    <a:pt x="8851" y="251"/>
                  </a:lnTo>
                  <a:lnTo>
                    <a:pt x="9730" y="754"/>
                  </a:lnTo>
                  <a:cubicBezTo>
                    <a:pt x="10253" y="900"/>
                    <a:pt x="10776" y="984"/>
                    <a:pt x="11132" y="419"/>
                  </a:cubicBezTo>
                  <a:cubicBezTo>
                    <a:pt x="11278" y="419"/>
                    <a:pt x="11404" y="377"/>
                    <a:pt x="11487" y="251"/>
                  </a:cubicBezTo>
                  <a:lnTo>
                    <a:pt x="11843" y="293"/>
                  </a:lnTo>
                  <a:cubicBezTo>
                    <a:pt x="11927" y="649"/>
                    <a:pt x="12241" y="586"/>
                    <a:pt x="12492" y="586"/>
                  </a:cubicBezTo>
                  <a:lnTo>
                    <a:pt x="15212" y="586"/>
                  </a:lnTo>
                  <a:cubicBezTo>
                    <a:pt x="15254" y="837"/>
                    <a:pt x="15107" y="1235"/>
                    <a:pt x="15337" y="1339"/>
                  </a:cubicBezTo>
                  <a:cubicBezTo>
                    <a:pt x="15798" y="1528"/>
                    <a:pt x="16216" y="1904"/>
                    <a:pt x="16781" y="1821"/>
                  </a:cubicBezTo>
                  <a:cubicBezTo>
                    <a:pt x="16907" y="1800"/>
                    <a:pt x="17032" y="1800"/>
                    <a:pt x="17074" y="1674"/>
                  </a:cubicBezTo>
                  <a:cubicBezTo>
                    <a:pt x="17116" y="1486"/>
                    <a:pt x="16990" y="1402"/>
                    <a:pt x="16844" y="1339"/>
                  </a:cubicBezTo>
                  <a:cubicBezTo>
                    <a:pt x="16739" y="1298"/>
                    <a:pt x="16614" y="1298"/>
                    <a:pt x="16509" y="1298"/>
                  </a:cubicBezTo>
                  <a:cubicBezTo>
                    <a:pt x="16028" y="1298"/>
                    <a:pt x="15902" y="984"/>
                    <a:pt x="15923" y="586"/>
                  </a:cubicBezTo>
                  <a:cubicBezTo>
                    <a:pt x="16342" y="607"/>
                    <a:pt x="16760" y="544"/>
                    <a:pt x="17179" y="419"/>
                  </a:cubicBezTo>
                  <a:cubicBezTo>
                    <a:pt x="17137" y="921"/>
                    <a:pt x="17471" y="1088"/>
                    <a:pt x="17869" y="1088"/>
                  </a:cubicBezTo>
                  <a:cubicBezTo>
                    <a:pt x="18287" y="1067"/>
                    <a:pt x="18706" y="1193"/>
                    <a:pt x="19041" y="1465"/>
                  </a:cubicBezTo>
                  <a:cubicBezTo>
                    <a:pt x="18999" y="1088"/>
                    <a:pt x="18978" y="837"/>
                    <a:pt x="18936" y="586"/>
                  </a:cubicBezTo>
                  <a:cubicBezTo>
                    <a:pt x="19145" y="586"/>
                    <a:pt x="19355" y="607"/>
                    <a:pt x="19480" y="377"/>
                  </a:cubicBezTo>
                  <a:lnTo>
                    <a:pt x="20171" y="377"/>
                  </a:lnTo>
                  <a:cubicBezTo>
                    <a:pt x="20233" y="795"/>
                    <a:pt x="20568" y="837"/>
                    <a:pt x="20861" y="942"/>
                  </a:cubicBezTo>
                  <a:cubicBezTo>
                    <a:pt x="21489" y="1151"/>
                    <a:pt x="22158" y="1130"/>
                    <a:pt x="22765" y="1402"/>
                  </a:cubicBezTo>
                  <a:cubicBezTo>
                    <a:pt x="23330" y="1653"/>
                    <a:pt x="23665" y="1339"/>
                    <a:pt x="23728" y="586"/>
                  </a:cubicBezTo>
                  <a:lnTo>
                    <a:pt x="23916" y="356"/>
                  </a:lnTo>
                  <a:lnTo>
                    <a:pt x="24418" y="356"/>
                  </a:lnTo>
                  <a:cubicBezTo>
                    <a:pt x="24502" y="503"/>
                    <a:pt x="24669" y="565"/>
                    <a:pt x="24816" y="544"/>
                  </a:cubicBezTo>
                  <a:close/>
                  <a:moveTo>
                    <a:pt x="9207" y="3871"/>
                  </a:moveTo>
                  <a:cubicBezTo>
                    <a:pt x="9416" y="3892"/>
                    <a:pt x="9541" y="3788"/>
                    <a:pt x="9541" y="3641"/>
                  </a:cubicBezTo>
                  <a:cubicBezTo>
                    <a:pt x="9541" y="3411"/>
                    <a:pt x="9374" y="3244"/>
                    <a:pt x="9165" y="3223"/>
                  </a:cubicBezTo>
                  <a:cubicBezTo>
                    <a:pt x="9018" y="3181"/>
                    <a:pt x="8872" y="3306"/>
                    <a:pt x="8893" y="3474"/>
                  </a:cubicBezTo>
                  <a:cubicBezTo>
                    <a:pt x="8872" y="3662"/>
                    <a:pt x="8997" y="3850"/>
                    <a:pt x="9207" y="3871"/>
                  </a:cubicBezTo>
                  <a:close/>
                  <a:moveTo>
                    <a:pt x="7386" y="1109"/>
                  </a:moveTo>
                  <a:cubicBezTo>
                    <a:pt x="7386" y="984"/>
                    <a:pt x="7261" y="900"/>
                    <a:pt x="7156" y="921"/>
                  </a:cubicBezTo>
                  <a:cubicBezTo>
                    <a:pt x="7031" y="921"/>
                    <a:pt x="6926" y="1026"/>
                    <a:pt x="6947" y="1151"/>
                  </a:cubicBezTo>
                  <a:cubicBezTo>
                    <a:pt x="6926" y="1319"/>
                    <a:pt x="7072" y="1423"/>
                    <a:pt x="7240" y="1381"/>
                  </a:cubicBezTo>
                  <a:cubicBezTo>
                    <a:pt x="7365" y="1360"/>
                    <a:pt x="7407" y="1256"/>
                    <a:pt x="7386" y="1130"/>
                  </a:cubicBezTo>
                  <a:close/>
                  <a:moveTo>
                    <a:pt x="24209" y="4206"/>
                  </a:moveTo>
                  <a:cubicBezTo>
                    <a:pt x="24167" y="4185"/>
                    <a:pt x="24104" y="4143"/>
                    <a:pt x="24062" y="4143"/>
                  </a:cubicBezTo>
                  <a:cubicBezTo>
                    <a:pt x="24041" y="4164"/>
                    <a:pt x="24021" y="4248"/>
                    <a:pt x="24000" y="4290"/>
                  </a:cubicBezTo>
                  <a:cubicBezTo>
                    <a:pt x="24041" y="4311"/>
                    <a:pt x="24104" y="4352"/>
                    <a:pt x="24146" y="4352"/>
                  </a:cubicBezTo>
                  <a:cubicBezTo>
                    <a:pt x="24188" y="4332"/>
                    <a:pt x="24188" y="4269"/>
                    <a:pt x="24209" y="4227"/>
                  </a:cubicBezTo>
                  <a:close/>
                  <a:moveTo>
                    <a:pt x="21028" y="1381"/>
                  </a:moveTo>
                  <a:cubicBezTo>
                    <a:pt x="20966" y="1339"/>
                    <a:pt x="20903" y="1298"/>
                    <a:pt x="20882" y="1319"/>
                  </a:cubicBezTo>
                  <a:cubicBezTo>
                    <a:pt x="20840" y="1319"/>
                    <a:pt x="20840" y="1402"/>
                    <a:pt x="20798" y="1465"/>
                  </a:cubicBezTo>
                  <a:cubicBezTo>
                    <a:pt x="20861" y="1486"/>
                    <a:pt x="20924" y="1528"/>
                    <a:pt x="20945" y="1507"/>
                  </a:cubicBezTo>
                  <a:cubicBezTo>
                    <a:pt x="20987" y="1486"/>
                    <a:pt x="21008" y="1423"/>
                    <a:pt x="21028" y="138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9" name="Google Shape;7369;p47"/>
            <p:cNvSpPr/>
            <p:nvPr/>
          </p:nvSpPr>
          <p:spPr>
            <a:xfrm>
              <a:off x="5753075" y="4641150"/>
              <a:ext cx="574900" cy="128200"/>
            </a:xfrm>
            <a:custGeom>
              <a:avLst/>
              <a:gdLst/>
              <a:ahLst/>
              <a:cxnLst/>
              <a:rect l="l" t="t" r="r" b="b"/>
              <a:pathLst>
                <a:path w="22996" h="5128" extrusionOk="0">
                  <a:moveTo>
                    <a:pt x="544" y="4960"/>
                  </a:moveTo>
                  <a:cubicBezTo>
                    <a:pt x="565" y="4688"/>
                    <a:pt x="523" y="4416"/>
                    <a:pt x="419" y="4186"/>
                  </a:cubicBezTo>
                  <a:cubicBezTo>
                    <a:pt x="335" y="4039"/>
                    <a:pt x="398" y="3872"/>
                    <a:pt x="544" y="3809"/>
                  </a:cubicBezTo>
                  <a:cubicBezTo>
                    <a:pt x="712" y="3746"/>
                    <a:pt x="816" y="3851"/>
                    <a:pt x="900" y="3976"/>
                  </a:cubicBezTo>
                  <a:cubicBezTo>
                    <a:pt x="1381" y="4520"/>
                    <a:pt x="1528" y="4499"/>
                    <a:pt x="1946" y="3893"/>
                  </a:cubicBezTo>
                  <a:cubicBezTo>
                    <a:pt x="2281" y="3432"/>
                    <a:pt x="2574" y="3390"/>
                    <a:pt x="2992" y="3704"/>
                  </a:cubicBezTo>
                  <a:cubicBezTo>
                    <a:pt x="3348" y="3976"/>
                    <a:pt x="3348" y="3976"/>
                    <a:pt x="4143" y="3851"/>
                  </a:cubicBezTo>
                  <a:cubicBezTo>
                    <a:pt x="3829" y="3014"/>
                    <a:pt x="3850" y="3014"/>
                    <a:pt x="4855" y="3139"/>
                  </a:cubicBezTo>
                  <a:cubicBezTo>
                    <a:pt x="5001" y="2386"/>
                    <a:pt x="4980" y="2261"/>
                    <a:pt x="4415" y="2009"/>
                  </a:cubicBezTo>
                  <a:cubicBezTo>
                    <a:pt x="4018" y="1821"/>
                    <a:pt x="3704" y="1486"/>
                    <a:pt x="3557" y="1089"/>
                  </a:cubicBezTo>
                  <a:cubicBezTo>
                    <a:pt x="3327" y="608"/>
                    <a:pt x="2992" y="398"/>
                    <a:pt x="2637" y="503"/>
                  </a:cubicBezTo>
                  <a:cubicBezTo>
                    <a:pt x="2323" y="587"/>
                    <a:pt x="2030" y="670"/>
                    <a:pt x="2218" y="1089"/>
                  </a:cubicBezTo>
                  <a:cubicBezTo>
                    <a:pt x="2239" y="1173"/>
                    <a:pt x="2260" y="1256"/>
                    <a:pt x="2239" y="1361"/>
                  </a:cubicBezTo>
                  <a:cubicBezTo>
                    <a:pt x="2218" y="1465"/>
                    <a:pt x="2093" y="1549"/>
                    <a:pt x="1967" y="1549"/>
                  </a:cubicBezTo>
                  <a:cubicBezTo>
                    <a:pt x="1883" y="1528"/>
                    <a:pt x="1821" y="1465"/>
                    <a:pt x="1800" y="1403"/>
                  </a:cubicBezTo>
                  <a:cubicBezTo>
                    <a:pt x="1674" y="1089"/>
                    <a:pt x="1967" y="608"/>
                    <a:pt x="1528" y="461"/>
                  </a:cubicBezTo>
                  <a:cubicBezTo>
                    <a:pt x="1214" y="336"/>
                    <a:pt x="837" y="398"/>
                    <a:pt x="482" y="398"/>
                  </a:cubicBezTo>
                  <a:cubicBezTo>
                    <a:pt x="272" y="398"/>
                    <a:pt x="63" y="377"/>
                    <a:pt x="0" y="126"/>
                  </a:cubicBezTo>
                  <a:cubicBezTo>
                    <a:pt x="2072" y="22"/>
                    <a:pt x="4143" y="64"/>
                    <a:pt x="6215" y="64"/>
                  </a:cubicBezTo>
                  <a:cubicBezTo>
                    <a:pt x="7449" y="1"/>
                    <a:pt x="8684" y="22"/>
                    <a:pt x="9939" y="105"/>
                  </a:cubicBezTo>
                  <a:cubicBezTo>
                    <a:pt x="11320" y="252"/>
                    <a:pt x="12701" y="126"/>
                    <a:pt x="14082" y="377"/>
                  </a:cubicBezTo>
                  <a:cubicBezTo>
                    <a:pt x="14375" y="419"/>
                    <a:pt x="14668" y="419"/>
                    <a:pt x="14961" y="398"/>
                  </a:cubicBezTo>
                  <a:cubicBezTo>
                    <a:pt x="16572" y="398"/>
                    <a:pt x="18204" y="524"/>
                    <a:pt x="19815" y="733"/>
                  </a:cubicBezTo>
                  <a:cubicBezTo>
                    <a:pt x="20066" y="796"/>
                    <a:pt x="20338" y="796"/>
                    <a:pt x="20589" y="775"/>
                  </a:cubicBezTo>
                  <a:cubicBezTo>
                    <a:pt x="21426" y="629"/>
                    <a:pt x="22054" y="1026"/>
                    <a:pt x="22702" y="1486"/>
                  </a:cubicBezTo>
                  <a:cubicBezTo>
                    <a:pt x="22995" y="1675"/>
                    <a:pt x="22933" y="1863"/>
                    <a:pt x="22870" y="2156"/>
                  </a:cubicBezTo>
                  <a:cubicBezTo>
                    <a:pt x="22807" y="2428"/>
                    <a:pt x="22828" y="2805"/>
                    <a:pt x="22430" y="2805"/>
                  </a:cubicBezTo>
                  <a:cubicBezTo>
                    <a:pt x="22054" y="2846"/>
                    <a:pt x="21656" y="2993"/>
                    <a:pt x="21321" y="3181"/>
                  </a:cubicBezTo>
                  <a:cubicBezTo>
                    <a:pt x="21133" y="3286"/>
                    <a:pt x="20945" y="3349"/>
                    <a:pt x="20736" y="3349"/>
                  </a:cubicBezTo>
                  <a:cubicBezTo>
                    <a:pt x="19689" y="3244"/>
                    <a:pt x="18727" y="3788"/>
                    <a:pt x="17681" y="3746"/>
                  </a:cubicBezTo>
                  <a:cubicBezTo>
                    <a:pt x="17555" y="3725"/>
                    <a:pt x="17451" y="3746"/>
                    <a:pt x="17346" y="3809"/>
                  </a:cubicBezTo>
                  <a:cubicBezTo>
                    <a:pt x="16321" y="4541"/>
                    <a:pt x="15170" y="4248"/>
                    <a:pt x="14082" y="4227"/>
                  </a:cubicBezTo>
                  <a:cubicBezTo>
                    <a:pt x="13391" y="4186"/>
                    <a:pt x="12680" y="4186"/>
                    <a:pt x="11990" y="4269"/>
                  </a:cubicBezTo>
                  <a:cubicBezTo>
                    <a:pt x="11006" y="4395"/>
                    <a:pt x="10002" y="4227"/>
                    <a:pt x="9018" y="4458"/>
                  </a:cubicBezTo>
                  <a:cubicBezTo>
                    <a:pt x="7951" y="4709"/>
                    <a:pt x="6842" y="4667"/>
                    <a:pt x="5775" y="4730"/>
                  </a:cubicBezTo>
                  <a:cubicBezTo>
                    <a:pt x="4018" y="4855"/>
                    <a:pt x="2281" y="5127"/>
                    <a:pt x="544" y="496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0" name="Google Shape;7370;p47"/>
            <p:cNvSpPr/>
            <p:nvPr/>
          </p:nvSpPr>
          <p:spPr>
            <a:xfrm>
              <a:off x="3998100" y="4643250"/>
              <a:ext cx="445175" cy="158525"/>
            </a:xfrm>
            <a:custGeom>
              <a:avLst/>
              <a:gdLst/>
              <a:ahLst/>
              <a:cxnLst/>
              <a:rect l="l" t="t" r="r" b="b"/>
              <a:pathLst>
                <a:path w="17807" h="6341" extrusionOk="0">
                  <a:moveTo>
                    <a:pt x="9563" y="147"/>
                  </a:moveTo>
                  <a:cubicBezTo>
                    <a:pt x="9563" y="252"/>
                    <a:pt x="9604" y="377"/>
                    <a:pt x="9646" y="482"/>
                  </a:cubicBezTo>
                  <a:cubicBezTo>
                    <a:pt x="10023" y="1068"/>
                    <a:pt x="9981" y="1591"/>
                    <a:pt x="9437" y="2051"/>
                  </a:cubicBezTo>
                  <a:cubicBezTo>
                    <a:pt x="9981" y="2511"/>
                    <a:pt x="10358" y="3160"/>
                    <a:pt x="11237" y="3055"/>
                  </a:cubicBezTo>
                  <a:cubicBezTo>
                    <a:pt x="11216" y="2700"/>
                    <a:pt x="10713" y="2511"/>
                    <a:pt x="10881" y="2072"/>
                  </a:cubicBezTo>
                  <a:cubicBezTo>
                    <a:pt x="11006" y="1758"/>
                    <a:pt x="11174" y="1423"/>
                    <a:pt x="11048" y="1068"/>
                  </a:cubicBezTo>
                  <a:cubicBezTo>
                    <a:pt x="11027" y="963"/>
                    <a:pt x="11111" y="900"/>
                    <a:pt x="11195" y="879"/>
                  </a:cubicBezTo>
                  <a:cubicBezTo>
                    <a:pt x="11529" y="754"/>
                    <a:pt x="11822" y="1109"/>
                    <a:pt x="12157" y="963"/>
                  </a:cubicBezTo>
                  <a:cubicBezTo>
                    <a:pt x="12534" y="796"/>
                    <a:pt x="12576" y="1193"/>
                    <a:pt x="12785" y="1319"/>
                  </a:cubicBezTo>
                  <a:cubicBezTo>
                    <a:pt x="13517" y="1758"/>
                    <a:pt x="13873" y="2762"/>
                    <a:pt x="14982" y="2721"/>
                  </a:cubicBezTo>
                  <a:cubicBezTo>
                    <a:pt x="14961" y="2239"/>
                    <a:pt x="15003" y="1758"/>
                    <a:pt x="15107" y="1298"/>
                  </a:cubicBezTo>
                  <a:cubicBezTo>
                    <a:pt x="15149" y="984"/>
                    <a:pt x="15296" y="775"/>
                    <a:pt x="15568" y="754"/>
                  </a:cubicBezTo>
                  <a:cubicBezTo>
                    <a:pt x="15819" y="712"/>
                    <a:pt x="15923" y="984"/>
                    <a:pt x="15944" y="1235"/>
                  </a:cubicBezTo>
                  <a:cubicBezTo>
                    <a:pt x="15965" y="1633"/>
                    <a:pt x="16405" y="1946"/>
                    <a:pt x="16175" y="2407"/>
                  </a:cubicBezTo>
                  <a:cubicBezTo>
                    <a:pt x="16133" y="2511"/>
                    <a:pt x="16216" y="2658"/>
                    <a:pt x="16321" y="2700"/>
                  </a:cubicBezTo>
                  <a:cubicBezTo>
                    <a:pt x="16698" y="2888"/>
                    <a:pt x="16760" y="3306"/>
                    <a:pt x="16928" y="3578"/>
                  </a:cubicBezTo>
                  <a:cubicBezTo>
                    <a:pt x="17011" y="3578"/>
                    <a:pt x="17053" y="3578"/>
                    <a:pt x="17074" y="3578"/>
                  </a:cubicBezTo>
                  <a:cubicBezTo>
                    <a:pt x="17263" y="3453"/>
                    <a:pt x="17074" y="3055"/>
                    <a:pt x="17451" y="3076"/>
                  </a:cubicBezTo>
                  <a:cubicBezTo>
                    <a:pt x="17681" y="3097"/>
                    <a:pt x="17807" y="3599"/>
                    <a:pt x="17660" y="3934"/>
                  </a:cubicBezTo>
                  <a:cubicBezTo>
                    <a:pt x="17493" y="4206"/>
                    <a:pt x="17263" y="4436"/>
                    <a:pt x="16970" y="4604"/>
                  </a:cubicBezTo>
                  <a:cubicBezTo>
                    <a:pt x="16656" y="4813"/>
                    <a:pt x="16300" y="5022"/>
                    <a:pt x="16300" y="5462"/>
                  </a:cubicBezTo>
                  <a:cubicBezTo>
                    <a:pt x="16300" y="5859"/>
                    <a:pt x="15777" y="5755"/>
                    <a:pt x="15777" y="6089"/>
                  </a:cubicBezTo>
                  <a:cubicBezTo>
                    <a:pt x="15547" y="6173"/>
                    <a:pt x="15296" y="6194"/>
                    <a:pt x="15066" y="6131"/>
                  </a:cubicBezTo>
                  <a:cubicBezTo>
                    <a:pt x="15066" y="5817"/>
                    <a:pt x="15066" y="5482"/>
                    <a:pt x="15024" y="5169"/>
                  </a:cubicBezTo>
                  <a:cubicBezTo>
                    <a:pt x="15003" y="5043"/>
                    <a:pt x="14877" y="4938"/>
                    <a:pt x="14752" y="4980"/>
                  </a:cubicBezTo>
                  <a:cubicBezTo>
                    <a:pt x="14626" y="4980"/>
                    <a:pt x="14563" y="5085"/>
                    <a:pt x="14542" y="5210"/>
                  </a:cubicBezTo>
                  <a:cubicBezTo>
                    <a:pt x="14459" y="5441"/>
                    <a:pt x="14689" y="5650"/>
                    <a:pt x="14584" y="5901"/>
                  </a:cubicBezTo>
                  <a:cubicBezTo>
                    <a:pt x="14291" y="6047"/>
                    <a:pt x="13936" y="6006"/>
                    <a:pt x="13685" y="5796"/>
                  </a:cubicBezTo>
                  <a:cubicBezTo>
                    <a:pt x="13224" y="5524"/>
                    <a:pt x="13308" y="5922"/>
                    <a:pt x="13287" y="6173"/>
                  </a:cubicBezTo>
                  <a:lnTo>
                    <a:pt x="12931" y="6173"/>
                  </a:lnTo>
                  <a:cubicBezTo>
                    <a:pt x="12889" y="5859"/>
                    <a:pt x="13015" y="5524"/>
                    <a:pt x="12785" y="5169"/>
                  </a:cubicBezTo>
                  <a:cubicBezTo>
                    <a:pt x="12178" y="5901"/>
                    <a:pt x="11383" y="5587"/>
                    <a:pt x="10651" y="5650"/>
                  </a:cubicBezTo>
                  <a:cubicBezTo>
                    <a:pt x="10546" y="5650"/>
                    <a:pt x="10421" y="5608"/>
                    <a:pt x="10337" y="5524"/>
                  </a:cubicBezTo>
                  <a:cubicBezTo>
                    <a:pt x="9835" y="5127"/>
                    <a:pt x="9793" y="5148"/>
                    <a:pt x="9521" y="5650"/>
                  </a:cubicBezTo>
                  <a:cubicBezTo>
                    <a:pt x="9458" y="5796"/>
                    <a:pt x="9458" y="6006"/>
                    <a:pt x="9249" y="6047"/>
                  </a:cubicBezTo>
                  <a:cubicBezTo>
                    <a:pt x="8872" y="5713"/>
                    <a:pt x="8851" y="5692"/>
                    <a:pt x="8412" y="5901"/>
                  </a:cubicBezTo>
                  <a:cubicBezTo>
                    <a:pt x="8182" y="6027"/>
                    <a:pt x="8035" y="5901"/>
                    <a:pt x="7847" y="5838"/>
                  </a:cubicBezTo>
                  <a:cubicBezTo>
                    <a:pt x="7366" y="5629"/>
                    <a:pt x="6759" y="5838"/>
                    <a:pt x="6361" y="6319"/>
                  </a:cubicBezTo>
                  <a:lnTo>
                    <a:pt x="5106" y="6340"/>
                  </a:lnTo>
                  <a:cubicBezTo>
                    <a:pt x="4750" y="6047"/>
                    <a:pt x="4269" y="6236"/>
                    <a:pt x="3871" y="6089"/>
                  </a:cubicBezTo>
                  <a:cubicBezTo>
                    <a:pt x="3767" y="6047"/>
                    <a:pt x="3725" y="6236"/>
                    <a:pt x="3704" y="6340"/>
                  </a:cubicBezTo>
                  <a:lnTo>
                    <a:pt x="3348" y="6340"/>
                  </a:lnTo>
                  <a:cubicBezTo>
                    <a:pt x="3202" y="5880"/>
                    <a:pt x="2930" y="5964"/>
                    <a:pt x="2637" y="6173"/>
                  </a:cubicBezTo>
                  <a:cubicBezTo>
                    <a:pt x="2323" y="6173"/>
                    <a:pt x="2009" y="6068"/>
                    <a:pt x="1737" y="5880"/>
                  </a:cubicBezTo>
                  <a:cubicBezTo>
                    <a:pt x="1905" y="5127"/>
                    <a:pt x="1800" y="4897"/>
                    <a:pt x="1089" y="4646"/>
                  </a:cubicBezTo>
                  <a:cubicBezTo>
                    <a:pt x="963" y="4604"/>
                    <a:pt x="817" y="4604"/>
                    <a:pt x="670" y="4604"/>
                  </a:cubicBezTo>
                  <a:cubicBezTo>
                    <a:pt x="607" y="4541"/>
                    <a:pt x="565" y="4478"/>
                    <a:pt x="503" y="4436"/>
                  </a:cubicBezTo>
                  <a:cubicBezTo>
                    <a:pt x="670" y="4164"/>
                    <a:pt x="691" y="3830"/>
                    <a:pt x="900" y="3558"/>
                  </a:cubicBezTo>
                  <a:cubicBezTo>
                    <a:pt x="1109" y="3286"/>
                    <a:pt x="1109" y="2930"/>
                    <a:pt x="921" y="2658"/>
                  </a:cubicBezTo>
                  <a:cubicBezTo>
                    <a:pt x="754" y="2407"/>
                    <a:pt x="565" y="2051"/>
                    <a:pt x="168" y="2386"/>
                  </a:cubicBezTo>
                  <a:cubicBezTo>
                    <a:pt x="126" y="2428"/>
                    <a:pt x="1" y="2323"/>
                    <a:pt x="21" y="2239"/>
                  </a:cubicBezTo>
                  <a:cubicBezTo>
                    <a:pt x="21" y="2135"/>
                    <a:pt x="63" y="2030"/>
                    <a:pt x="105" y="2009"/>
                  </a:cubicBezTo>
                  <a:cubicBezTo>
                    <a:pt x="545" y="1800"/>
                    <a:pt x="1026" y="1653"/>
                    <a:pt x="1528" y="1591"/>
                  </a:cubicBezTo>
                  <a:cubicBezTo>
                    <a:pt x="1737" y="1591"/>
                    <a:pt x="1988" y="1549"/>
                    <a:pt x="2009" y="1298"/>
                  </a:cubicBezTo>
                  <a:cubicBezTo>
                    <a:pt x="2051" y="984"/>
                    <a:pt x="1716" y="1109"/>
                    <a:pt x="1570" y="1005"/>
                  </a:cubicBezTo>
                  <a:cubicBezTo>
                    <a:pt x="1528" y="963"/>
                    <a:pt x="1507" y="900"/>
                    <a:pt x="1486" y="858"/>
                  </a:cubicBezTo>
                  <a:cubicBezTo>
                    <a:pt x="1570" y="649"/>
                    <a:pt x="1946" y="691"/>
                    <a:pt x="1926" y="398"/>
                  </a:cubicBezTo>
                  <a:lnTo>
                    <a:pt x="2449" y="356"/>
                  </a:lnTo>
                  <a:cubicBezTo>
                    <a:pt x="2721" y="691"/>
                    <a:pt x="3265" y="377"/>
                    <a:pt x="3516" y="837"/>
                  </a:cubicBezTo>
                  <a:cubicBezTo>
                    <a:pt x="3704" y="1172"/>
                    <a:pt x="3955" y="1109"/>
                    <a:pt x="4039" y="712"/>
                  </a:cubicBezTo>
                  <a:cubicBezTo>
                    <a:pt x="4102" y="545"/>
                    <a:pt x="4164" y="398"/>
                    <a:pt x="4206" y="231"/>
                  </a:cubicBezTo>
                  <a:cubicBezTo>
                    <a:pt x="4562" y="147"/>
                    <a:pt x="4918" y="147"/>
                    <a:pt x="5273" y="210"/>
                  </a:cubicBezTo>
                  <a:cubicBezTo>
                    <a:pt x="5378" y="733"/>
                    <a:pt x="5378" y="733"/>
                    <a:pt x="5755" y="482"/>
                  </a:cubicBezTo>
                  <a:lnTo>
                    <a:pt x="5985" y="356"/>
                  </a:lnTo>
                  <a:lnTo>
                    <a:pt x="6340" y="356"/>
                  </a:lnTo>
                  <a:cubicBezTo>
                    <a:pt x="6445" y="712"/>
                    <a:pt x="6508" y="1068"/>
                    <a:pt x="6152" y="1361"/>
                  </a:cubicBezTo>
                  <a:cubicBezTo>
                    <a:pt x="5922" y="1549"/>
                    <a:pt x="5901" y="1884"/>
                    <a:pt x="6089" y="2093"/>
                  </a:cubicBezTo>
                  <a:cubicBezTo>
                    <a:pt x="6236" y="2323"/>
                    <a:pt x="6424" y="2511"/>
                    <a:pt x="6738" y="2428"/>
                  </a:cubicBezTo>
                  <a:cubicBezTo>
                    <a:pt x="7156" y="2323"/>
                    <a:pt x="7700" y="2825"/>
                    <a:pt x="7993" y="2177"/>
                  </a:cubicBezTo>
                  <a:cubicBezTo>
                    <a:pt x="7993" y="2156"/>
                    <a:pt x="8161" y="2197"/>
                    <a:pt x="8244" y="2197"/>
                  </a:cubicBezTo>
                  <a:cubicBezTo>
                    <a:pt x="8558" y="2197"/>
                    <a:pt x="9270" y="1570"/>
                    <a:pt x="9312" y="1277"/>
                  </a:cubicBezTo>
                  <a:cubicBezTo>
                    <a:pt x="9332" y="1151"/>
                    <a:pt x="9312" y="984"/>
                    <a:pt x="9207" y="963"/>
                  </a:cubicBezTo>
                  <a:cubicBezTo>
                    <a:pt x="8516" y="900"/>
                    <a:pt x="8788" y="440"/>
                    <a:pt x="8830" y="84"/>
                  </a:cubicBezTo>
                  <a:cubicBezTo>
                    <a:pt x="9060" y="1"/>
                    <a:pt x="9291" y="1"/>
                    <a:pt x="9521" y="42"/>
                  </a:cubicBezTo>
                  <a:cubicBezTo>
                    <a:pt x="9542" y="84"/>
                    <a:pt x="9542" y="105"/>
                    <a:pt x="9563" y="147"/>
                  </a:cubicBezTo>
                  <a:close/>
                  <a:moveTo>
                    <a:pt x="12304" y="2407"/>
                  </a:moveTo>
                  <a:cubicBezTo>
                    <a:pt x="12345" y="2386"/>
                    <a:pt x="12471" y="2365"/>
                    <a:pt x="12471" y="2323"/>
                  </a:cubicBezTo>
                  <a:cubicBezTo>
                    <a:pt x="12534" y="2177"/>
                    <a:pt x="12429" y="2114"/>
                    <a:pt x="12304" y="2114"/>
                  </a:cubicBezTo>
                  <a:cubicBezTo>
                    <a:pt x="12220" y="2114"/>
                    <a:pt x="12136" y="2156"/>
                    <a:pt x="12136" y="2260"/>
                  </a:cubicBezTo>
                  <a:cubicBezTo>
                    <a:pt x="12115" y="2344"/>
                    <a:pt x="12178" y="2407"/>
                    <a:pt x="12304" y="2407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1" name="Google Shape;7371;p47"/>
            <p:cNvSpPr/>
            <p:nvPr/>
          </p:nvSpPr>
          <p:spPr>
            <a:xfrm>
              <a:off x="5127975" y="4751525"/>
              <a:ext cx="328525" cy="37700"/>
            </a:xfrm>
            <a:custGeom>
              <a:avLst/>
              <a:gdLst/>
              <a:ahLst/>
              <a:cxnLst/>
              <a:rect l="l" t="t" r="r" b="b"/>
              <a:pathLst>
                <a:path w="13141" h="1508" extrusionOk="0">
                  <a:moveTo>
                    <a:pt x="1" y="1424"/>
                  </a:moveTo>
                  <a:cubicBezTo>
                    <a:pt x="126" y="1005"/>
                    <a:pt x="314" y="796"/>
                    <a:pt x="817" y="859"/>
                  </a:cubicBezTo>
                  <a:cubicBezTo>
                    <a:pt x="1277" y="921"/>
                    <a:pt x="1758" y="879"/>
                    <a:pt x="2198" y="691"/>
                  </a:cubicBezTo>
                  <a:cubicBezTo>
                    <a:pt x="2993" y="377"/>
                    <a:pt x="3871" y="335"/>
                    <a:pt x="4687" y="607"/>
                  </a:cubicBezTo>
                  <a:cubicBezTo>
                    <a:pt x="5085" y="775"/>
                    <a:pt x="5503" y="712"/>
                    <a:pt x="5838" y="461"/>
                  </a:cubicBezTo>
                  <a:cubicBezTo>
                    <a:pt x="5985" y="335"/>
                    <a:pt x="6215" y="315"/>
                    <a:pt x="6403" y="231"/>
                  </a:cubicBezTo>
                  <a:cubicBezTo>
                    <a:pt x="6759" y="43"/>
                    <a:pt x="7073" y="1"/>
                    <a:pt x="7282" y="419"/>
                  </a:cubicBezTo>
                  <a:cubicBezTo>
                    <a:pt x="7366" y="587"/>
                    <a:pt x="7512" y="796"/>
                    <a:pt x="7680" y="733"/>
                  </a:cubicBezTo>
                  <a:cubicBezTo>
                    <a:pt x="8203" y="503"/>
                    <a:pt x="8726" y="796"/>
                    <a:pt x="9228" y="775"/>
                  </a:cubicBezTo>
                  <a:cubicBezTo>
                    <a:pt x="9416" y="754"/>
                    <a:pt x="9584" y="775"/>
                    <a:pt x="9730" y="628"/>
                  </a:cubicBezTo>
                  <a:cubicBezTo>
                    <a:pt x="10274" y="22"/>
                    <a:pt x="10860" y="335"/>
                    <a:pt x="11404" y="587"/>
                  </a:cubicBezTo>
                  <a:cubicBezTo>
                    <a:pt x="11739" y="733"/>
                    <a:pt x="11969" y="900"/>
                    <a:pt x="12345" y="670"/>
                  </a:cubicBezTo>
                  <a:cubicBezTo>
                    <a:pt x="12701" y="461"/>
                    <a:pt x="13036" y="607"/>
                    <a:pt x="13141" y="1068"/>
                  </a:cubicBezTo>
                  <a:cubicBezTo>
                    <a:pt x="12053" y="1089"/>
                    <a:pt x="10944" y="1068"/>
                    <a:pt x="9856" y="1131"/>
                  </a:cubicBezTo>
                  <a:cubicBezTo>
                    <a:pt x="8140" y="1235"/>
                    <a:pt x="6403" y="1256"/>
                    <a:pt x="4667" y="1319"/>
                  </a:cubicBezTo>
                  <a:cubicBezTo>
                    <a:pt x="3118" y="1403"/>
                    <a:pt x="1570" y="1507"/>
                    <a:pt x="1" y="1424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2" name="Google Shape;7372;p47"/>
            <p:cNvSpPr/>
            <p:nvPr/>
          </p:nvSpPr>
          <p:spPr>
            <a:xfrm>
              <a:off x="4146125" y="4641675"/>
              <a:ext cx="85825" cy="71700"/>
            </a:xfrm>
            <a:custGeom>
              <a:avLst/>
              <a:gdLst/>
              <a:ahLst/>
              <a:cxnLst/>
              <a:rect l="l" t="t" r="r" b="b"/>
              <a:pathLst>
                <a:path w="3433" h="2868" extrusionOk="0">
                  <a:moveTo>
                    <a:pt x="2930" y="105"/>
                  </a:moveTo>
                  <a:cubicBezTo>
                    <a:pt x="2888" y="461"/>
                    <a:pt x="2616" y="921"/>
                    <a:pt x="3307" y="984"/>
                  </a:cubicBezTo>
                  <a:cubicBezTo>
                    <a:pt x="3411" y="984"/>
                    <a:pt x="3432" y="1172"/>
                    <a:pt x="3411" y="1298"/>
                  </a:cubicBezTo>
                  <a:cubicBezTo>
                    <a:pt x="3370" y="1591"/>
                    <a:pt x="2658" y="2219"/>
                    <a:pt x="2344" y="2219"/>
                  </a:cubicBezTo>
                  <a:cubicBezTo>
                    <a:pt x="2261" y="2219"/>
                    <a:pt x="2114" y="2177"/>
                    <a:pt x="2114" y="2198"/>
                  </a:cubicBezTo>
                  <a:cubicBezTo>
                    <a:pt x="1800" y="2867"/>
                    <a:pt x="1256" y="2365"/>
                    <a:pt x="838" y="2449"/>
                  </a:cubicBezTo>
                  <a:cubicBezTo>
                    <a:pt x="524" y="2532"/>
                    <a:pt x="336" y="2344"/>
                    <a:pt x="189" y="2114"/>
                  </a:cubicBezTo>
                  <a:cubicBezTo>
                    <a:pt x="1" y="1905"/>
                    <a:pt x="43" y="1570"/>
                    <a:pt x="252" y="1382"/>
                  </a:cubicBezTo>
                  <a:cubicBezTo>
                    <a:pt x="629" y="1089"/>
                    <a:pt x="545" y="733"/>
                    <a:pt x="440" y="377"/>
                  </a:cubicBezTo>
                  <a:cubicBezTo>
                    <a:pt x="608" y="377"/>
                    <a:pt x="754" y="315"/>
                    <a:pt x="796" y="126"/>
                  </a:cubicBezTo>
                  <a:cubicBezTo>
                    <a:pt x="1026" y="22"/>
                    <a:pt x="1277" y="1"/>
                    <a:pt x="1507" y="84"/>
                  </a:cubicBezTo>
                  <a:cubicBezTo>
                    <a:pt x="1759" y="461"/>
                    <a:pt x="1800" y="461"/>
                    <a:pt x="2031" y="84"/>
                  </a:cubicBezTo>
                  <a:cubicBezTo>
                    <a:pt x="2323" y="1"/>
                    <a:pt x="2637" y="22"/>
                    <a:pt x="2930" y="105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3" name="Google Shape;7373;p47"/>
            <p:cNvSpPr/>
            <p:nvPr/>
          </p:nvSpPr>
          <p:spPr>
            <a:xfrm>
              <a:off x="4157125" y="4770875"/>
              <a:ext cx="166375" cy="35075"/>
            </a:xfrm>
            <a:custGeom>
              <a:avLst/>
              <a:gdLst/>
              <a:ahLst/>
              <a:cxnLst/>
              <a:rect l="l" t="t" r="r" b="b"/>
              <a:pathLst>
                <a:path w="6655" h="1403" extrusionOk="0">
                  <a:moveTo>
                    <a:pt x="0" y="1194"/>
                  </a:moveTo>
                  <a:cubicBezTo>
                    <a:pt x="419" y="712"/>
                    <a:pt x="1026" y="503"/>
                    <a:pt x="1507" y="712"/>
                  </a:cubicBezTo>
                  <a:cubicBezTo>
                    <a:pt x="1695" y="796"/>
                    <a:pt x="1821" y="901"/>
                    <a:pt x="2072" y="796"/>
                  </a:cubicBezTo>
                  <a:cubicBezTo>
                    <a:pt x="2490" y="566"/>
                    <a:pt x="2511" y="587"/>
                    <a:pt x="2888" y="922"/>
                  </a:cubicBezTo>
                  <a:cubicBezTo>
                    <a:pt x="3097" y="880"/>
                    <a:pt x="3097" y="670"/>
                    <a:pt x="3181" y="524"/>
                  </a:cubicBezTo>
                  <a:cubicBezTo>
                    <a:pt x="3432" y="1"/>
                    <a:pt x="3474" y="1"/>
                    <a:pt x="3976" y="398"/>
                  </a:cubicBezTo>
                  <a:cubicBezTo>
                    <a:pt x="4080" y="482"/>
                    <a:pt x="4185" y="524"/>
                    <a:pt x="4311" y="524"/>
                  </a:cubicBezTo>
                  <a:cubicBezTo>
                    <a:pt x="5022" y="461"/>
                    <a:pt x="5838" y="775"/>
                    <a:pt x="6424" y="43"/>
                  </a:cubicBezTo>
                  <a:cubicBezTo>
                    <a:pt x="6654" y="398"/>
                    <a:pt x="6528" y="733"/>
                    <a:pt x="6570" y="1047"/>
                  </a:cubicBezTo>
                  <a:cubicBezTo>
                    <a:pt x="4792" y="1403"/>
                    <a:pt x="3013" y="1173"/>
                    <a:pt x="1235" y="1235"/>
                  </a:cubicBezTo>
                  <a:cubicBezTo>
                    <a:pt x="816" y="1235"/>
                    <a:pt x="419" y="1214"/>
                    <a:pt x="0" y="1194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4" name="Google Shape;7374;p47"/>
            <p:cNvSpPr/>
            <p:nvPr/>
          </p:nvSpPr>
          <p:spPr>
            <a:xfrm>
              <a:off x="4737750" y="4641675"/>
              <a:ext cx="88950" cy="35600"/>
            </a:xfrm>
            <a:custGeom>
              <a:avLst/>
              <a:gdLst/>
              <a:ahLst/>
              <a:cxnLst/>
              <a:rect l="l" t="t" r="r" b="b"/>
              <a:pathLst>
                <a:path w="3558" h="1424" extrusionOk="0">
                  <a:moveTo>
                    <a:pt x="3558" y="377"/>
                  </a:moveTo>
                  <a:cubicBezTo>
                    <a:pt x="3474" y="1110"/>
                    <a:pt x="3160" y="1424"/>
                    <a:pt x="2595" y="1172"/>
                  </a:cubicBezTo>
                  <a:cubicBezTo>
                    <a:pt x="1967" y="921"/>
                    <a:pt x="1319" y="942"/>
                    <a:pt x="691" y="733"/>
                  </a:cubicBezTo>
                  <a:cubicBezTo>
                    <a:pt x="377" y="628"/>
                    <a:pt x="42" y="587"/>
                    <a:pt x="1" y="168"/>
                  </a:cubicBezTo>
                  <a:cubicBezTo>
                    <a:pt x="147" y="22"/>
                    <a:pt x="377" y="1"/>
                    <a:pt x="545" y="105"/>
                  </a:cubicBezTo>
                  <a:cubicBezTo>
                    <a:pt x="649" y="461"/>
                    <a:pt x="963" y="356"/>
                    <a:pt x="1214" y="356"/>
                  </a:cubicBezTo>
                  <a:cubicBezTo>
                    <a:pt x="1988" y="419"/>
                    <a:pt x="2783" y="231"/>
                    <a:pt x="3558" y="377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5" name="Google Shape;7375;p47"/>
            <p:cNvSpPr/>
            <p:nvPr/>
          </p:nvSpPr>
          <p:spPr>
            <a:xfrm>
              <a:off x="4756050" y="4770350"/>
              <a:ext cx="79550" cy="27225"/>
            </a:xfrm>
            <a:custGeom>
              <a:avLst/>
              <a:gdLst/>
              <a:ahLst/>
              <a:cxnLst/>
              <a:rect l="l" t="t" r="r" b="b"/>
              <a:pathLst>
                <a:path w="3182" h="1089" extrusionOk="0">
                  <a:moveTo>
                    <a:pt x="1" y="901"/>
                  </a:moveTo>
                  <a:cubicBezTo>
                    <a:pt x="189" y="378"/>
                    <a:pt x="754" y="398"/>
                    <a:pt x="1110" y="106"/>
                  </a:cubicBezTo>
                  <a:cubicBezTo>
                    <a:pt x="1235" y="1"/>
                    <a:pt x="1403" y="85"/>
                    <a:pt x="1486" y="189"/>
                  </a:cubicBezTo>
                  <a:cubicBezTo>
                    <a:pt x="1863" y="608"/>
                    <a:pt x="2282" y="608"/>
                    <a:pt x="2763" y="419"/>
                  </a:cubicBezTo>
                  <a:cubicBezTo>
                    <a:pt x="2993" y="315"/>
                    <a:pt x="3160" y="440"/>
                    <a:pt x="3181" y="691"/>
                  </a:cubicBezTo>
                  <a:cubicBezTo>
                    <a:pt x="2302" y="963"/>
                    <a:pt x="1382" y="922"/>
                    <a:pt x="482" y="1026"/>
                  </a:cubicBezTo>
                  <a:cubicBezTo>
                    <a:pt x="315" y="1089"/>
                    <a:pt x="126" y="1026"/>
                    <a:pt x="1" y="90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6" name="Google Shape;7376;p47"/>
            <p:cNvSpPr/>
            <p:nvPr/>
          </p:nvSpPr>
          <p:spPr>
            <a:xfrm>
              <a:off x="5655775" y="4760950"/>
              <a:ext cx="97325" cy="21475"/>
            </a:xfrm>
            <a:custGeom>
              <a:avLst/>
              <a:gdLst/>
              <a:ahLst/>
              <a:cxnLst/>
              <a:rect l="l" t="t" r="r" b="b"/>
              <a:pathLst>
                <a:path w="3893" h="859" extrusionOk="0">
                  <a:moveTo>
                    <a:pt x="0" y="461"/>
                  </a:moveTo>
                  <a:cubicBezTo>
                    <a:pt x="105" y="210"/>
                    <a:pt x="293" y="230"/>
                    <a:pt x="503" y="210"/>
                  </a:cubicBezTo>
                  <a:cubicBezTo>
                    <a:pt x="1486" y="189"/>
                    <a:pt x="2469" y="314"/>
                    <a:pt x="3432" y="42"/>
                  </a:cubicBezTo>
                  <a:cubicBezTo>
                    <a:pt x="3599" y="0"/>
                    <a:pt x="3788" y="63"/>
                    <a:pt x="3892" y="210"/>
                  </a:cubicBezTo>
                  <a:cubicBezTo>
                    <a:pt x="3139" y="461"/>
                    <a:pt x="2428" y="858"/>
                    <a:pt x="1570" y="565"/>
                  </a:cubicBezTo>
                  <a:cubicBezTo>
                    <a:pt x="1089" y="398"/>
                    <a:pt x="524" y="607"/>
                    <a:pt x="0" y="46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7" name="Google Shape;7377;p47"/>
            <p:cNvSpPr/>
            <p:nvPr/>
          </p:nvSpPr>
          <p:spPr>
            <a:xfrm>
              <a:off x="4661900" y="4641675"/>
              <a:ext cx="47625" cy="31425"/>
            </a:xfrm>
            <a:custGeom>
              <a:avLst/>
              <a:gdLst/>
              <a:ahLst/>
              <a:cxnLst/>
              <a:rect l="l" t="t" r="r" b="b"/>
              <a:pathLst>
                <a:path w="1905" h="1257" extrusionOk="0">
                  <a:moveTo>
                    <a:pt x="22" y="210"/>
                  </a:moveTo>
                  <a:lnTo>
                    <a:pt x="22" y="64"/>
                  </a:lnTo>
                  <a:cubicBezTo>
                    <a:pt x="314" y="1"/>
                    <a:pt x="628" y="1"/>
                    <a:pt x="921" y="84"/>
                  </a:cubicBezTo>
                  <a:cubicBezTo>
                    <a:pt x="1089" y="587"/>
                    <a:pt x="1507" y="294"/>
                    <a:pt x="1800" y="377"/>
                  </a:cubicBezTo>
                  <a:cubicBezTo>
                    <a:pt x="1842" y="628"/>
                    <a:pt x="1863" y="880"/>
                    <a:pt x="1905" y="1256"/>
                  </a:cubicBezTo>
                  <a:cubicBezTo>
                    <a:pt x="1570" y="1005"/>
                    <a:pt x="1151" y="880"/>
                    <a:pt x="733" y="900"/>
                  </a:cubicBezTo>
                  <a:cubicBezTo>
                    <a:pt x="335" y="900"/>
                    <a:pt x="1" y="712"/>
                    <a:pt x="22" y="21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8" name="Google Shape;7378;p47"/>
            <p:cNvSpPr/>
            <p:nvPr/>
          </p:nvSpPr>
          <p:spPr>
            <a:xfrm>
              <a:off x="4328700" y="4766700"/>
              <a:ext cx="46050" cy="36125"/>
            </a:xfrm>
            <a:custGeom>
              <a:avLst/>
              <a:gdLst/>
              <a:ahLst/>
              <a:cxnLst/>
              <a:rect l="l" t="t" r="r" b="b"/>
              <a:pathLst>
                <a:path w="1842" h="1445" extrusionOk="0">
                  <a:moveTo>
                    <a:pt x="63" y="1214"/>
                  </a:moveTo>
                  <a:cubicBezTo>
                    <a:pt x="84" y="984"/>
                    <a:pt x="0" y="586"/>
                    <a:pt x="461" y="858"/>
                  </a:cubicBezTo>
                  <a:cubicBezTo>
                    <a:pt x="712" y="1068"/>
                    <a:pt x="1067" y="1089"/>
                    <a:pt x="1360" y="963"/>
                  </a:cubicBezTo>
                  <a:cubicBezTo>
                    <a:pt x="1486" y="712"/>
                    <a:pt x="1235" y="503"/>
                    <a:pt x="1318" y="272"/>
                  </a:cubicBezTo>
                  <a:cubicBezTo>
                    <a:pt x="1360" y="147"/>
                    <a:pt x="1402" y="42"/>
                    <a:pt x="1549" y="42"/>
                  </a:cubicBezTo>
                  <a:cubicBezTo>
                    <a:pt x="1674" y="0"/>
                    <a:pt x="1779" y="84"/>
                    <a:pt x="1800" y="210"/>
                  </a:cubicBezTo>
                  <a:cubicBezTo>
                    <a:pt x="1821" y="544"/>
                    <a:pt x="1821" y="858"/>
                    <a:pt x="1842" y="1193"/>
                  </a:cubicBezTo>
                  <a:cubicBezTo>
                    <a:pt x="1277" y="1423"/>
                    <a:pt x="628" y="1444"/>
                    <a:pt x="63" y="1214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9" name="Google Shape;7379;p47"/>
            <p:cNvSpPr/>
            <p:nvPr/>
          </p:nvSpPr>
          <p:spPr>
            <a:xfrm>
              <a:off x="4059825" y="4643250"/>
              <a:ext cx="44500" cy="28275"/>
            </a:xfrm>
            <a:custGeom>
              <a:avLst/>
              <a:gdLst/>
              <a:ahLst/>
              <a:cxnLst/>
              <a:rect l="l" t="t" r="r" b="b"/>
              <a:pathLst>
                <a:path w="1780" h="1131" extrusionOk="0">
                  <a:moveTo>
                    <a:pt x="1779" y="189"/>
                  </a:moveTo>
                  <a:cubicBezTo>
                    <a:pt x="1716" y="356"/>
                    <a:pt x="1653" y="524"/>
                    <a:pt x="1612" y="691"/>
                  </a:cubicBezTo>
                  <a:cubicBezTo>
                    <a:pt x="1486" y="1047"/>
                    <a:pt x="1256" y="1130"/>
                    <a:pt x="1089" y="817"/>
                  </a:cubicBezTo>
                  <a:cubicBezTo>
                    <a:pt x="817" y="356"/>
                    <a:pt x="273" y="649"/>
                    <a:pt x="1" y="314"/>
                  </a:cubicBezTo>
                  <a:cubicBezTo>
                    <a:pt x="565" y="1"/>
                    <a:pt x="1172" y="231"/>
                    <a:pt x="1779" y="189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0" name="Google Shape;7380;p47"/>
            <p:cNvSpPr/>
            <p:nvPr/>
          </p:nvSpPr>
          <p:spPr>
            <a:xfrm>
              <a:off x="5535975" y="4766700"/>
              <a:ext cx="62275" cy="7875"/>
            </a:xfrm>
            <a:custGeom>
              <a:avLst/>
              <a:gdLst/>
              <a:ahLst/>
              <a:cxnLst/>
              <a:rect l="l" t="t" r="r" b="b"/>
              <a:pathLst>
                <a:path w="2491" h="315" extrusionOk="0">
                  <a:moveTo>
                    <a:pt x="1" y="314"/>
                  </a:moveTo>
                  <a:cubicBezTo>
                    <a:pt x="43" y="168"/>
                    <a:pt x="106" y="0"/>
                    <a:pt x="273" y="0"/>
                  </a:cubicBezTo>
                  <a:lnTo>
                    <a:pt x="2198" y="0"/>
                  </a:lnTo>
                  <a:cubicBezTo>
                    <a:pt x="2365" y="0"/>
                    <a:pt x="2449" y="147"/>
                    <a:pt x="2491" y="293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1" name="Google Shape;7381;p47"/>
            <p:cNvSpPr/>
            <p:nvPr/>
          </p:nvSpPr>
          <p:spPr>
            <a:xfrm>
              <a:off x="4463125" y="4771400"/>
              <a:ext cx="35600" cy="20950"/>
            </a:xfrm>
            <a:custGeom>
              <a:avLst/>
              <a:gdLst/>
              <a:ahLst/>
              <a:cxnLst/>
              <a:rect l="l" t="t" r="r" b="b"/>
              <a:pathLst>
                <a:path w="1424" h="838" extrusionOk="0">
                  <a:moveTo>
                    <a:pt x="1" y="838"/>
                  </a:moveTo>
                  <a:cubicBezTo>
                    <a:pt x="84" y="64"/>
                    <a:pt x="189" y="1"/>
                    <a:pt x="817" y="356"/>
                  </a:cubicBezTo>
                  <a:cubicBezTo>
                    <a:pt x="1026" y="482"/>
                    <a:pt x="1382" y="440"/>
                    <a:pt x="1423" y="796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2" name="Google Shape;7382;p47"/>
            <p:cNvSpPr/>
            <p:nvPr/>
          </p:nvSpPr>
          <p:spPr>
            <a:xfrm>
              <a:off x="4622150" y="4774550"/>
              <a:ext cx="36125" cy="23550"/>
            </a:xfrm>
            <a:custGeom>
              <a:avLst/>
              <a:gdLst/>
              <a:ahLst/>
              <a:cxnLst/>
              <a:rect l="l" t="t" r="r" b="b"/>
              <a:pathLst>
                <a:path w="1445" h="942" extrusionOk="0">
                  <a:moveTo>
                    <a:pt x="21" y="816"/>
                  </a:moveTo>
                  <a:cubicBezTo>
                    <a:pt x="42" y="670"/>
                    <a:pt x="0" y="440"/>
                    <a:pt x="252" y="440"/>
                  </a:cubicBezTo>
                  <a:cubicBezTo>
                    <a:pt x="398" y="440"/>
                    <a:pt x="544" y="586"/>
                    <a:pt x="670" y="482"/>
                  </a:cubicBezTo>
                  <a:cubicBezTo>
                    <a:pt x="1277" y="0"/>
                    <a:pt x="1319" y="482"/>
                    <a:pt x="1444" y="879"/>
                  </a:cubicBezTo>
                  <a:cubicBezTo>
                    <a:pt x="963" y="942"/>
                    <a:pt x="482" y="921"/>
                    <a:pt x="21" y="816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3" name="Google Shape;7383;p47"/>
            <p:cNvSpPr/>
            <p:nvPr/>
          </p:nvSpPr>
          <p:spPr>
            <a:xfrm>
              <a:off x="4090700" y="4793900"/>
              <a:ext cx="35575" cy="15200"/>
            </a:xfrm>
            <a:custGeom>
              <a:avLst/>
              <a:gdLst/>
              <a:ahLst/>
              <a:cxnLst/>
              <a:rect l="l" t="t" r="r" b="b"/>
              <a:pathLst>
                <a:path w="1423" h="608" extrusionOk="0">
                  <a:moveTo>
                    <a:pt x="0" y="314"/>
                  </a:moveTo>
                  <a:cubicBezTo>
                    <a:pt x="21" y="189"/>
                    <a:pt x="63" y="1"/>
                    <a:pt x="167" y="42"/>
                  </a:cubicBezTo>
                  <a:cubicBezTo>
                    <a:pt x="565" y="210"/>
                    <a:pt x="1046" y="1"/>
                    <a:pt x="1423" y="314"/>
                  </a:cubicBezTo>
                  <a:cubicBezTo>
                    <a:pt x="942" y="607"/>
                    <a:pt x="460" y="503"/>
                    <a:pt x="0" y="314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4" name="Google Shape;7384;p47"/>
            <p:cNvSpPr/>
            <p:nvPr/>
          </p:nvSpPr>
          <p:spPr>
            <a:xfrm>
              <a:off x="5097625" y="4772975"/>
              <a:ext cx="17300" cy="20950"/>
            </a:xfrm>
            <a:custGeom>
              <a:avLst/>
              <a:gdLst/>
              <a:ahLst/>
              <a:cxnLst/>
              <a:rect l="l" t="t" r="r" b="b"/>
              <a:pathLst>
                <a:path w="692" h="838" extrusionOk="0">
                  <a:moveTo>
                    <a:pt x="1" y="607"/>
                  </a:moveTo>
                  <a:cubicBezTo>
                    <a:pt x="210" y="482"/>
                    <a:pt x="440" y="1"/>
                    <a:pt x="691" y="586"/>
                  </a:cubicBezTo>
                  <a:cubicBezTo>
                    <a:pt x="524" y="817"/>
                    <a:pt x="168" y="838"/>
                    <a:pt x="1" y="607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5" name="Google Shape;7385;p47"/>
            <p:cNvSpPr/>
            <p:nvPr/>
          </p:nvSpPr>
          <p:spPr>
            <a:xfrm>
              <a:off x="4866425" y="4778200"/>
              <a:ext cx="18350" cy="15725"/>
            </a:xfrm>
            <a:custGeom>
              <a:avLst/>
              <a:gdLst/>
              <a:ahLst/>
              <a:cxnLst/>
              <a:rect l="l" t="t" r="r" b="b"/>
              <a:pathLst>
                <a:path w="734" h="629" extrusionOk="0">
                  <a:moveTo>
                    <a:pt x="1" y="398"/>
                  </a:moveTo>
                  <a:cubicBezTo>
                    <a:pt x="524" y="1"/>
                    <a:pt x="524" y="1"/>
                    <a:pt x="733" y="440"/>
                  </a:cubicBezTo>
                  <a:cubicBezTo>
                    <a:pt x="524" y="629"/>
                    <a:pt x="189" y="608"/>
                    <a:pt x="1" y="398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6" name="Google Shape;7386;p47"/>
            <p:cNvSpPr/>
            <p:nvPr/>
          </p:nvSpPr>
          <p:spPr>
            <a:xfrm>
              <a:off x="5607125" y="4768800"/>
              <a:ext cx="22000" cy="12050"/>
            </a:xfrm>
            <a:custGeom>
              <a:avLst/>
              <a:gdLst/>
              <a:ahLst/>
              <a:cxnLst/>
              <a:rect l="l" t="t" r="r" b="b"/>
              <a:pathLst>
                <a:path w="880" h="482" extrusionOk="0">
                  <a:moveTo>
                    <a:pt x="1" y="230"/>
                  </a:moveTo>
                  <a:cubicBezTo>
                    <a:pt x="252" y="0"/>
                    <a:pt x="628" y="0"/>
                    <a:pt x="879" y="230"/>
                  </a:cubicBezTo>
                  <a:cubicBezTo>
                    <a:pt x="628" y="481"/>
                    <a:pt x="252" y="481"/>
                    <a:pt x="1" y="23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7" name="Google Shape;7387;p47"/>
            <p:cNvSpPr/>
            <p:nvPr/>
          </p:nvSpPr>
          <p:spPr>
            <a:xfrm>
              <a:off x="4130450" y="4645350"/>
              <a:ext cx="17800" cy="15175"/>
            </a:xfrm>
            <a:custGeom>
              <a:avLst/>
              <a:gdLst/>
              <a:ahLst/>
              <a:cxnLst/>
              <a:rect l="l" t="t" r="r" b="b"/>
              <a:pathLst>
                <a:path w="712" h="607" extrusionOk="0">
                  <a:moveTo>
                    <a:pt x="712" y="230"/>
                  </a:moveTo>
                  <a:lnTo>
                    <a:pt x="502" y="356"/>
                  </a:lnTo>
                  <a:cubicBezTo>
                    <a:pt x="105" y="607"/>
                    <a:pt x="105" y="607"/>
                    <a:pt x="0" y="84"/>
                  </a:cubicBezTo>
                  <a:cubicBezTo>
                    <a:pt x="230" y="21"/>
                    <a:pt x="481" y="0"/>
                    <a:pt x="712" y="42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8" name="Google Shape;7388;p47"/>
            <p:cNvSpPr/>
            <p:nvPr/>
          </p:nvSpPr>
          <p:spPr>
            <a:xfrm>
              <a:off x="4582925" y="4785525"/>
              <a:ext cx="17800" cy="12575"/>
            </a:xfrm>
            <a:custGeom>
              <a:avLst/>
              <a:gdLst/>
              <a:ahLst/>
              <a:cxnLst/>
              <a:rect l="l" t="t" r="r" b="b"/>
              <a:pathLst>
                <a:path w="712" h="503" extrusionOk="0">
                  <a:moveTo>
                    <a:pt x="0" y="294"/>
                  </a:moveTo>
                  <a:cubicBezTo>
                    <a:pt x="251" y="84"/>
                    <a:pt x="523" y="1"/>
                    <a:pt x="712" y="377"/>
                  </a:cubicBezTo>
                  <a:cubicBezTo>
                    <a:pt x="481" y="503"/>
                    <a:pt x="188" y="482"/>
                    <a:pt x="0" y="294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9" name="Google Shape;7389;p47"/>
            <p:cNvSpPr/>
            <p:nvPr/>
          </p:nvSpPr>
          <p:spPr>
            <a:xfrm>
              <a:off x="4689100" y="4786575"/>
              <a:ext cx="13625" cy="11000"/>
            </a:xfrm>
            <a:custGeom>
              <a:avLst/>
              <a:gdLst/>
              <a:ahLst/>
              <a:cxnLst/>
              <a:rect l="l" t="t" r="r" b="b"/>
              <a:pathLst>
                <a:path w="545" h="440" extrusionOk="0">
                  <a:moveTo>
                    <a:pt x="1" y="356"/>
                  </a:moveTo>
                  <a:cubicBezTo>
                    <a:pt x="126" y="1"/>
                    <a:pt x="314" y="1"/>
                    <a:pt x="545" y="252"/>
                  </a:cubicBezTo>
                  <a:cubicBezTo>
                    <a:pt x="398" y="419"/>
                    <a:pt x="189" y="440"/>
                    <a:pt x="1" y="356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0" name="Google Shape;7390;p47"/>
            <p:cNvSpPr/>
            <p:nvPr/>
          </p:nvSpPr>
          <p:spPr>
            <a:xfrm>
              <a:off x="5638000" y="4767750"/>
              <a:ext cx="8900" cy="6825"/>
            </a:xfrm>
            <a:custGeom>
              <a:avLst/>
              <a:gdLst/>
              <a:ahLst/>
              <a:cxnLst/>
              <a:rect l="l" t="t" r="r" b="b"/>
              <a:pathLst>
                <a:path w="356" h="273" extrusionOk="0">
                  <a:moveTo>
                    <a:pt x="0" y="230"/>
                  </a:moveTo>
                  <a:cubicBezTo>
                    <a:pt x="21" y="126"/>
                    <a:pt x="42" y="21"/>
                    <a:pt x="167" y="21"/>
                  </a:cubicBezTo>
                  <a:cubicBezTo>
                    <a:pt x="314" y="0"/>
                    <a:pt x="335" y="126"/>
                    <a:pt x="356" y="210"/>
                  </a:cubicBezTo>
                  <a:cubicBezTo>
                    <a:pt x="251" y="272"/>
                    <a:pt x="126" y="272"/>
                    <a:pt x="0" y="23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1" name="Google Shape;7391;p47"/>
            <p:cNvSpPr/>
            <p:nvPr/>
          </p:nvSpPr>
          <p:spPr>
            <a:xfrm>
              <a:off x="4711600" y="4788150"/>
              <a:ext cx="8925" cy="8925"/>
            </a:xfrm>
            <a:custGeom>
              <a:avLst/>
              <a:gdLst/>
              <a:ahLst/>
              <a:cxnLst/>
              <a:rect l="l" t="t" r="r" b="b"/>
              <a:pathLst>
                <a:path w="357" h="357" extrusionOk="0">
                  <a:moveTo>
                    <a:pt x="0" y="189"/>
                  </a:moveTo>
                  <a:cubicBezTo>
                    <a:pt x="105" y="0"/>
                    <a:pt x="231" y="21"/>
                    <a:pt x="356" y="189"/>
                  </a:cubicBezTo>
                  <a:cubicBezTo>
                    <a:pt x="231" y="356"/>
                    <a:pt x="105" y="356"/>
                    <a:pt x="0" y="189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2" name="Google Shape;7392;p47"/>
            <p:cNvSpPr/>
            <p:nvPr/>
          </p:nvSpPr>
          <p:spPr>
            <a:xfrm>
              <a:off x="4844450" y="4783450"/>
              <a:ext cx="8925" cy="9425"/>
            </a:xfrm>
            <a:custGeom>
              <a:avLst/>
              <a:gdLst/>
              <a:ahLst/>
              <a:cxnLst/>
              <a:rect l="l" t="t" r="r" b="b"/>
              <a:pathLst>
                <a:path w="357" h="377" extrusionOk="0">
                  <a:moveTo>
                    <a:pt x="1" y="188"/>
                  </a:moveTo>
                  <a:cubicBezTo>
                    <a:pt x="126" y="0"/>
                    <a:pt x="252" y="21"/>
                    <a:pt x="357" y="209"/>
                  </a:cubicBezTo>
                  <a:cubicBezTo>
                    <a:pt x="231" y="377"/>
                    <a:pt x="126" y="356"/>
                    <a:pt x="1" y="188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3" name="Google Shape;7393;p47"/>
            <p:cNvSpPr/>
            <p:nvPr/>
          </p:nvSpPr>
          <p:spPr>
            <a:xfrm>
              <a:off x="5474250" y="4775075"/>
              <a:ext cx="8400" cy="8400"/>
            </a:xfrm>
            <a:custGeom>
              <a:avLst/>
              <a:gdLst/>
              <a:ahLst/>
              <a:cxnLst/>
              <a:rect l="l" t="t" r="r" b="b"/>
              <a:pathLst>
                <a:path w="336" h="336" extrusionOk="0">
                  <a:moveTo>
                    <a:pt x="1" y="168"/>
                  </a:moveTo>
                  <a:cubicBezTo>
                    <a:pt x="106" y="0"/>
                    <a:pt x="231" y="0"/>
                    <a:pt x="336" y="168"/>
                  </a:cubicBezTo>
                  <a:cubicBezTo>
                    <a:pt x="231" y="335"/>
                    <a:pt x="106" y="335"/>
                    <a:pt x="1" y="168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4" name="Google Shape;7394;p47"/>
            <p:cNvSpPr/>
            <p:nvPr/>
          </p:nvSpPr>
          <p:spPr>
            <a:xfrm>
              <a:off x="5097125" y="4725900"/>
              <a:ext cx="52850" cy="39775"/>
            </a:xfrm>
            <a:custGeom>
              <a:avLst/>
              <a:gdLst/>
              <a:ahLst/>
              <a:cxnLst/>
              <a:rect l="l" t="t" r="r" b="b"/>
              <a:pathLst>
                <a:path w="2114" h="1591" extrusionOk="0">
                  <a:moveTo>
                    <a:pt x="42" y="1109"/>
                  </a:moveTo>
                  <a:cubicBezTo>
                    <a:pt x="84" y="942"/>
                    <a:pt x="147" y="754"/>
                    <a:pt x="167" y="586"/>
                  </a:cubicBezTo>
                  <a:cubicBezTo>
                    <a:pt x="209" y="210"/>
                    <a:pt x="439" y="126"/>
                    <a:pt x="732" y="231"/>
                  </a:cubicBezTo>
                  <a:cubicBezTo>
                    <a:pt x="1088" y="335"/>
                    <a:pt x="1402" y="461"/>
                    <a:pt x="1695" y="105"/>
                  </a:cubicBezTo>
                  <a:cubicBezTo>
                    <a:pt x="1779" y="0"/>
                    <a:pt x="1925" y="0"/>
                    <a:pt x="2009" y="105"/>
                  </a:cubicBezTo>
                  <a:cubicBezTo>
                    <a:pt x="2113" y="210"/>
                    <a:pt x="2030" y="314"/>
                    <a:pt x="2009" y="419"/>
                  </a:cubicBezTo>
                  <a:cubicBezTo>
                    <a:pt x="1967" y="796"/>
                    <a:pt x="1611" y="1068"/>
                    <a:pt x="1255" y="1005"/>
                  </a:cubicBezTo>
                  <a:cubicBezTo>
                    <a:pt x="879" y="963"/>
                    <a:pt x="732" y="1026"/>
                    <a:pt x="607" y="1360"/>
                  </a:cubicBezTo>
                  <a:cubicBezTo>
                    <a:pt x="565" y="1528"/>
                    <a:pt x="398" y="1591"/>
                    <a:pt x="251" y="1528"/>
                  </a:cubicBezTo>
                  <a:cubicBezTo>
                    <a:pt x="84" y="1444"/>
                    <a:pt x="0" y="1277"/>
                    <a:pt x="42" y="1109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5" name="Google Shape;7395;p47"/>
            <p:cNvSpPr/>
            <p:nvPr/>
          </p:nvSpPr>
          <p:spPr>
            <a:xfrm>
              <a:off x="5821600" y="4678825"/>
              <a:ext cx="14150" cy="12050"/>
            </a:xfrm>
            <a:custGeom>
              <a:avLst/>
              <a:gdLst/>
              <a:ahLst/>
              <a:cxnLst/>
              <a:rect l="l" t="t" r="r" b="b"/>
              <a:pathLst>
                <a:path w="566" h="482" extrusionOk="0">
                  <a:moveTo>
                    <a:pt x="314" y="482"/>
                  </a:moveTo>
                  <a:cubicBezTo>
                    <a:pt x="168" y="482"/>
                    <a:pt x="0" y="461"/>
                    <a:pt x="21" y="272"/>
                  </a:cubicBezTo>
                  <a:cubicBezTo>
                    <a:pt x="0" y="105"/>
                    <a:pt x="147" y="0"/>
                    <a:pt x="293" y="0"/>
                  </a:cubicBezTo>
                  <a:cubicBezTo>
                    <a:pt x="461" y="0"/>
                    <a:pt x="565" y="126"/>
                    <a:pt x="565" y="293"/>
                  </a:cubicBezTo>
                  <a:cubicBezTo>
                    <a:pt x="565" y="461"/>
                    <a:pt x="440" y="461"/>
                    <a:pt x="314" y="482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6" name="Google Shape;7396;p47"/>
            <p:cNvSpPr/>
            <p:nvPr/>
          </p:nvSpPr>
          <p:spPr>
            <a:xfrm>
              <a:off x="5341400" y="4657375"/>
              <a:ext cx="15725" cy="11525"/>
            </a:xfrm>
            <a:custGeom>
              <a:avLst/>
              <a:gdLst/>
              <a:ahLst/>
              <a:cxnLst/>
              <a:rect l="l" t="t" r="r" b="b"/>
              <a:pathLst>
                <a:path w="629" h="461" extrusionOk="0">
                  <a:moveTo>
                    <a:pt x="210" y="0"/>
                  </a:moveTo>
                  <a:cubicBezTo>
                    <a:pt x="356" y="21"/>
                    <a:pt x="544" y="84"/>
                    <a:pt x="586" y="272"/>
                  </a:cubicBezTo>
                  <a:cubicBezTo>
                    <a:pt x="628" y="398"/>
                    <a:pt x="482" y="461"/>
                    <a:pt x="377" y="461"/>
                  </a:cubicBezTo>
                  <a:cubicBezTo>
                    <a:pt x="189" y="461"/>
                    <a:pt x="0" y="419"/>
                    <a:pt x="21" y="168"/>
                  </a:cubicBezTo>
                  <a:cubicBezTo>
                    <a:pt x="21" y="84"/>
                    <a:pt x="105" y="0"/>
                    <a:pt x="21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7" name="Google Shape;7397;p47"/>
            <p:cNvSpPr/>
            <p:nvPr/>
          </p:nvSpPr>
          <p:spPr>
            <a:xfrm>
              <a:off x="5301650" y="4675150"/>
              <a:ext cx="7875" cy="9975"/>
            </a:xfrm>
            <a:custGeom>
              <a:avLst/>
              <a:gdLst/>
              <a:ahLst/>
              <a:cxnLst/>
              <a:rect l="l" t="t" r="r" b="b"/>
              <a:pathLst>
                <a:path w="315" h="399" extrusionOk="0">
                  <a:moveTo>
                    <a:pt x="314" y="210"/>
                  </a:moveTo>
                  <a:cubicBezTo>
                    <a:pt x="272" y="252"/>
                    <a:pt x="251" y="357"/>
                    <a:pt x="189" y="357"/>
                  </a:cubicBezTo>
                  <a:cubicBezTo>
                    <a:pt x="42" y="398"/>
                    <a:pt x="21" y="273"/>
                    <a:pt x="0" y="168"/>
                  </a:cubicBezTo>
                  <a:cubicBezTo>
                    <a:pt x="0" y="85"/>
                    <a:pt x="63" y="1"/>
                    <a:pt x="168" y="1"/>
                  </a:cubicBezTo>
                  <a:cubicBezTo>
                    <a:pt x="251" y="22"/>
                    <a:pt x="293" y="85"/>
                    <a:pt x="314" y="21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8" name="Google Shape;7398;p47"/>
            <p:cNvSpPr/>
            <p:nvPr/>
          </p:nvSpPr>
          <p:spPr>
            <a:xfrm>
              <a:off x="5360225" y="4679350"/>
              <a:ext cx="5775" cy="5250"/>
            </a:xfrm>
            <a:custGeom>
              <a:avLst/>
              <a:gdLst/>
              <a:ahLst/>
              <a:cxnLst/>
              <a:rect l="l" t="t" r="r" b="b"/>
              <a:pathLst>
                <a:path w="231" h="210" extrusionOk="0">
                  <a:moveTo>
                    <a:pt x="231" y="63"/>
                  </a:moveTo>
                  <a:cubicBezTo>
                    <a:pt x="210" y="105"/>
                    <a:pt x="189" y="168"/>
                    <a:pt x="168" y="209"/>
                  </a:cubicBezTo>
                  <a:cubicBezTo>
                    <a:pt x="105" y="189"/>
                    <a:pt x="42" y="189"/>
                    <a:pt x="22" y="147"/>
                  </a:cubicBezTo>
                  <a:cubicBezTo>
                    <a:pt x="1" y="105"/>
                    <a:pt x="63" y="42"/>
                    <a:pt x="8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9" name="Google Shape;7399;p47"/>
            <p:cNvSpPr/>
            <p:nvPr/>
          </p:nvSpPr>
          <p:spPr>
            <a:xfrm>
              <a:off x="4611175" y="4651100"/>
              <a:ext cx="50225" cy="32975"/>
            </a:xfrm>
            <a:custGeom>
              <a:avLst/>
              <a:gdLst/>
              <a:ahLst/>
              <a:cxnLst/>
              <a:rect l="l" t="t" r="r" b="b"/>
              <a:pathLst>
                <a:path w="2009" h="1319" extrusionOk="0">
                  <a:moveTo>
                    <a:pt x="105" y="0"/>
                  </a:moveTo>
                  <a:lnTo>
                    <a:pt x="837" y="0"/>
                  </a:lnTo>
                  <a:cubicBezTo>
                    <a:pt x="816" y="398"/>
                    <a:pt x="942" y="691"/>
                    <a:pt x="1402" y="691"/>
                  </a:cubicBezTo>
                  <a:cubicBezTo>
                    <a:pt x="1527" y="691"/>
                    <a:pt x="1632" y="712"/>
                    <a:pt x="1758" y="754"/>
                  </a:cubicBezTo>
                  <a:cubicBezTo>
                    <a:pt x="1883" y="795"/>
                    <a:pt x="2009" y="900"/>
                    <a:pt x="1967" y="1067"/>
                  </a:cubicBezTo>
                  <a:cubicBezTo>
                    <a:pt x="1925" y="1214"/>
                    <a:pt x="1799" y="1214"/>
                    <a:pt x="1695" y="1235"/>
                  </a:cubicBezTo>
                  <a:cubicBezTo>
                    <a:pt x="1109" y="1319"/>
                    <a:pt x="691" y="942"/>
                    <a:pt x="230" y="733"/>
                  </a:cubicBezTo>
                  <a:cubicBezTo>
                    <a:pt x="0" y="649"/>
                    <a:pt x="146" y="251"/>
                    <a:pt x="10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0" name="Google Shape;7400;p47"/>
            <p:cNvSpPr/>
            <p:nvPr/>
          </p:nvSpPr>
          <p:spPr>
            <a:xfrm>
              <a:off x="4476200" y="4645875"/>
              <a:ext cx="35600" cy="15175"/>
            </a:xfrm>
            <a:custGeom>
              <a:avLst/>
              <a:gdLst/>
              <a:ahLst/>
              <a:cxnLst/>
              <a:rect l="l" t="t" r="r" b="b"/>
              <a:pathLst>
                <a:path w="1424" h="607" extrusionOk="0">
                  <a:moveTo>
                    <a:pt x="1" y="377"/>
                  </a:moveTo>
                  <a:cubicBezTo>
                    <a:pt x="1" y="168"/>
                    <a:pt x="189" y="0"/>
                    <a:pt x="398" y="42"/>
                  </a:cubicBezTo>
                  <a:lnTo>
                    <a:pt x="1424" y="42"/>
                  </a:lnTo>
                  <a:cubicBezTo>
                    <a:pt x="1068" y="607"/>
                    <a:pt x="545" y="523"/>
                    <a:pt x="1" y="377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1" name="Google Shape;7401;p47"/>
            <p:cNvSpPr/>
            <p:nvPr/>
          </p:nvSpPr>
          <p:spPr>
            <a:xfrm>
              <a:off x="4454750" y="4717525"/>
              <a:ext cx="16775" cy="17300"/>
            </a:xfrm>
            <a:custGeom>
              <a:avLst/>
              <a:gdLst/>
              <a:ahLst/>
              <a:cxnLst/>
              <a:rect l="l" t="t" r="r" b="b"/>
              <a:pathLst>
                <a:path w="671" h="692" extrusionOk="0">
                  <a:moveTo>
                    <a:pt x="336" y="670"/>
                  </a:moveTo>
                  <a:cubicBezTo>
                    <a:pt x="126" y="649"/>
                    <a:pt x="1" y="461"/>
                    <a:pt x="22" y="273"/>
                  </a:cubicBezTo>
                  <a:cubicBezTo>
                    <a:pt x="1" y="126"/>
                    <a:pt x="147" y="1"/>
                    <a:pt x="294" y="43"/>
                  </a:cubicBezTo>
                  <a:cubicBezTo>
                    <a:pt x="503" y="43"/>
                    <a:pt x="670" y="231"/>
                    <a:pt x="649" y="440"/>
                  </a:cubicBezTo>
                  <a:cubicBezTo>
                    <a:pt x="670" y="607"/>
                    <a:pt x="545" y="691"/>
                    <a:pt x="336" y="67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2" name="Google Shape;7402;p47"/>
            <p:cNvSpPr/>
            <p:nvPr/>
          </p:nvSpPr>
          <p:spPr>
            <a:xfrm>
              <a:off x="4406100" y="4660500"/>
              <a:ext cx="12075" cy="13125"/>
            </a:xfrm>
            <a:custGeom>
              <a:avLst/>
              <a:gdLst/>
              <a:ahLst/>
              <a:cxnLst/>
              <a:rect l="l" t="t" r="r" b="b"/>
              <a:pathLst>
                <a:path w="483" h="525" extrusionOk="0">
                  <a:moveTo>
                    <a:pt x="461" y="210"/>
                  </a:moveTo>
                  <a:cubicBezTo>
                    <a:pt x="482" y="336"/>
                    <a:pt x="440" y="440"/>
                    <a:pt x="315" y="461"/>
                  </a:cubicBezTo>
                  <a:cubicBezTo>
                    <a:pt x="147" y="524"/>
                    <a:pt x="1" y="399"/>
                    <a:pt x="22" y="252"/>
                  </a:cubicBezTo>
                  <a:cubicBezTo>
                    <a:pt x="1" y="127"/>
                    <a:pt x="106" y="22"/>
                    <a:pt x="231" y="22"/>
                  </a:cubicBezTo>
                  <a:cubicBezTo>
                    <a:pt x="336" y="1"/>
                    <a:pt x="461" y="85"/>
                    <a:pt x="461" y="21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3" name="Google Shape;7403;p47"/>
            <p:cNvSpPr/>
            <p:nvPr/>
          </p:nvSpPr>
          <p:spPr>
            <a:xfrm>
              <a:off x="4832950" y="4741075"/>
              <a:ext cx="5250" cy="5775"/>
            </a:xfrm>
            <a:custGeom>
              <a:avLst/>
              <a:gdLst/>
              <a:ahLst/>
              <a:cxnLst/>
              <a:rect l="l" t="t" r="r" b="b"/>
              <a:pathLst>
                <a:path w="210" h="231" extrusionOk="0">
                  <a:moveTo>
                    <a:pt x="210" y="84"/>
                  </a:moveTo>
                  <a:cubicBezTo>
                    <a:pt x="189" y="126"/>
                    <a:pt x="189" y="209"/>
                    <a:pt x="147" y="209"/>
                  </a:cubicBezTo>
                  <a:cubicBezTo>
                    <a:pt x="105" y="230"/>
                    <a:pt x="42" y="189"/>
                    <a:pt x="1" y="168"/>
                  </a:cubicBezTo>
                  <a:cubicBezTo>
                    <a:pt x="22" y="105"/>
                    <a:pt x="42" y="42"/>
                    <a:pt x="63" y="21"/>
                  </a:cubicBezTo>
                  <a:cubicBezTo>
                    <a:pt x="105" y="0"/>
                    <a:pt x="168" y="63"/>
                    <a:pt x="210" y="84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4" name="Google Shape;7404;p47"/>
            <p:cNvSpPr/>
            <p:nvPr/>
          </p:nvSpPr>
          <p:spPr>
            <a:xfrm>
              <a:off x="4753450" y="4670450"/>
              <a:ext cx="5250" cy="5250"/>
            </a:xfrm>
            <a:custGeom>
              <a:avLst/>
              <a:gdLst/>
              <a:ahLst/>
              <a:cxnLst/>
              <a:rect l="l" t="t" r="r" b="b"/>
              <a:pathLst>
                <a:path w="210" h="210" extrusionOk="0">
                  <a:moveTo>
                    <a:pt x="209" y="63"/>
                  </a:moveTo>
                  <a:cubicBezTo>
                    <a:pt x="189" y="105"/>
                    <a:pt x="168" y="189"/>
                    <a:pt x="126" y="210"/>
                  </a:cubicBezTo>
                  <a:cubicBezTo>
                    <a:pt x="105" y="210"/>
                    <a:pt x="42" y="168"/>
                    <a:pt x="0" y="147"/>
                  </a:cubicBezTo>
                  <a:cubicBezTo>
                    <a:pt x="21" y="105"/>
                    <a:pt x="21" y="21"/>
                    <a:pt x="63" y="1"/>
                  </a:cubicBezTo>
                  <a:cubicBezTo>
                    <a:pt x="105" y="1"/>
                    <a:pt x="147" y="42"/>
                    <a:pt x="209" y="63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5" name="Google Shape;7405;p47"/>
            <p:cNvSpPr/>
            <p:nvPr/>
          </p:nvSpPr>
          <p:spPr>
            <a:xfrm>
              <a:off x="4300975" y="4696075"/>
              <a:ext cx="10475" cy="7350"/>
            </a:xfrm>
            <a:custGeom>
              <a:avLst/>
              <a:gdLst/>
              <a:ahLst/>
              <a:cxnLst/>
              <a:rect l="l" t="t" r="r" b="b"/>
              <a:pathLst>
                <a:path w="419" h="294" extrusionOk="0">
                  <a:moveTo>
                    <a:pt x="189" y="294"/>
                  </a:moveTo>
                  <a:cubicBezTo>
                    <a:pt x="63" y="273"/>
                    <a:pt x="0" y="231"/>
                    <a:pt x="21" y="147"/>
                  </a:cubicBezTo>
                  <a:cubicBezTo>
                    <a:pt x="21" y="43"/>
                    <a:pt x="105" y="1"/>
                    <a:pt x="189" y="1"/>
                  </a:cubicBezTo>
                  <a:cubicBezTo>
                    <a:pt x="314" y="1"/>
                    <a:pt x="419" y="64"/>
                    <a:pt x="356" y="210"/>
                  </a:cubicBezTo>
                  <a:cubicBezTo>
                    <a:pt x="356" y="252"/>
                    <a:pt x="230" y="294"/>
                    <a:pt x="189" y="294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8916" y="1703580"/>
            <a:ext cx="10058400" cy="479940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8692" y="-58295"/>
            <a:ext cx="1582575" cy="1265687"/>
          </a:xfrm>
          <a:prstGeom prst="rect">
            <a:avLst/>
          </a:prstGeom>
        </p:spPr>
      </p:pic>
      <p:sp>
        <p:nvSpPr>
          <p:cNvPr id="50" name="Google Shape;7363;p47"/>
          <p:cNvSpPr/>
          <p:nvPr/>
        </p:nvSpPr>
        <p:spPr>
          <a:xfrm>
            <a:off x="691806" y="1269191"/>
            <a:ext cx="1154219" cy="1038440"/>
          </a:xfrm>
          <a:custGeom>
            <a:avLst/>
            <a:gdLst/>
            <a:ahLst/>
            <a:cxnLst/>
            <a:rect l="l" t="t" r="r" b="b"/>
            <a:pathLst>
              <a:path w="17306" h="18097" extrusionOk="0">
                <a:moveTo>
                  <a:pt x="12123" y="1"/>
                </a:moveTo>
                <a:lnTo>
                  <a:pt x="0" y="13177"/>
                </a:lnTo>
                <a:lnTo>
                  <a:pt x="44" y="13265"/>
                </a:lnTo>
                <a:lnTo>
                  <a:pt x="132" y="13485"/>
                </a:lnTo>
                <a:lnTo>
                  <a:pt x="308" y="13529"/>
                </a:lnTo>
                <a:lnTo>
                  <a:pt x="483" y="13617"/>
                </a:lnTo>
                <a:lnTo>
                  <a:pt x="571" y="13792"/>
                </a:lnTo>
                <a:lnTo>
                  <a:pt x="659" y="13968"/>
                </a:lnTo>
                <a:lnTo>
                  <a:pt x="835" y="14056"/>
                </a:lnTo>
                <a:lnTo>
                  <a:pt x="1011" y="14100"/>
                </a:lnTo>
                <a:lnTo>
                  <a:pt x="1098" y="14275"/>
                </a:lnTo>
                <a:lnTo>
                  <a:pt x="1142" y="14495"/>
                </a:lnTo>
                <a:lnTo>
                  <a:pt x="1186" y="14495"/>
                </a:lnTo>
                <a:lnTo>
                  <a:pt x="1362" y="14539"/>
                </a:lnTo>
                <a:lnTo>
                  <a:pt x="1538" y="14627"/>
                </a:lnTo>
                <a:lnTo>
                  <a:pt x="1625" y="14802"/>
                </a:lnTo>
                <a:lnTo>
                  <a:pt x="1669" y="14978"/>
                </a:lnTo>
                <a:lnTo>
                  <a:pt x="1713" y="14978"/>
                </a:lnTo>
                <a:lnTo>
                  <a:pt x="1889" y="15066"/>
                </a:lnTo>
                <a:lnTo>
                  <a:pt x="2065" y="15110"/>
                </a:lnTo>
                <a:lnTo>
                  <a:pt x="2109" y="15286"/>
                </a:lnTo>
                <a:lnTo>
                  <a:pt x="2196" y="15461"/>
                </a:lnTo>
                <a:lnTo>
                  <a:pt x="2196" y="15505"/>
                </a:lnTo>
                <a:lnTo>
                  <a:pt x="2416" y="15549"/>
                </a:lnTo>
                <a:lnTo>
                  <a:pt x="2592" y="15593"/>
                </a:lnTo>
                <a:lnTo>
                  <a:pt x="2636" y="15813"/>
                </a:lnTo>
                <a:lnTo>
                  <a:pt x="2723" y="15988"/>
                </a:lnTo>
                <a:lnTo>
                  <a:pt x="2899" y="16032"/>
                </a:lnTo>
                <a:lnTo>
                  <a:pt x="3119" y="16120"/>
                </a:lnTo>
                <a:lnTo>
                  <a:pt x="3163" y="16296"/>
                </a:lnTo>
                <a:lnTo>
                  <a:pt x="3251" y="16471"/>
                </a:lnTo>
                <a:lnTo>
                  <a:pt x="3251" y="16515"/>
                </a:lnTo>
                <a:lnTo>
                  <a:pt x="3426" y="16559"/>
                </a:lnTo>
                <a:lnTo>
                  <a:pt x="3646" y="16603"/>
                </a:lnTo>
                <a:lnTo>
                  <a:pt x="3690" y="16823"/>
                </a:lnTo>
                <a:lnTo>
                  <a:pt x="3778" y="16998"/>
                </a:lnTo>
                <a:lnTo>
                  <a:pt x="3953" y="17042"/>
                </a:lnTo>
                <a:lnTo>
                  <a:pt x="4129" y="17130"/>
                </a:lnTo>
                <a:lnTo>
                  <a:pt x="4217" y="17306"/>
                </a:lnTo>
                <a:lnTo>
                  <a:pt x="4305" y="17482"/>
                </a:lnTo>
                <a:lnTo>
                  <a:pt x="4480" y="17569"/>
                </a:lnTo>
                <a:lnTo>
                  <a:pt x="4656" y="17613"/>
                </a:lnTo>
                <a:lnTo>
                  <a:pt x="4744" y="17789"/>
                </a:lnTo>
                <a:lnTo>
                  <a:pt x="4832" y="18009"/>
                </a:lnTo>
                <a:lnTo>
                  <a:pt x="5007" y="18053"/>
                </a:lnTo>
                <a:lnTo>
                  <a:pt x="5095" y="18097"/>
                </a:lnTo>
                <a:lnTo>
                  <a:pt x="5183" y="18009"/>
                </a:lnTo>
                <a:lnTo>
                  <a:pt x="17305" y="4920"/>
                </a:lnTo>
                <a:lnTo>
                  <a:pt x="17261" y="4876"/>
                </a:lnTo>
                <a:lnTo>
                  <a:pt x="17218" y="4657"/>
                </a:lnTo>
                <a:lnTo>
                  <a:pt x="17174" y="4657"/>
                </a:lnTo>
                <a:lnTo>
                  <a:pt x="16998" y="4613"/>
                </a:lnTo>
                <a:lnTo>
                  <a:pt x="16822" y="4525"/>
                </a:lnTo>
                <a:lnTo>
                  <a:pt x="16734" y="4349"/>
                </a:lnTo>
                <a:lnTo>
                  <a:pt x="16690" y="4173"/>
                </a:lnTo>
                <a:lnTo>
                  <a:pt x="16647" y="4173"/>
                </a:lnTo>
                <a:lnTo>
                  <a:pt x="16471" y="4086"/>
                </a:lnTo>
                <a:lnTo>
                  <a:pt x="16295" y="4042"/>
                </a:lnTo>
                <a:lnTo>
                  <a:pt x="16251" y="3866"/>
                </a:lnTo>
                <a:lnTo>
                  <a:pt x="16163" y="3646"/>
                </a:lnTo>
                <a:lnTo>
                  <a:pt x="15944" y="3602"/>
                </a:lnTo>
                <a:lnTo>
                  <a:pt x="15768" y="3558"/>
                </a:lnTo>
                <a:lnTo>
                  <a:pt x="15724" y="3339"/>
                </a:lnTo>
                <a:lnTo>
                  <a:pt x="15636" y="3163"/>
                </a:lnTo>
                <a:lnTo>
                  <a:pt x="15461" y="3075"/>
                </a:lnTo>
                <a:lnTo>
                  <a:pt x="15241" y="3031"/>
                </a:lnTo>
                <a:lnTo>
                  <a:pt x="15197" y="2856"/>
                </a:lnTo>
                <a:lnTo>
                  <a:pt x="15109" y="2680"/>
                </a:lnTo>
                <a:lnTo>
                  <a:pt x="15109" y="2636"/>
                </a:lnTo>
                <a:lnTo>
                  <a:pt x="14934" y="2592"/>
                </a:lnTo>
                <a:lnTo>
                  <a:pt x="14758" y="2548"/>
                </a:lnTo>
                <a:lnTo>
                  <a:pt x="14670" y="2329"/>
                </a:lnTo>
                <a:lnTo>
                  <a:pt x="14582" y="2153"/>
                </a:lnTo>
                <a:lnTo>
                  <a:pt x="14407" y="2109"/>
                </a:lnTo>
                <a:lnTo>
                  <a:pt x="14231" y="2021"/>
                </a:lnTo>
                <a:lnTo>
                  <a:pt x="14143" y="1846"/>
                </a:lnTo>
                <a:lnTo>
                  <a:pt x="14055" y="1670"/>
                </a:lnTo>
                <a:lnTo>
                  <a:pt x="13880" y="1582"/>
                </a:lnTo>
                <a:lnTo>
                  <a:pt x="13704" y="1538"/>
                </a:lnTo>
                <a:lnTo>
                  <a:pt x="13616" y="1362"/>
                </a:lnTo>
                <a:lnTo>
                  <a:pt x="13572" y="1143"/>
                </a:lnTo>
                <a:lnTo>
                  <a:pt x="13528" y="1143"/>
                </a:lnTo>
                <a:lnTo>
                  <a:pt x="13352" y="1099"/>
                </a:lnTo>
                <a:lnTo>
                  <a:pt x="13177" y="1011"/>
                </a:lnTo>
                <a:lnTo>
                  <a:pt x="13089" y="835"/>
                </a:lnTo>
                <a:lnTo>
                  <a:pt x="13045" y="660"/>
                </a:lnTo>
                <a:lnTo>
                  <a:pt x="13001" y="660"/>
                </a:lnTo>
                <a:lnTo>
                  <a:pt x="12825" y="572"/>
                </a:lnTo>
                <a:lnTo>
                  <a:pt x="12650" y="528"/>
                </a:lnTo>
                <a:lnTo>
                  <a:pt x="12562" y="352"/>
                </a:lnTo>
                <a:lnTo>
                  <a:pt x="12518" y="133"/>
                </a:lnTo>
                <a:lnTo>
                  <a:pt x="12298" y="89"/>
                </a:lnTo>
                <a:lnTo>
                  <a:pt x="12123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2" name="Google Shape;7365;p47"/>
          <p:cNvSpPr/>
          <p:nvPr/>
        </p:nvSpPr>
        <p:spPr>
          <a:xfrm>
            <a:off x="10469691" y="5927544"/>
            <a:ext cx="1142293" cy="1150887"/>
          </a:xfrm>
          <a:custGeom>
            <a:avLst/>
            <a:gdLst/>
            <a:ahLst/>
            <a:cxnLst/>
            <a:rect l="l" t="t" r="r" b="b"/>
            <a:pathLst>
              <a:path w="17306" h="18097" extrusionOk="0">
                <a:moveTo>
                  <a:pt x="12123" y="1"/>
                </a:moveTo>
                <a:lnTo>
                  <a:pt x="0" y="13177"/>
                </a:lnTo>
                <a:lnTo>
                  <a:pt x="44" y="13265"/>
                </a:lnTo>
                <a:lnTo>
                  <a:pt x="132" y="13485"/>
                </a:lnTo>
                <a:lnTo>
                  <a:pt x="308" y="13529"/>
                </a:lnTo>
                <a:lnTo>
                  <a:pt x="483" y="13617"/>
                </a:lnTo>
                <a:lnTo>
                  <a:pt x="571" y="13792"/>
                </a:lnTo>
                <a:lnTo>
                  <a:pt x="659" y="13968"/>
                </a:lnTo>
                <a:lnTo>
                  <a:pt x="835" y="14056"/>
                </a:lnTo>
                <a:lnTo>
                  <a:pt x="1011" y="14100"/>
                </a:lnTo>
                <a:lnTo>
                  <a:pt x="1098" y="14275"/>
                </a:lnTo>
                <a:lnTo>
                  <a:pt x="1142" y="14495"/>
                </a:lnTo>
                <a:lnTo>
                  <a:pt x="1186" y="14495"/>
                </a:lnTo>
                <a:lnTo>
                  <a:pt x="1362" y="14539"/>
                </a:lnTo>
                <a:lnTo>
                  <a:pt x="1538" y="14627"/>
                </a:lnTo>
                <a:lnTo>
                  <a:pt x="1625" y="14802"/>
                </a:lnTo>
                <a:lnTo>
                  <a:pt x="1669" y="14978"/>
                </a:lnTo>
                <a:lnTo>
                  <a:pt x="1713" y="14978"/>
                </a:lnTo>
                <a:lnTo>
                  <a:pt x="1889" y="15066"/>
                </a:lnTo>
                <a:lnTo>
                  <a:pt x="2065" y="15110"/>
                </a:lnTo>
                <a:lnTo>
                  <a:pt x="2109" y="15286"/>
                </a:lnTo>
                <a:lnTo>
                  <a:pt x="2196" y="15461"/>
                </a:lnTo>
                <a:lnTo>
                  <a:pt x="2196" y="15505"/>
                </a:lnTo>
                <a:lnTo>
                  <a:pt x="2416" y="15549"/>
                </a:lnTo>
                <a:lnTo>
                  <a:pt x="2592" y="15593"/>
                </a:lnTo>
                <a:lnTo>
                  <a:pt x="2636" y="15813"/>
                </a:lnTo>
                <a:lnTo>
                  <a:pt x="2723" y="15988"/>
                </a:lnTo>
                <a:lnTo>
                  <a:pt x="2899" y="16032"/>
                </a:lnTo>
                <a:lnTo>
                  <a:pt x="3119" y="16120"/>
                </a:lnTo>
                <a:lnTo>
                  <a:pt x="3163" y="16296"/>
                </a:lnTo>
                <a:lnTo>
                  <a:pt x="3251" y="16471"/>
                </a:lnTo>
                <a:lnTo>
                  <a:pt x="3251" y="16515"/>
                </a:lnTo>
                <a:lnTo>
                  <a:pt x="3426" y="16559"/>
                </a:lnTo>
                <a:lnTo>
                  <a:pt x="3646" y="16603"/>
                </a:lnTo>
                <a:lnTo>
                  <a:pt x="3690" y="16823"/>
                </a:lnTo>
                <a:lnTo>
                  <a:pt x="3778" y="16998"/>
                </a:lnTo>
                <a:lnTo>
                  <a:pt x="3953" y="17042"/>
                </a:lnTo>
                <a:lnTo>
                  <a:pt x="4129" y="17130"/>
                </a:lnTo>
                <a:lnTo>
                  <a:pt x="4217" y="17306"/>
                </a:lnTo>
                <a:lnTo>
                  <a:pt x="4305" y="17482"/>
                </a:lnTo>
                <a:lnTo>
                  <a:pt x="4480" y="17569"/>
                </a:lnTo>
                <a:lnTo>
                  <a:pt x="4656" y="17613"/>
                </a:lnTo>
                <a:lnTo>
                  <a:pt x="4744" y="17789"/>
                </a:lnTo>
                <a:lnTo>
                  <a:pt x="4832" y="18009"/>
                </a:lnTo>
                <a:lnTo>
                  <a:pt x="5007" y="18053"/>
                </a:lnTo>
                <a:lnTo>
                  <a:pt x="5095" y="18097"/>
                </a:lnTo>
                <a:lnTo>
                  <a:pt x="5183" y="18009"/>
                </a:lnTo>
                <a:lnTo>
                  <a:pt x="17305" y="4920"/>
                </a:lnTo>
                <a:lnTo>
                  <a:pt x="17261" y="4876"/>
                </a:lnTo>
                <a:lnTo>
                  <a:pt x="17218" y="4657"/>
                </a:lnTo>
                <a:lnTo>
                  <a:pt x="17174" y="4657"/>
                </a:lnTo>
                <a:lnTo>
                  <a:pt x="16998" y="4613"/>
                </a:lnTo>
                <a:lnTo>
                  <a:pt x="16822" y="4525"/>
                </a:lnTo>
                <a:lnTo>
                  <a:pt x="16734" y="4349"/>
                </a:lnTo>
                <a:lnTo>
                  <a:pt x="16690" y="4173"/>
                </a:lnTo>
                <a:lnTo>
                  <a:pt x="16647" y="4173"/>
                </a:lnTo>
                <a:lnTo>
                  <a:pt x="16471" y="4086"/>
                </a:lnTo>
                <a:lnTo>
                  <a:pt x="16295" y="4042"/>
                </a:lnTo>
                <a:lnTo>
                  <a:pt x="16251" y="3866"/>
                </a:lnTo>
                <a:lnTo>
                  <a:pt x="16163" y="3646"/>
                </a:lnTo>
                <a:lnTo>
                  <a:pt x="15944" y="3602"/>
                </a:lnTo>
                <a:lnTo>
                  <a:pt x="15768" y="3558"/>
                </a:lnTo>
                <a:lnTo>
                  <a:pt x="15724" y="3339"/>
                </a:lnTo>
                <a:lnTo>
                  <a:pt x="15636" y="3163"/>
                </a:lnTo>
                <a:lnTo>
                  <a:pt x="15461" y="3075"/>
                </a:lnTo>
                <a:lnTo>
                  <a:pt x="15241" y="3031"/>
                </a:lnTo>
                <a:lnTo>
                  <a:pt x="15197" y="2856"/>
                </a:lnTo>
                <a:lnTo>
                  <a:pt x="15109" y="2680"/>
                </a:lnTo>
                <a:lnTo>
                  <a:pt x="15109" y="2636"/>
                </a:lnTo>
                <a:lnTo>
                  <a:pt x="14934" y="2592"/>
                </a:lnTo>
                <a:lnTo>
                  <a:pt x="14758" y="2548"/>
                </a:lnTo>
                <a:lnTo>
                  <a:pt x="14670" y="2329"/>
                </a:lnTo>
                <a:lnTo>
                  <a:pt x="14582" y="2153"/>
                </a:lnTo>
                <a:lnTo>
                  <a:pt x="14407" y="2109"/>
                </a:lnTo>
                <a:lnTo>
                  <a:pt x="14231" y="2021"/>
                </a:lnTo>
                <a:lnTo>
                  <a:pt x="14143" y="1846"/>
                </a:lnTo>
                <a:lnTo>
                  <a:pt x="14055" y="1670"/>
                </a:lnTo>
                <a:lnTo>
                  <a:pt x="13880" y="1582"/>
                </a:lnTo>
                <a:lnTo>
                  <a:pt x="13704" y="1538"/>
                </a:lnTo>
                <a:lnTo>
                  <a:pt x="13616" y="1362"/>
                </a:lnTo>
                <a:lnTo>
                  <a:pt x="13572" y="1143"/>
                </a:lnTo>
                <a:lnTo>
                  <a:pt x="13528" y="1143"/>
                </a:lnTo>
                <a:lnTo>
                  <a:pt x="13352" y="1099"/>
                </a:lnTo>
                <a:lnTo>
                  <a:pt x="13177" y="1011"/>
                </a:lnTo>
                <a:lnTo>
                  <a:pt x="13089" y="835"/>
                </a:lnTo>
                <a:lnTo>
                  <a:pt x="13045" y="660"/>
                </a:lnTo>
                <a:lnTo>
                  <a:pt x="13001" y="660"/>
                </a:lnTo>
                <a:lnTo>
                  <a:pt x="12825" y="572"/>
                </a:lnTo>
                <a:lnTo>
                  <a:pt x="12650" y="528"/>
                </a:lnTo>
                <a:lnTo>
                  <a:pt x="12562" y="352"/>
                </a:lnTo>
                <a:lnTo>
                  <a:pt x="12518" y="133"/>
                </a:lnTo>
                <a:lnTo>
                  <a:pt x="12298" y="89"/>
                </a:lnTo>
                <a:lnTo>
                  <a:pt x="12123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53" name="Picture 52"/>
          <p:cNvPicPr>
            <a:picLocks noChangeAspect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512" b="99884" l="10000" r="90000">
                        <a14:foregroundMark x1="40698" y1="43488" x2="44767" y2="43256"/>
                        <a14:foregroundMark x1="48605" y1="32326" x2="50930" y2="35116"/>
                        <a14:foregroundMark x1="55581" y1="58721" x2="56628" y2="59767"/>
                        <a14:foregroundMark x1="43837" y1="57558" x2="44186" y2="73953"/>
                        <a14:foregroundMark x1="38372" y1="73372" x2="55465" y2="75000"/>
                        <a14:foregroundMark x1="55465" y1="75000" x2="55465" y2="75000"/>
                        <a14:foregroundMark x1="35698" y1="59302" x2="26860" y2="65116"/>
                        <a14:foregroundMark x1="21977" y1="59302" x2="29884" y2="72907"/>
                        <a14:foregroundMark x1="52558" y1="84302" x2="54070" y2="92558"/>
                        <a14:foregroundMark x1="49767" y1="94070" x2="47907" y2="95233"/>
                        <a14:foregroundMark x1="42326" y1="84419" x2="43837" y2="91395"/>
                        <a14:foregroundMark x1="43837" y1="91628" x2="39186" y2="9348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77857" y="1524840"/>
            <a:ext cx="1424672" cy="1416742"/>
          </a:xfrm>
          <a:prstGeom prst="rect">
            <a:avLst/>
          </a:prstGeom>
        </p:spPr>
      </p:pic>
      <p:cxnSp>
        <p:nvCxnSpPr>
          <p:cNvPr id="54" name="直接连接符 16">
            <a:extLst>
              <a:ext uri="{FF2B5EF4-FFF2-40B4-BE49-F238E27FC236}">
                <a16:creationId xmlns:a16="http://schemas.microsoft.com/office/drawing/2014/main" id="{AC8BA5D3-50FA-4643-9328-499D8CCB3D8D}"/>
              </a:ext>
            </a:extLst>
          </p:cNvPr>
          <p:cNvCxnSpPr>
            <a:cxnSpLocks noChangeShapeType="1"/>
          </p:cNvCxnSpPr>
          <p:nvPr>
            <p:custDataLst>
              <p:tags r:id="rId1"/>
            </p:custDataLst>
          </p:nvPr>
        </p:nvCxnSpPr>
        <p:spPr bwMode="auto">
          <a:xfrm flipV="1">
            <a:off x="2357751" y="596433"/>
            <a:ext cx="8157057" cy="16316"/>
          </a:xfrm>
          <a:prstGeom prst="line">
            <a:avLst/>
          </a:prstGeom>
          <a:noFill/>
          <a:ln w="28575" algn="ctr">
            <a:solidFill>
              <a:schemeClr val="accent1"/>
            </a:solidFill>
            <a:round/>
            <a:headEnd/>
            <a:tailEnd type="oval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5" name="矩形 16">
            <a:extLst>
              <a:ext uri="{FF2B5EF4-FFF2-40B4-BE49-F238E27FC236}">
                <a16:creationId xmlns:a16="http://schemas.microsoft.com/office/drawing/2014/main" id="{6D16F263-6911-49F3-801A-96D42981CD4B}"/>
              </a:ext>
            </a:extLst>
          </p:cNvPr>
          <p:cNvSpPr/>
          <p:nvPr/>
        </p:nvSpPr>
        <p:spPr>
          <a:xfrm>
            <a:off x="2357751" y="32521"/>
            <a:ext cx="8372957" cy="53553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Calibri" panose="020F0502020204030204" pitchFamily="34" charset="0"/>
              </a:rPr>
              <a:t>SIÊNG NĂNG</a:t>
            </a: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Calibri" panose="020F0502020204030204" pitchFamily="34" charset="0"/>
              </a:rPr>
              <a:t>, </a:t>
            </a:r>
            <a:r>
              <a:rPr kumimoji="0" lang="vi-VN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Calibri" panose="020F0502020204030204" pitchFamily="34" charset="0"/>
              </a:rPr>
              <a:t>KIÊN TRÌ VÀ BIỂU HIỆN CỦA SIÊNG NĂNG</a:t>
            </a: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Calibri" panose="020F0502020204030204" pitchFamily="34" charset="0"/>
              </a:rPr>
              <a:t>, </a:t>
            </a:r>
            <a:r>
              <a:rPr kumimoji="0" lang="vi-VN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Calibri" panose="020F0502020204030204" pitchFamily="34" charset="0"/>
              </a:rPr>
              <a:t>KIÊN TRÌ</a:t>
            </a:r>
            <a:endParaRPr kumimoji="0" lang="zh-CN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Calibri" panose="020F0502020204030204" pitchFamily="34" charset="0"/>
            </a:endParaRPr>
          </a:p>
        </p:txBody>
      </p:sp>
      <p:sp>
        <p:nvSpPr>
          <p:cNvPr id="56" name="椭圆 14">
            <a:extLst>
              <a:ext uri="{FF2B5EF4-FFF2-40B4-BE49-F238E27FC236}">
                <a16:creationId xmlns:a16="http://schemas.microsoft.com/office/drawing/2014/main" id="{F027A450-CD6B-4746-9A03-CC7AE88D51B6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1553883" y="103919"/>
            <a:ext cx="803868" cy="822154"/>
          </a:xfrm>
          <a:prstGeom prst="ellipse">
            <a:avLst/>
          </a:prstGeom>
          <a:solidFill>
            <a:srgbClr val="FFFFFF"/>
          </a:solidFill>
          <a:ln w="25400" cap="flat" cmpd="sng" algn="ctr">
            <a:solidFill>
              <a:schemeClr val="accent1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Impact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7" name="椭圆 15">
            <a:extLst>
              <a:ext uri="{FF2B5EF4-FFF2-40B4-BE49-F238E27FC236}">
                <a16:creationId xmlns:a16="http://schemas.microsoft.com/office/drawing/2014/main" id="{EFEFA0EC-4E8B-4CF8-9959-E91D80857772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1582236" y="125682"/>
            <a:ext cx="775515" cy="800391"/>
          </a:xfrm>
          <a:prstGeom prst="ellipse">
            <a:avLst/>
          </a:prstGeom>
          <a:solidFill>
            <a:schemeClr val="accent1"/>
          </a:solidFill>
          <a:ln w="635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44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435569" y="695240"/>
            <a:ext cx="553720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a.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Thế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nào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là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siêng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năng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,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kiên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trì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?</a:t>
            </a:r>
          </a:p>
        </p:txBody>
      </p:sp>
      <p:cxnSp>
        <p:nvCxnSpPr>
          <p:cNvPr id="5" name="Straight Connector 4"/>
          <p:cNvCxnSpPr/>
          <p:nvPr/>
        </p:nvCxnSpPr>
        <p:spPr>
          <a:xfrm>
            <a:off x="2154264" y="3828081"/>
            <a:ext cx="8123593" cy="0"/>
          </a:xfrm>
          <a:prstGeom prst="line">
            <a:avLst/>
          </a:prstGeom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/>
          <p:cNvCxnSpPr/>
          <p:nvPr/>
        </p:nvCxnSpPr>
        <p:spPr>
          <a:xfrm flipV="1">
            <a:off x="1582236" y="4200041"/>
            <a:ext cx="3043737" cy="15498"/>
          </a:xfrm>
          <a:prstGeom prst="line">
            <a:avLst/>
          </a:prstGeom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/>
          <p:cNvCxnSpPr/>
          <p:nvPr/>
        </p:nvCxnSpPr>
        <p:spPr>
          <a:xfrm>
            <a:off x="2117212" y="4504453"/>
            <a:ext cx="6406856" cy="20233"/>
          </a:xfrm>
          <a:prstGeom prst="line">
            <a:avLst/>
          </a:prstGeom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/>
          <p:nvPr/>
        </p:nvCxnSpPr>
        <p:spPr>
          <a:xfrm>
            <a:off x="1559205" y="4850605"/>
            <a:ext cx="2129392" cy="0"/>
          </a:xfrm>
          <a:prstGeom prst="line">
            <a:avLst/>
          </a:prstGeom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/>
        </p:nvCxnSpPr>
        <p:spPr>
          <a:xfrm>
            <a:off x="4758060" y="4196515"/>
            <a:ext cx="3642021" cy="1586"/>
          </a:xfrm>
          <a:prstGeom prst="line">
            <a:avLst/>
          </a:prstGeom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1912327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  <p:bldP spid="56" grpId="0" animBg="1"/>
      <p:bldP spid="57" grpId="0" animBg="1"/>
      <p:bldP spid="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452;p48"/>
          <p:cNvSpPr txBox="1">
            <a:spLocks noGrp="1"/>
          </p:cNvSpPr>
          <p:nvPr>
            <p:ph type="title"/>
          </p:nvPr>
        </p:nvSpPr>
        <p:spPr>
          <a:xfrm rot="10800000" flipV="1">
            <a:off x="1445741" y="999190"/>
            <a:ext cx="8858166" cy="441688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just"/>
            <a:r>
              <a:rPr lang="en-US" sz="24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a. </a:t>
            </a:r>
            <a:r>
              <a:rPr lang="en-US" sz="24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Thế</a:t>
            </a:r>
            <a:r>
              <a:rPr lang="en-US" sz="24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nào</a:t>
            </a:r>
            <a:r>
              <a:rPr lang="en-US" sz="24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siêng</a:t>
            </a:r>
            <a:r>
              <a:rPr lang="en-US" sz="24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năng</a:t>
            </a:r>
            <a:r>
              <a:rPr lang="en-US" sz="24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4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kiên</a:t>
            </a:r>
            <a:r>
              <a:rPr lang="en-US" sz="24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trì</a:t>
            </a:r>
            <a:r>
              <a:rPr lang="en-US" sz="24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pic>
        <p:nvPicPr>
          <p:cNvPr id="3" name="Picture 4" descr="C:\Users\yvu\Documents\chalk-on-board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2883" y="1664677"/>
            <a:ext cx="9220200" cy="49899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2200073" y="2224532"/>
            <a:ext cx="7813964" cy="350865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     </a:t>
            </a:r>
            <a:r>
              <a:rPr lang="en-US" sz="3600" b="1" kern="0" dirty="0" err="1">
                <a:solidFill>
                  <a:srgbClr val="FFFF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Bài</a:t>
            </a:r>
            <a:r>
              <a:rPr lang="en-US" sz="3600" b="1" kern="0" dirty="0">
                <a:solidFill>
                  <a:srgbClr val="FFFF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600" b="1" kern="0" dirty="0" err="1">
                <a:solidFill>
                  <a:srgbClr val="FFFF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tập</a:t>
            </a:r>
            <a:r>
              <a:rPr lang="en-US" sz="3600" b="1" kern="0" dirty="0">
                <a:solidFill>
                  <a:srgbClr val="FFFF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600" b="1" kern="0" dirty="0" err="1">
                <a:solidFill>
                  <a:srgbClr val="FFFF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nhanh</a:t>
            </a:r>
            <a:r>
              <a:rPr lang="en-US" sz="3600" b="1" kern="0" dirty="0">
                <a:solidFill>
                  <a:srgbClr val="FFFF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:</a:t>
            </a:r>
          </a:p>
          <a:p>
            <a:pPr>
              <a:buClr>
                <a:srgbClr val="000000"/>
              </a:buClr>
              <a:buFont typeface="Arial"/>
              <a:buNone/>
            </a:pPr>
            <a:r>
              <a:rPr lang="en-US" sz="3600" i="1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Điền</a:t>
            </a:r>
            <a:r>
              <a:rPr lang="en-US" sz="3600" i="1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600" i="1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vào</a:t>
            </a:r>
            <a:r>
              <a:rPr lang="en-US" sz="3600" i="1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600" i="1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chỗ</a:t>
            </a:r>
            <a:r>
              <a:rPr lang="en-US" sz="3600" i="1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600" i="1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trống</a:t>
            </a:r>
            <a:r>
              <a:rPr lang="en-US" sz="3600" i="1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600" i="1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từ</a:t>
            </a:r>
            <a:r>
              <a:rPr lang="en-US" sz="3600" i="1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600" i="1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còn</a:t>
            </a:r>
            <a:r>
              <a:rPr lang="en-US" sz="3600" i="1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600" i="1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thiếu</a:t>
            </a:r>
            <a:r>
              <a:rPr lang="en-US" sz="3600" i="1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:</a:t>
            </a:r>
          </a:p>
          <a:p>
            <a:pPr marL="457200" indent="-457200" algn="just">
              <a:buClr>
                <a:srgbClr val="000000"/>
              </a:buClr>
              <a:buFontTx/>
              <a:buChar char="-"/>
            </a:pP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Siêng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năng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là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đức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tính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của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con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người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biểu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hiện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ở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sự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  …….1…..  , …… 2……..  , … 3……..   ,  </a:t>
            </a:r>
          </a:p>
          <a:p>
            <a:pPr marL="520700" indent="-520700" algn="just">
              <a:buClr>
                <a:srgbClr val="000000"/>
              </a:buClr>
            </a:pP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	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làm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việc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thường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xuyên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,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đều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đặn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.</a:t>
            </a:r>
          </a:p>
          <a:p>
            <a:pPr marL="457200" indent="-457200" algn="just">
              <a:buClr>
                <a:srgbClr val="000000"/>
              </a:buClr>
              <a:buFontTx/>
              <a:buChar char="-"/>
            </a:pP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Kiên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trì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là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sự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…..…4……..  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làm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đến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cùng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dù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gặp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khó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khăn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,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gian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khổ</a:t>
            </a:r>
            <a:r>
              <a:rPr lang="en-US" sz="3000" kern="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.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100000" l="10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68354">
            <a:off x="350787" y="1461246"/>
            <a:ext cx="1734406" cy="1734406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4449690" y="3835155"/>
            <a:ext cx="1503335" cy="402956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dirty="0" err="1">
                <a:solidFill>
                  <a:srgbClr val="FFFF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cần</a:t>
            </a:r>
            <a:r>
              <a:rPr lang="en-US" sz="3000" dirty="0">
                <a:solidFill>
                  <a:srgbClr val="FFFF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000" dirty="0" err="1">
                <a:solidFill>
                  <a:srgbClr val="FFFF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cù</a:t>
            </a:r>
            <a:endParaRPr lang="en-US" sz="3000" dirty="0">
              <a:solidFill>
                <a:srgbClr val="FFFF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182568" y="3797207"/>
            <a:ext cx="1503336" cy="402956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dirty="0" err="1">
                <a:solidFill>
                  <a:srgbClr val="FFFF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tự</a:t>
            </a:r>
            <a:r>
              <a:rPr lang="en-US" sz="3000" dirty="0">
                <a:solidFill>
                  <a:srgbClr val="FFFF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000" dirty="0" err="1">
                <a:solidFill>
                  <a:srgbClr val="FFFF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giác</a:t>
            </a:r>
            <a:endParaRPr lang="en-US" sz="3000" dirty="0">
              <a:solidFill>
                <a:srgbClr val="FFFF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7976161" y="3797329"/>
            <a:ext cx="1657840" cy="402956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dirty="0" err="1">
                <a:solidFill>
                  <a:srgbClr val="FFFF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miệt</a:t>
            </a:r>
            <a:r>
              <a:rPr lang="en-US" sz="3000" dirty="0">
                <a:solidFill>
                  <a:srgbClr val="FFFF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000" dirty="0" err="1">
                <a:solidFill>
                  <a:srgbClr val="FFFF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mài</a:t>
            </a:r>
            <a:endParaRPr lang="en-US" sz="3000" dirty="0">
              <a:solidFill>
                <a:srgbClr val="FFFF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9" name="Picture 2" descr="Kết quả hình ảnh cho dấu chấm hỏi">
            <a:extLst>
              <a:ext uri="{FF2B5EF4-FFF2-40B4-BE49-F238E27FC236}">
                <a16:creationId xmlns:a16="http://schemas.microsoft.com/office/drawing/2014/main" id="{02BF5F09-56B2-48FA-B3E7-BC987CCD13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9742" l="255" r="97704">
                        <a14:foregroundMark x1="94133" y1="14470" x2="94133" y2="14470"/>
                        <a14:foregroundMark x1="23469" y1="3101" x2="23469" y2="3101"/>
                        <a14:foregroundMark x1="14031" y1="28424" x2="14031" y2="28424"/>
                        <a14:foregroundMark x1="22704" y1="22481" x2="22704" y2="22481"/>
                        <a14:foregroundMark x1="16327" y1="47287" x2="16327" y2="47287"/>
                        <a14:foregroundMark x1="82908" y1="32558" x2="82908" y2="32558"/>
                        <a14:foregroundMark x1="84694" y1="23773" x2="84694" y2="23773"/>
                        <a14:foregroundMark x1="65561" y1="38243" x2="65561" y2="38243"/>
                        <a14:foregroundMark x1="50255" y1="42894" x2="50255" y2="4289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89" y="4724788"/>
            <a:ext cx="1984956" cy="17538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hought Bubble: Cloud 5">
            <a:extLst>
              <a:ext uri="{FF2B5EF4-FFF2-40B4-BE49-F238E27FC236}">
                <a16:creationId xmlns:a16="http://schemas.microsoft.com/office/drawing/2014/main" id="{4D17CA85-C6D5-4391-92A5-B30ABD6E810D}"/>
              </a:ext>
            </a:extLst>
          </p:cNvPr>
          <p:cNvSpPr/>
          <p:nvPr/>
        </p:nvSpPr>
        <p:spPr>
          <a:xfrm>
            <a:off x="3154043" y="2478140"/>
            <a:ext cx="4795649" cy="1984335"/>
          </a:xfrm>
          <a:prstGeom prst="cloudCallout">
            <a:avLst>
              <a:gd name="adj1" fmla="val -75159"/>
              <a:gd name="adj2" fmla="val 79594"/>
            </a:avLst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dirty="0" err="1">
                <a:latin typeface="Arial" panose="020B0604020202020204" pitchFamily="34" charset="0"/>
                <a:cs typeface="Arial" panose="020B0604020202020204" pitchFamily="34" charset="0"/>
              </a:rPr>
              <a:t>Thế</a:t>
            </a:r>
            <a:r>
              <a:rPr lang="en-US" sz="3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000" dirty="0" err="1">
                <a:latin typeface="Arial" panose="020B0604020202020204" pitchFamily="34" charset="0"/>
                <a:cs typeface="Arial" panose="020B0604020202020204" pitchFamily="34" charset="0"/>
              </a:rPr>
              <a:t>nào</a:t>
            </a:r>
            <a:r>
              <a:rPr lang="en-US" sz="3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000" dirty="0" err="1"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000" dirty="0" err="1">
                <a:latin typeface="Arial" panose="020B0604020202020204" pitchFamily="34" charset="0"/>
                <a:cs typeface="Arial" panose="020B0604020202020204" pitchFamily="34" charset="0"/>
              </a:rPr>
              <a:t>siêng</a:t>
            </a:r>
            <a:r>
              <a:rPr lang="en-US" sz="3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000" dirty="0" err="1">
                <a:latin typeface="Arial" panose="020B0604020202020204" pitchFamily="34" charset="0"/>
                <a:cs typeface="Arial" panose="020B0604020202020204" pitchFamily="34" charset="0"/>
              </a:rPr>
              <a:t>năng</a:t>
            </a:r>
            <a:r>
              <a:rPr lang="en-US" sz="3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3000" dirty="0" err="1">
                <a:latin typeface="Arial" panose="020B0604020202020204" pitchFamily="34" charset="0"/>
                <a:cs typeface="Arial" panose="020B0604020202020204" pitchFamily="34" charset="0"/>
              </a:rPr>
              <a:t>kiên</a:t>
            </a:r>
            <a:r>
              <a:rPr lang="en-US" sz="3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000" dirty="0" err="1">
                <a:latin typeface="Arial" panose="020B0604020202020204" pitchFamily="34" charset="0"/>
                <a:cs typeface="Arial" panose="020B0604020202020204" pitchFamily="34" charset="0"/>
              </a:rPr>
              <a:t>trì</a:t>
            </a:r>
            <a:r>
              <a:rPr lang="en-US" sz="3000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endParaRPr lang="vi-VN" sz="3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512" b="99884" l="10000" r="90000">
                        <a14:foregroundMark x1="40698" y1="43488" x2="44767" y2="43256"/>
                        <a14:foregroundMark x1="48605" y1="32326" x2="50930" y2="35116"/>
                        <a14:foregroundMark x1="55581" y1="58721" x2="56628" y2="59767"/>
                        <a14:foregroundMark x1="43837" y1="57558" x2="44186" y2="73953"/>
                        <a14:foregroundMark x1="38372" y1="73372" x2="55465" y2="75000"/>
                        <a14:foregroundMark x1="55465" y1="75000" x2="55465" y2="75000"/>
                        <a14:foregroundMark x1="35698" y1="59302" x2="26860" y2="65116"/>
                        <a14:foregroundMark x1="21977" y1="59302" x2="29884" y2="72907"/>
                        <a14:foregroundMark x1="52558" y1="84302" x2="54070" y2="92558"/>
                        <a14:foregroundMark x1="49767" y1="94070" x2="47907" y2="95233"/>
                        <a14:foregroundMark x1="42326" y1="84419" x2="43837" y2="91395"/>
                        <a14:foregroundMark x1="43837" y1="91628" x2="39186" y2="9348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29178" y="2140237"/>
            <a:ext cx="1582677" cy="1582677"/>
          </a:xfrm>
          <a:prstGeom prst="rect">
            <a:avLst/>
          </a:prstGeom>
        </p:spPr>
      </p:pic>
      <p:sp>
        <p:nvSpPr>
          <p:cNvPr id="12" name="矩形 16">
            <a:extLst>
              <a:ext uri="{FF2B5EF4-FFF2-40B4-BE49-F238E27FC236}">
                <a16:creationId xmlns:a16="http://schemas.microsoft.com/office/drawing/2014/main" id="{6D16F263-6911-49F3-801A-96D42981CD4B}"/>
              </a:ext>
            </a:extLst>
          </p:cNvPr>
          <p:cNvSpPr/>
          <p:nvPr/>
        </p:nvSpPr>
        <p:spPr>
          <a:xfrm>
            <a:off x="1445741" y="200143"/>
            <a:ext cx="10170718" cy="57490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Calibri" panose="020F0502020204030204" pitchFamily="34" charset="0"/>
              </a:rPr>
              <a:t>1. </a:t>
            </a:r>
            <a:r>
              <a:rPr kumimoji="0" lang="vi-VN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Calibri" panose="020F0502020204030204" pitchFamily="34" charset="0"/>
              </a:rPr>
              <a:t>SIÊNG NĂNG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Calibri" panose="020F0502020204030204" pitchFamily="34" charset="0"/>
              </a:rPr>
              <a:t>, </a:t>
            </a:r>
            <a:r>
              <a:rPr kumimoji="0" lang="vi-VN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Calibri" panose="020F0502020204030204" pitchFamily="34" charset="0"/>
              </a:rPr>
              <a:t>KIÊN TRÌ VÀ BIỂU HIỆN CỦA SIÊNG NĂNG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Calibri" panose="020F0502020204030204" pitchFamily="34" charset="0"/>
              </a:rPr>
              <a:t>, </a:t>
            </a:r>
            <a:r>
              <a:rPr kumimoji="0" lang="vi-VN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Calibri" panose="020F0502020204030204" pitchFamily="34" charset="0"/>
              </a:rPr>
              <a:t>KIÊN TRÌ</a:t>
            </a:r>
            <a:endParaRPr kumimoji="0" lang="zh-CN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Calibri" panose="020F0502020204030204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4933195" y="4724788"/>
            <a:ext cx="1883258" cy="402956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dirty="0" err="1">
                <a:solidFill>
                  <a:srgbClr val="FFFF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quyết</a:t>
            </a:r>
            <a:r>
              <a:rPr lang="en-US" sz="3000" dirty="0">
                <a:solidFill>
                  <a:srgbClr val="FFFF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000" dirty="0" err="1">
                <a:solidFill>
                  <a:srgbClr val="FFFF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tâm</a:t>
            </a:r>
            <a:endParaRPr lang="en-US" sz="3000" dirty="0">
              <a:solidFill>
                <a:srgbClr val="FFFF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1850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animBg="1"/>
      <p:bldP spid="7" grpId="0" animBg="1"/>
      <p:bldP spid="8" grpId="0" animBg="1"/>
      <p:bldP spid="10" grpId="0" animBg="1"/>
      <p:bldP spid="14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Young Teacher in front of chalkboard with copy space for your text.  Downloa… | Background for powerpoint presentation, Education poster design,  Classroom background">
            <a:extLst>
              <a:ext uri="{FF2B5EF4-FFF2-40B4-BE49-F238E27FC236}">
                <a16:creationId xmlns:a16="http://schemas.microsoft.com/office/drawing/2014/main" id="{8A86DACE-C104-4B68-B528-D12C9202F42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22" b="15278"/>
          <a:stretch/>
        </p:blipFill>
        <p:spPr bwMode="auto">
          <a:xfrm>
            <a:off x="0" y="-1"/>
            <a:ext cx="12192000" cy="76084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79C0A59-8D46-4707-A0EA-6EC5CD4056D7}"/>
              </a:ext>
            </a:extLst>
          </p:cNvPr>
          <p:cNvSpPr txBox="1"/>
          <p:nvPr/>
        </p:nvSpPr>
        <p:spPr>
          <a:xfrm>
            <a:off x="500742" y="889367"/>
            <a:ext cx="36650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TRƯỜNG THCS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Tuyết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Nghĩa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F78CC35-0A3F-4723-93A7-7E21C60F8BFF}"/>
              </a:ext>
            </a:extLst>
          </p:cNvPr>
          <p:cNvSpPr txBox="1"/>
          <p:nvPr/>
        </p:nvSpPr>
        <p:spPr>
          <a:xfrm>
            <a:off x="2008414" y="1289477"/>
            <a:ext cx="59062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sng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VF Funkydori" panose="02000503000000020003" pitchFamily="2" charset="0"/>
                <a:ea typeface="+mn-ea"/>
                <a:cs typeface="+mn-cs"/>
              </a:rPr>
              <a:t>Tiết</a:t>
            </a:r>
            <a:r>
              <a:rPr kumimoji="0" lang="en-US" sz="3600" b="0" i="0" u="sng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VF Funkydori" panose="02000503000000020003" pitchFamily="2" charset="0"/>
                <a:ea typeface="+mn-ea"/>
                <a:cs typeface="+mn-cs"/>
              </a:rPr>
              <a:t> 5,6– </a:t>
            </a:r>
            <a:r>
              <a:rPr kumimoji="0" lang="en-US" sz="3600" b="0" i="0" u="sng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VF Funkydori" panose="02000503000000020003" pitchFamily="2" charset="0"/>
                <a:ea typeface="+mn-ea"/>
                <a:cs typeface="+mn-cs"/>
              </a:rPr>
              <a:t>Bài</a:t>
            </a:r>
            <a:r>
              <a:rPr kumimoji="0" lang="en-US" sz="3600" b="0" i="0" u="sng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VF Funkydori" panose="02000503000000020003" pitchFamily="2" charset="0"/>
                <a:ea typeface="+mn-ea"/>
                <a:cs typeface="+mn-cs"/>
              </a:rPr>
              <a:t> 3: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VF Funkydori" panose="02000503000000020003" pitchFamily="2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VF Funkydori" panose="02000503000000020003" pitchFamily="2" charset="0"/>
                <a:ea typeface="+mn-ea"/>
                <a:cs typeface="+mn-cs"/>
              </a:rPr>
              <a:t>Siêng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VF Funkydori" panose="02000503000000020003" pitchFamily="2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VF Funkydori" panose="02000503000000020003" pitchFamily="2" charset="0"/>
                <a:ea typeface="+mn-ea"/>
                <a:cs typeface="+mn-cs"/>
              </a:rPr>
              <a:t>năng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VF Funkydori" panose="02000503000000020003" pitchFamily="2" charset="0"/>
                <a:ea typeface="+mn-ea"/>
                <a:cs typeface="+mn-cs"/>
              </a:rPr>
              <a:t>,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VF Funkydori" panose="02000503000000020003" pitchFamily="2" charset="0"/>
                <a:ea typeface="+mn-ea"/>
                <a:cs typeface="+mn-cs"/>
              </a:rPr>
              <a:t>kiên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VF Funkydori" panose="02000503000000020003" pitchFamily="2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VF Funkydori" panose="02000503000000020003" pitchFamily="2" charset="0"/>
                <a:ea typeface="+mn-ea"/>
                <a:cs typeface="+mn-cs"/>
              </a:rPr>
              <a:t>trì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VF Funkydori" panose="02000503000000020003" pitchFamily="2" charset="0"/>
                <a:ea typeface="+mn-ea"/>
                <a:cs typeface="+mn-cs"/>
              </a:rPr>
              <a:t> 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94082" y="2242875"/>
            <a:ext cx="6613073" cy="21544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Siêng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năng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,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kiên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trì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và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biểu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hiện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của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siêng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năng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,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kiên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trì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	a. </a:t>
            </a:r>
            <a:r>
              <a:rPr kumimoji="0" lang="en-US" sz="2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Thế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nào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là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siêng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năng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, </a:t>
            </a:r>
            <a:r>
              <a:rPr kumimoji="0" lang="en-US" sz="2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kiên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trì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?</a:t>
            </a:r>
            <a:endParaRPr lang="en-US" sz="2600" b="1" dirty="0">
              <a:solidFill>
                <a:prstClr val="white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- </a:t>
            </a:r>
            <a:r>
              <a:rPr kumimoji="0" lang="en-US" sz="2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Siêng</a:t>
            </a:r>
            <a:r>
              <a:rPr kumimoji="0" lang="en-US" sz="26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6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năng</a:t>
            </a:r>
            <a:r>
              <a:rPr kumimoji="0" lang="en-US" sz="26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6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là</a:t>
            </a:r>
            <a:r>
              <a:rPr kumimoji="0" lang="en-US" sz="26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….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6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- </a:t>
            </a:r>
            <a:r>
              <a:rPr lang="en-US" sz="26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Kiên</a:t>
            </a:r>
            <a:r>
              <a:rPr lang="en-US" sz="26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6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trì</a:t>
            </a:r>
            <a:r>
              <a:rPr lang="en-US" sz="26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6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6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….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069145" y="4670474"/>
            <a:ext cx="7188590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	</a:t>
            </a:r>
            <a:r>
              <a:rPr lang="en-US" sz="2600" b="1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b. </a:t>
            </a:r>
            <a:r>
              <a:rPr lang="en-US" sz="2600" b="1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Biểu</a:t>
            </a:r>
            <a:r>
              <a:rPr lang="en-US" sz="2600" b="1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600" b="1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hiện</a:t>
            </a:r>
            <a:r>
              <a:rPr lang="en-US" sz="2600" b="1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600" b="1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2600" b="1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600" b="1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siêng</a:t>
            </a:r>
            <a:r>
              <a:rPr lang="en-US" sz="2600" b="1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600" b="1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năng</a:t>
            </a:r>
            <a:r>
              <a:rPr lang="en-US" sz="2600" b="1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600" b="1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kiên</a:t>
            </a:r>
            <a:r>
              <a:rPr lang="en-US" sz="2600" b="1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600" b="1" dirty="0" err="1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trì</a:t>
            </a:r>
            <a:endParaRPr lang="en-US" sz="2600" b="1" dirty="0">
              <a:solidFill>
                <a:schemeClr val="bg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2702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FD5E14B0-F268-1443-B3C0-1319512C1E59}"/>
              </a:ext>
            </a:extLst>
          </p:cNvPr>
          <p:cNvSpPr/>
          <p:nvPr/>
        </p:nvSpPr>
        <p:spPr>
          <a:xfrm>
            <a:off x="3116029" y="2001982"/>
            <a:ext cx="6583403" cy="2590800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800" b="0" i="0" u="none" strike="noStrike" kern="1200" cap="none" spc="0" normalizeH="0" baseline="0" noProof="0" dirty="0">
                <a:ln>
                  <a:noFill/>
                </a:ln>
                <a:solidFill>
                  <a:srgbClr val="E38F90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 Light" panose="020F0302020204030204" pitchFamily="34" charset="0"/>
              </a:rPr>
              <a:t>EM HÃY QUAN SÁT NHỮNG HÌNH ẢNH SAU VÀ CHO BIẾT </a:t>
            </a:r>
            <a:r>
              <a:rPr kumimoji="0" lang="en-VN" sz="2800" b="1" i="0" u="none" strike="noStrike" kern="1200" cap="none" spc="0" normalizeH="0" baseline="0" noProof="0" dirty="0">
                <a:ln>
                  <a:noFill/>
                </a:ln>
                <a:solidFill>
                  <a:srgbClr val="E38F90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 Light" panose="020F0302020204030204" pitchFamily="34" charset="0"/>
              </a:rPr>
              <a:t>NHỮNG VIỆC LÀM NÀO</a:t>
            </a:r>
            <a:r>
              <a:rPr kumimoji="0" lang="en-VN" sz="2800" b="0" i="0" u="none" strike="noStrike" kern="1200" cap="none" spc="0" normalizeH="0" baseline="0" noProof="0" dirty="0">
                <a:ln>
                  <a:noFill/>
                </a:ln>
                <a:solidFill>
                  <a:srgbClr val="E38F90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 Light" panose="020F0302020204030204" pitchFamily="34" charset="0"/>
              </a:rPr>
              <a:t> THỂ HIỆN TÍNH </a:t>
            </a:r>
            <a:r>
              <a:rPr kumimoji="0" lang="en-VN" sz="2800" b="0" i="0" u="sng" strike="noStrike" kern="1200" cap="none" spc="0" normalizeH="0" baseline="0" noProof="0" dirty="0">
                <a:ln>
                  <a:noFill/>
                </a:ln>
                <a:solidFill>
                  <a:srgbClr val="E38F90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 Light" panose="020F0302020204030204" pitchFamily="34" charset="0"/>
              </a:rPr>
              <a:t>SIÊNG NĂNG KIÊN TRÌ</a:t>
            </a:r>
            <a:r>
              <a:rPr kumimoji="0" lang="en-VN" sz="2800" b="0" i="0" u="none" strike="noStrike" kern="1200" cap="none" spc="0" normalizeH="0" baseline="0" noProof="0" dirty="0">
                <a:ln>
                  <a:noFill/>
                </a:ln>
                <a:solidFill>
                  <a:srgbClr val="E38F90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 Light" panose="020F0302020204030204" pitchFamily="34" charset="0"/>
              </a:rPr>
              <a:t>, NHỮNG VIỆC LÀM NÀO </a:t>
            </a:r>
            <a:r>
              <a:rPr kumimoji="0" lang="en-VN" sz="2800" b="0" i="0" u="sng" strike="noStrike" kern="1200" cap="none" spc="0" normalizeH="0" baseline="0" noProof="0" dirty="0">
                <a:ln>
                  <a:noFill/>
                </a:ln>
                <a:solidFill>
                  <a:srgbClr val="E38F90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 Light" panose="020F0302020204030204" pitchFamily="34" charset="0"/>
              </a:rPr>
              <a:t>KHÔNG THỂ HIỆN TÍNH SIÊNG NĂNG KIÊN TRÌ</a:t>
            </a:r>
            <a:r>
              <a:rPr kumimoji="0" lang="en-VN" sz="2800" b="0" i="0" u="none" strike="noStrike" kern="1200" cap="none" spc="0" normalizeH="0" baseline="0" noProof="0" dirty="0">
                <a:ln>
                  <a:noFill/>
                </a:ln>
                <a:solidFill>
                  <a:srgbClr val="E38F90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 Light" panose="020F0302020204030204" pitchFamily="34" charset="0"/>
              </a:rPr>
              <a:t>?</a:t>
            </a:r>
          </a:p>
        </p:txBody>
      </p:sp>
      <p:pic>
        <p:nvPicPr>
          <p:cNvPr id="6" name="Picture 5" descr="A picture containing text&#10;&#10;Description automatically generated">
            <a:extLst>
              <a:ext uri="{FF2B5EF4-FFF2-40B4-BE49-F238E27FC236}">
                <a16:creationId xmlns:a16="http://schemas.microsoft.com/office/drawing/2014/main" id="{85346141-5E3C-7F44-A589-E833CEDDF16E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4411" y="3619051"/>
            <a:ext cx="8610600" cy="3238949"/>
          </a:xfrm>
          <a:prstGeom prst="rect">
            <a:avLst/>
          </a:prstGeom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8AEA2B93-74B0-E848-A239-0BC1D70E6D41}"/>
              </a:ext>
            </a:extLst>
          </p:cNvPr>
          <p:cNvSpPr/>
          <p:nvPr/>
        </p:nvSpPr>
        <p:spPr>
          <a:xfrm>
            <a:off x="10028420" y="5244183"/>
            <a:ext cx="2081548" cy="1533944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E38F90">
                    <a:lumMod val="50000"/>
                  </a:srgbClr>
                </a:solidFill>
                <a:effectLst/>
                <a:uLnTx/>
                <a:uFillTx/>
                <a:latin typeface="Calibri Light" panose="020F0302020204030204" pitchFamily="34" charset="0"/>
                <a:ea typeface="微软雅黑"/>
                <a:cs typeface="Calibri Light" panose="020F0302020204030204" pitchFamily="34" charset="0"/>
              </a:rPr>
              <a:t>KHÔNG</a:t>
            </a:r>
            <a:r>
              <a:rPr lang="en-US" sz="2400" dirty="0">
                <a:solidFill>
                  <a:srgbClr val="E38F90">
                    <a:lumMod val="50000"/>
                  </a:srgbClr>
                </a:solidFill>
                <a:latin typeface="Calibri Light" panose="020F0302020204030204" pitchFamily="34" charset="0"/>
                <a:ea typeface="微软雅黑"/>
                <a:cs typeface="Calibri Light" panose="020F0302020204030204" pitchFamily="34" charset="0"/>
              </a:rPr>
              <a:t> 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E38F90">
                    <a:lumMod val="50000"/>
                  </a:srgbClr>
                </a:solidFill>
                <a:effectLst/>
                <a:uLnTx/>
                <a:uFillTx/>
                <a:latin typeface="Calibri Light" panose="020F0302020204030204" pitchFamily="34" charset="0"/>
                <a:ea typeface="微软雅黑"/>
                <a:cs typeface="Calibri Light" panose="020F0302020204030204" pitchFamily="34" charset="0"/>
              </a:rPr>
              <a:t>CHĂM SÓC CÂY THƯỜNG XUYÊN</a:t>
            </a:r>
            <a:endParaRPr kumimoji="0" lang="en-VN" sz="2400" b="0" i="0" u="none" strike="noStrike" kern="1200" cap="none" spc="0" normalizeH="0" baseline="0" noProof="0" dirty="0">
              <a:ln>
                <a:noFill/>
              </a:ln>
              <a:solidFill>
                <a:srgbClr val="E38F90">
                  <a:lumMod val="50000"/>
                </a:srgbClr>
              </a:solidFill>
              <a:effectLst/>
              <a:uLnTx/>
              <a:uFillTx/>
              <a:latin typeface="Calibri Light" panose="020F0302020204030204" pitchFamily="34" charset="0"/>
              <a:ea typeface="微软雅黑"/>
              <a:cs typeface="Calibri Light" panose="020F0302020204030204" pitchFamily="34" charset="0"/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E280A449-224C-B446-AE15-85836FB47993}"/>
              </a:ext>
            </a:extLst>
          </p:cNvPr>
          <p:cNvSpPr/>
          <p:nvPr/>
        </p:nvSpPr>
        <p:spPr>
          <a:xfrm>
            <a:off x="193973" y="5120760"/>
            <a:ext cx="1963884" cy="1533944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400" b="0" i="0" u="none" strike="noStrike" kern="1200" cap="none" spc="0" normalizeH="0" baseline="0" noProof="0" dirty="0">
                <a:ln>
                  <a:noFill/>
                </a:ln>
                <a:solidFill>
                  <a:srgbClr val="E38F90">
                    <a:lumMod val="50000"/>
                  </a:srgbClr>
                </a:solidFill>
                <a:effectLst/>
                <a:uLnTx/>
                <a:uFillTx/>
                <a:latin typeface="Calibri Light" panose="020F0302020204030204" pitchFamily="34" charset="0"/>
                <a:ea typeface="微软雅黑"/>
                <a:cs typeface="Calibri Light" panose="020F0302020204030204" pitchFamily="34" charset="0"/>
              </a:rPr>
              <a:t>CHĂM CHỈ  TRONG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E38F90">
                    <a:lumMod val="50000"/>
                  </a:srgbClr>
                </a:solidFill>
                <a:effectLst/>
                <a:uLnTx/>
                <a:uFillTx/>
                <a:latin typeface="Calibri Light" panose="020F0302020204030204" pitchFamily="34" charset="0"/>
                <a:ea typeface="微软雅黑"/>
                <a:cs typeface="Calibri Light" panose="020F0302020204030204" pitchFamily="34" charset="0"/>
              </a:rPr>
              <a:t>LAO ĐỘNG, HỌC TẬP</a:t>
            </a:r>
            <a:endParaRPr kumimoji="0" lang="en-VN" sz="2400" b="0" i="0" u="none" strike="noStrike" kern="1200" cap="none" spc="0" normalizeH="0" baseline="0" noProof="0" dirty="0">
              <a:ln>
                <a:noFill/>
              </a:ln>
              <a:solidFill>
                <a:srgbClr val="E38F90">
                  <a:lumMod val="50000"/>
                </a:srgbClr>
              </a:solidFill>
              <a:effectLst/>
              <a:uLnTx/>
              <a:uFillTx/>
              <a:latin typeface="Calibri Light" panose="020F0302020204030204" pitchFamily="34" charset="0"/>
              <a:ea typeface="微软雅黑"/>
              <a:cs typeface="Calibri Light" panose="020F0302020204030204" pitchFamily="34" charset="0"/>
            </a:endParaRPr>
          </a:p>
        </p:txBody>
      </p:sp>
      <p:pic>
        <p:nvPicPr>
          <p:cNvPr id="11" name="Picture 10" descr="A picture containing text&#10;&#10;Description automatically generated">
            <a:extLst>
              <a:ext uri="{FF2B5EF4-FFF2-40B4-BE49-F238E27FC236}">
                <a16:creationId xmlns:a16="http://schemas.microsoft.com/office/drawing/2014/main" id="{C259F6EB-DFE2-244D-8C5D-1B616422871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4411" y="79873"/>
            <a:ext cx="8610601" cy="3598271"/>
          </a:xfrm>
          <a:prstGeom prst="rect">
            <a:avLst/>
          </a:prstGeom>
        </p:spPr>
      </p:pic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54A16417-B07E-4043-8BD6-8A2C4B71A876}"/>
              </a:ext>
            </a:extLst>
          </p:cNvPr>
          <p:cNvSpPr/>
          <p:nvPr/>
        </p:nvSpPr>
        <p:spPr>
          <a:xfrm>
            <a:off x="345799" y="2020272"/>
            <a:ext cx="1963884" cy="1533944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400" b="0" i="0" u="none" strike="noStrike" kern="1200" cap="none" spc="0" normalizeH="0" baseline="0" noProof="0" dirty="0">
                <a:ln>
                  <a:noFill/>
                </a:ln>
                <a:solidFill>
                  <a:srgbClr val="E38F90">
                    <a:lumMod val="50000"/>
                  </a:srgbClr>
                </a:solidFill>
                <a:effectLst/>
                <a:uLnTx/>
                <a:uFillTx/>
                <a:latin typeface="Calibri Light" panose="020F0302020204030204" pitchFamily="34" charset="0"/>
                <a:ea typeface="微软雅黑"/>
                <a:cs typeface="Calibri Light" panose="020F0302020204030204" pitchFamily="34" charset="0"/>
              </a:rPr>
              <a:t>GẶP BÀI KHÓ KHÔNG BỎ CUỘC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0FC62D3D-4493-6942-8B7D-F3ABDF92B950}"/>
              </a:ext>
            </a:extLst>
          </p:cNvPr>
          <p:cNvSpPr/>
          <p:nvPr/>
        </p:nvSpPr>
        <p:spPr>
          <a:xfrm>
            <a:off x="10388184" y="2020272"/>
            <a:ext cx="1803816" cy="1533944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400" b="0" i="0" u="none" strike="noStrike" kern="1200" cap="none" spc="0" normalizeH="0" baseline="0" noProof="0" dirty="0">
                <a:ln>
                  <a:noFill/>
                </a:ln>
                <a:solidFill>
                  <a:srgbClr val="E38F90">
                    <a:lumMod val="50000"/>
                  </a:srgbClr>
                </a:solidFill>
                <a:effectLst/>
                <a:uLnTx/>
                <a:uFillTx/>
                <a:latin typeface="Calibri Light" panose="020F0302020204030204" pitchFamily="34" charset="0"/>
                <a:ea typeface="微软雅黑"/>
                <a:cs typeface="Calibri Light" panose="020F0302020204030204" pitchFamily="34" charset="0"/>
              </a:rPr>
              <a:t>LÀM VIỆC NHÀ GIÚP ĐỠ BỐ MẸ</a:t>
            </a: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8692" y="-58295"/>
            <a:ext cx="1582575" cy="1265687"/>
          </a:xfrm>
          <a:prstGeom prst="rect">
            <a:avLst/>
          </a:prstGeom>
        </p:spPr>
      </p:pic>
      <p:pic>
        <p:nvPicPr>
          <p:cNvPr id="1036" name="Picture 12" descr="Kiểm tra dấu Tick Clip nghệ thuật - xanh dấu tick png tải về - Miễn phí  trong suốt Cò png Tải về.">
            <a:extLst>
              <a:ext uri="{FF2B5EF4-FFF2-40B4-BE49-F238E27FC236}">
                <a16:creationId xmlns:a16="http://schemas.microsoft.com/office/drawing/2014/main" id="{B3DDBCFB-B78C-26B4-C7F0-8F39B3CD1E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11" y="2894625"/>
            <a:ext cx="766722" cy="766722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12" descr="Kiểm tra dấu Tick Clip nghệ thuật - xanh dấu tick png tải về - Miễn phí  trong suốt Cò png Tải về.">
            <a:extLst>
              <a:ext uri="{FF2B5EF4-FFF2-40B4-BE49-F238E27FC236}">
                <a16:creationId xmlns:a16="http://schemas.microsoft.com/office/drawing/2014/main" id="{E0D3019B-51B6-8084-0578-9226AA43FF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42076" y="2799690"/>
            <a:ext cx="895385" cy="895385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12" descr="Kiểm tra dấu Tick Clip nghệ thuật - xanh dấu tick png tải về - Miễn phí  trong suốt Cò png Tải về.">
            <a:extLst>
              <a:ext uri="{FF2B5EF4-FFF2-40B4-BE49-F238E27FC236}">
                <a16:creationId xmlns:a16="http://schemas.microsoft.com/office/drawing/2014/main" id="{DECACB4B-A048-5805-C976-9A35AA8CE1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11" y="6202125"/>
            <a:ext cx="658046" cy="658046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0" name="Picture 16" descr="Kiểm tra dấu X mark Mở rộng Véc tơ đồ Họa Clip nghệ thuật - sai lầm. png  tải về - Miễn phí trong suốt điểm png Tải về.">
            <a:extLst>
              <a:ext uri="{FF2B5EF4-FFF2-40B4-BE49-F238E27FC236}">
                <a16:creationId xmlns:a16="http://schemas.microsoft.com/office/drawing/2014/main" id="{86322AF0-5D75-5A95-8BCA-DBA4DB641D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90628" y="5994273"/>
            <a:ext cx="841238" cy="84123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30220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9" grpId="0" animBg="1"/>
      <p:bldP spid="10" grpId="0" animBg="1"/>
      <p:bldP spid="12" grpId="0" animBg="1"/>
      <p:bldP spid="1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占位符 8">
            <a:extLst>
              <a:ext uri="{FF2B5EF4-FFF2-40B4-BE49-F238E27FC236}">
                <a16:creationId xmlns:a16="http://schemas.microsoft.com/office/drawing/2014/main" id="{9CC3BC7F-471D-4B11-ADAC-BCF80CA14AC8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54" b="1054"/>
          <a:stretch>
            <a:fillRect/>
          </a:stretch>
        </p:blipFill>
        <p:spPr/>
      </p:pic>
      <p:pic>
        <p:nvPicPr>
          <p:cNvPr id="13" name="图片占位符 12">
            <a:extLst>
              <a:ext uri="{FF2B5EF4-FFF2-40B4-BE49-F238E27FC236}">
                <a16:creationId xmlns:a16="http://schemas.microsoft.com/office/drawing/2014/main" id="{A8812750-FD9B-4864-86B8-AB91D7C7B325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735" b="7735"/>
          <a:stretch>
            <a:fillRect/>
          </a:stretch>
        </p:blipFill>
        <p:spPr/>
      </p:pic>
      <p:pic>
        <p:nvPicPr>
          <p:cNvPr id="17" name="图片占位符 16">
            <a:extLst>
              <a:ext uri="{FF2B5EF4-FFF2-40B4-BE49-F238E27FC236}">
                <a16:creationId xmlns:a16="http://schemas.microsoft.com/office/drawing/2014/main" id="{08FBC8ED-B343-4630-B33E-0C8E488325B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9" r="269"/>
          <a:stretch>
            <a:fillRect/>
          </a:stretch>
        </p:blipFill>
        <p:spPr/>
      </p:pic>
      <p:sp>
        <p:nvSpPr>
          <p:cNvPr id="33" name="MH_Other_1">
            <a:extLst>
              <a:ext uri="{FF2B5EF4-FFF2-40B4-BE49-F238E27FC236}">
                <a16:creationId xmlns:a16="http://schemas.microsoft.com/office/drawing/2014/main" id="{CC181B55-31E8-4E8D-A968-EB66BC5B9378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1564922" y="3488573"/>
            <a:ext cx="1548808" cy="495000"/>
          </a:xfrm>
          <a:custGeom>
            <a:avLst/>
            <a:gdLst>
              <a:gd name="connsiteX0" fmla="*/ 0 w 1779373"/>
              <a:gd name="connsiteY0" fmla="*/ 568411 h 568411"/>
              <a:gd name="connsiteX1" fmla="*/ 864973 w 1779373"/>
              <a:gd name="connsiteY1" fmla="*/ 0 h 568411"/>
              <a:gd name="connsiteX2" fmla="*/ 1779373 w 1779373"/>
              <a:gd name="connsiteY2" fmla="*/ 543698 h 56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9373" h="568411">
                <a:moveTo>
                  <a:pt x="0" y="568411"/>
                </a:moveTo>
                <a:lnTo>
                  <a:pt x="864973" y="0"/>
                </a:lnTo>
                <a:lnTo>
                  <a:pt x="1779373" y="543698"/>
                </a:lnTo>
              </a:path>
            </a:pathLst>
          </a:custGeom>
          <a:noFill/>
          <a:ln>
            <a:solidFill>
              <a:srgbClr val="ADADA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42" name="MH_Other_2">
            <a:extLst>
              <a:ext uri="{FF2B5EF4-FFF2-40B4-BE49-F238E27FC236}">
                <a16:creationId xmlns:a16="http://schemas.microsoft.com/office/drawing/2014/main" id="{D37E903E-9224-4C8A-A5EA-98E016EB55B5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2197208" y="3359024"/>
            <a:ext cx="266836" cy="266836"/>
          </a:xfrm>
          <a:prstGeom prst="ellipse">
            <a:avLst/>
          </a:prstGeom>
          <a:solidFill>
            <a:srgbClr val="D7D7D7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44" name="MH_Other_3">
            <a:extLst>
              <a:ext uri="{FF2B5EF4-FFF2-40B4-BE49-F238E27FC236}">
                <a16:creationId xmlns:a16="http://schemas.microsoft.com/office/drawing/2014/main" id="{2B1DAD75-5D1D-4482-84C0-FA0459D88A67}"/>
              </a:ext>
            </a:extLst>
          </p:cNvPr>
          <p:cNvSpPr/>
          <p:nvPr>
            <p:custDataLst>
              <p:tags r:id="rId4"/>
            </p:custDataLst>
          </p:nvPr>
        </p:nvSpPr>
        <p:spPr bwMode="auto">
          <a:xfrm rot="1267204">
            <a:off x="2233946" y="3393828"/>
            <a:ext cx="197226" cy="195292"/>
          </a:xfrm>
          <a:prstGeom prst="ellipse">
            <a:avLst/>
          </a:prstGeom>
          <a:gradFill flip="none" rotWithShape="1">
            <a:gsLst>
              <a:gs pos="0">
                <a:srgbClr val="F2F2F2"/>
              </a:gs>
              <a:gs pos="47000">
                <a:srgbClr val="A9A9A9"/>
              </a:gs>
              <a:gs pos="82000">
                <a:srgbClr val="828282"/>
              </a:gs>
            </a:gsLst>
            <a:path path="circle">
              <a:fillToRect r="100000" b="100000"/>
            </a:path>
            <a:tileRect l="-100000" t="-100000"/>
          </a:gradFill>
          <a:ln w="6350">
            <a:solidFill>
              <a:srgbClr val="FFFFFF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45" name="MH_Other_4">
            <a:extLst>
              <a:ext uri="{FF2B5EF4-FFF2-40B4-BE49-F238E27FC236}">
                <a16:creationId xmlns:a16="http://schemas.microsoft.com/office/drawing/2014/main" id="{7358CA7A-CE69-43A1-9B26-4D5CA13A1FD1}"/>
              </a:ext>
            </a:extLst>
          </p:cNvPr>
          <p:cNvSpPr/>
          <p:nvPr>
            <p:custDataLst>
              <p:tags r:id="rId5"/>
            </p:custDataLst>
          </p:nvPr>
        </p:nvSpPr>
        <p:spPr bwMode="auto">
          <a:xfrm rot="21389837">
            <a:off x="2274552" y="3550448"/>
            <a:ext cx="119883" cy="40606"/>
          </a:xfrm>
          <a:prstGeom prst="ellipse">
            <a:avLst/>
          </a:prstGeom>
          <a:gradFill flip="none" rotWithShape="1">
            <a:gsLst>
              <a:gs pos="0">
                <a:srgbClr val="FFFFFF">
                  <a:alpha val="55000"/>
                </a:srgbClr>
              </a:gs>
              <a:gs pos="50000">
                <a:schemeClr val="bg1">
                  <a:shade val="67500"/>
                  <a:satMod val="115000"/>
                  <a:alpha val="12000"/>
                </a:schemeClr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46" name="MH_Other_5">
            <a:extLst>
              <a:ext uri="{FF2B5EF4-FFF2-40B4-BE49-F238E27FC236}">
                <a16:creationId xmlns:a16="http://schemas.microsoft.com/office/drawing/2014/main" id="{0F704F01-8F27-49AC-80AF-5F7010A37B85}"/>
              </a:ext>
            </a:extLst>
          </p:cNvPr>
          <p:cNvSpPr/>
          <p:nvPr>
            <p:custDataLst>
              <p:tags r:id="rId6"/>
            </p:custDataLst>
          </p:nvPr>
        </p:nvSpPr>
        <p:spPr bwMode="auto">
          <a:xfrm rot="2179789">
            <a:off x="2290021" y="3399629"/>
            <a:ext cx="112148" cy="65742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16000">
                <a:schemeClr val="bg1">
                  <a:alpha val="51000"/>
                </a:schemeClr>
              </a:gs>
              <a:gs pos="30000">
                <a:schemeClr val="bg1">
                  <a:alpha val="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41" name="MH_SubTitle_1">
            <a:extLst>
              <a:ext uri="{FF2B5EF4-FFF2-40B4-BE49-F238E27FC236}">
                <a16:creationId xmlns:a16="http://schemas.microsoft.com/office/drawing/2014/main" id="{684D9602-CC4B-4CBF-A7E8-11A15485DD4D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1311031" y="4018567"/>
            <a:ext cx="2084549" cy="1529237"/>
          </a:xfrm>
          <a:prstGeom prst="rect">
            <a:avLst/>
          </a:prstGeom>
          <a:noFill/>
          <a:ln w="101600">
            <a:solidFill>
              <a:schemeClr val="accent1"/>
            </a:solidFill>
          </a:ln>
          <a:effectLst>
            <a:innerShdw blurRad="114300">
              <a:schemeClr val="accent1">
                <a:lumMod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90000" rIns="180000" bIns="90000" anchor="ctr">
            <a:normAutofit/>
          </a:bodyPr>
          <a:lstStyle/>
          <a:p>
            <a:pPr algn="ctr">
              <a:lnSpc>
                <a:spcPct val="130000"/>
              </a:lnSpc>
              <a:defRPr/>
            </a:pPr>
            <a:endParaRPr lang="en-US" altLang="zh-CN" sz="2000" dirty="0">
              <a:solidFill>
                <a:srgbClr val="1C1C1C"/>
              </a:solidFill>
            </a:endParaRPr>
          </a:p>
        </p:txBody>
      </p:sp>
      <p:sp>
        <p:nvSpPr>
          <p:cNvPr id="63" name="MH_Other_13">
            <a:extLst>
              <a:ext uri="{FF2B5EF4-FFF2-40B4-BE49-F238E27FC236}">
                <a16:creationId xmlns:a16="http://schemas.microsoft.com/office/drawing/2014/main" id="{0E3774DB-96C9-4084-A1F5-C97F99048F2B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5308356" y="3536913"/>
            <a:ext cx="1548808" cy="495000"/>
          </a:xfrm>
          <a:custGeom>
            <a:avLst/>
            <a:gdLst>
              <a:gd name="connsiteX0" fmla="*/ 0 w 1779373"/>
              <a:gd name="connsiteY0" fmla="*/ 568411 h 568411"/>
              <a:gd name="connsiteX1" fmla="*/ 864973 w 1779373"/>
              <a:gd name="connsiteY1" fmla="*/ 0 h 568411"/>
              <a:gd name="connsiteX2" fmla="*/ 1779373 w 1779373"/>
              <a:gd name="connsiteY2" fmla="*/ 543698 h 56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9373" h="568411">
                <a:moveTo>
                  <a:pt x="0" y="568411"/>
                </a:moveTo>
                <a:lnTo>
                  <a:pt x="864973" y="0"/>
                </a:lnTo>
                <a:lnTo>
                  <a:pt x="1779373" y="543698"/>
                </a:lnTo>
              </a:path>
            </a:pathLst>
          </a:custGeom>
          <a:noFill/>
          <a:ln>
            <a:solidFill>
              <a:srgbClr val="ADADA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71" name="MH_Other_14">
            <a:extLst>
              <a:ext uri="{FF2B5EF4-FFF2-40B4-BE49-F238E27FC236}">
                <a16:creationId xmlns:a16="http://schemas.microsoft.com/office/drawing/2014/main" id="{7AAAD1A3-FBEB-4041-89B3-CD98B8E95C31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5940643" y="3407363"/>
            <a:ext cx="264902" cy="266836"/>
          </a:xfrm>
          <a:prstGeom prst="ellipse">
            <a:avLst/>
          </a:prstGeom>
          <a:solidFill>
            <a:srgbClr val="D7D7D7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73" name="MH_Other_15">
            <a:extLst>
              <a:ext uri="{FF2B5EF4-FFF2-40B4-BE49-F238E27FC236}">
                <a16:creationId xmlns:a16="http://schemas.microsoft.com/office/drawing/2014/main" id="{6A0D350D-F6C5-40EB-9679-76601B731847}"/>
              </a:ext>
            </a:extLst>
          </p:cNvPr>
          <p:cNvSpPr/>
          <p:nvPr>
            <p:custDataLst>
              <p:tags r:id="rId10"/>
            </p:custDataLst>
          </p:nvPr>
        </p:nvSpPr>
        <p:spPr bwMode="auto">
          <a:xfrm rot="1267204">
            <a:off x="5977379" y="3442166"/>
            <a:ext cx="195293" cy="195293"/>
          </a:xfrm>
          <a:prstGeom prst="ellipse">
            <a:avLst/>
          </a:prstGeom>
          <a:gradFill flip="none" rotWithShape="1">
            <a:gsLst>
              <a:gs pos="0">
                <a:srgbClr val="F2F2F2"/>
              </a:gs>
              <a:gs pos="47000">
                <a:srgbClr val="A9A9A9"/>
              </a:gs>
              <a:gs pos="82000">
                <a:srgbClr val="828282"/>
              </a:gs>
            </a:gsLst>
            <a:path path="circle">
              <a:fillToRect r="100000" b="100000"/>
            </a:path>
            <a:tileRect l="-100000" t="-100000"/>
          </a:gradFill>
          <a:ln w="6350">
            <a:solidFill>
              <a:srgbClr val="FFFFFF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74" name="MH_Other_16">
            <a:extLst>
              <a:ext uri="{FF2B5EF4-FFF2-40B4-BE49-F238E27FC236}">
                <a16:creationId xmlns:a16="http://schemas.microsoft.com/office/drawing/2014/main" id="{D94F3520-4831-4A8E-9678-4A9CCC0D00AB}"/>
              </a:ext>
            </a:extLst>
          </p:cNvPr>
          <p:cNvSpPr/>
          <p:nvPr>
            <p:custDataLst>
              <p:tags r:id="rId11"/>
            </p:custDataLst>
          </p:nvPr>
        </p:nvSpPr>
        <p:spPr bwMode="auto">
          <a:xfrm rot="21389837">
            <a:off x="6017986" y="3598789"/>
            <a:ext cx="117949" cy="40605"/>
          </a:xfrm>
          <a:prstGeom prst="ellipse">
            <a:avLst/>
          </a:prstGeom>
          <a:gradFill flip="none" rotWithShape="1">
            <a:gsLst>
              <a:gs pos="0">
                <a:srgbClr val="FFFFFF">
                  <a:alpha val="55000"/>
                </a:srgbClr>
              </a:gs>
              <a:gs pos="50000">
                <a:schemeClr val="bg1">
                  <a:shade val="67500"/>
                  <a:satMod val="115000"/>
                  <a:alpha val="12000"/>
                </a:schemeClr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75" name="MH_Other_17">
            <a:extLst>
              <a:ext uri="{FF2B5EF4-FFF2-40B4-BE49-F238E27FC236}">
                <a16:creationId xmlns:a16="http://schemas.microsoft.com/office/drawing/2014/main" id="{6E09C468-BA7D-4240-831E-6ED4041C76E7}"/>
              </a:ext>
            </a:extLst>
          </p:cNvPr>
          <p:cNvSpPr/>
          <p:nvPr>
            <p:custDataLst>
              <p:tags r:id="rId12"/>
            </p:custDataLst>
          </p:nvPr>
        </p:nvSpPr>
        <p:spPr bwMode="auto">
          <a:xfrm rot="2179789">
            <a:off x="6033455" y="3447969"/>
            <a:ext cx="110214" cy="65742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16000">
                <a:schemeClr val="bg1">
                  <a:alpha val="51000"/>
                </a:schemeClr>
              </a:gs>
              <a:gs pos="30000">
                <a:schemeClr val="bg1">
                  <a:alpha val="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67" name="MH_SubTitle_3">
            <a:extLst>
              <a:ext uri="{FF2B5EF4-FFF2-40B4-BE49-F238E27FC236}">
                <a16:creationId xmlns:a16="http://schemas.microsoft.com/office/drawing/2014/main" id="{43F628BC-62FE-4BBB-B713-9F3645F05C76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5053726" y="4066951"/>
            <a:ext cx="2084549" cy="1529237"/>
          </a:xfrm>
          <a:prstGeom prst="rect">
            <a:avLst/>
          </a:prstGeom>
          <a:noFill/>
          <a:ln w="101600">
            <a:solidFill>
              <a:schemeClr val="accent3"/>
            </a:solidFill>
          </a:ln>
          <a:effectLst>
            <a:innerShdw blurRad="114300">
              <a:schemeClr val="accent1">
                <a:lumMod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90000" rIns="180000" bIns="90000" anchor="ctr">
            <a:normAutofit/>
          </a:bodyPr>
          <a:lstStyle/>
          <a:p>
            <a:pPr algn="ctr">
              <a:lnSpc>
                <a:spcPct val="130000"/>
              </a:lnSpc>
              <a:defRPr/>
            </a:pPr>
            <a:endParaRPr lang="en-US" altLang="zh-CN" sz="2000" dirty="0">
              <a:solidFill>
                <a:srgbClr val="1C1C1C"/>
              </a:solidFill>
            </a:endParaRPr>
          </a:p>
        </p:txBody>
      </p:sp>
      <p:sp>
        <p:nvSpPr>
          <p:cNvPr id="37" name="MH_Other_25">
            <a:extLst>
              <a:ext uri="{FF2B5EF4-FFF2-40B4-BE49-F238E27FC236}">
                <a16:creationId xmlns:a16="http://schemas.microsoft.com/office/drawing/2014/main" id="{28819CE1-D625-4814-87B3-1011ED0CCF45}"/>
              </a:ext>
            </a:extLst>
          </p:cNvPr>
          <p:cNvSpPr/>
          <p:nvPr>
            <p:custDataLst>
              <p:tags r:id="rId14"/>
            </p:custDataLst>
          </p:nvPr>
        </p:nvSpPr>
        <p:spPr>
          <a:xfrm>
            <a:off x="9051791" y="3536913"/>
            <a:ext cx="1546874" cy="495000"/>
          </a:xfrm>
          <a:custGeom>
            <a:avLst/>
            <a:gdLst>
              <a:gd name="connsiteX0" fmla="*/ 0 w 1779373"/>
              <a:gd name="connsiteY0" fmla="*/ 568411 h 568411"/>
              <a:gd name="connsiteX1" fmla="*/ 864973 w 1779373"/>
              <a:gd name="connsiteY1" fmla="*/ 0 h 568411"/>
              <a:gd name="connsiteX2" fmla="*/ 1779373 w 1779373"/>
              <a:gd name="connsiteY2" fmla="*/ 543698 h 56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9373" h="568411">
                <a:moveTo>
                  <a:pt x="0" y="568411"/>
                </a:moveTo>
                <a:lnTo>
                  <a:pt x="864973" y="0"/>
                </a:lnTo>
                <a:lnTo>
                  <a:pt x="1779373" y="543698"/>
                </a:lnTo>
              </a:path>
            </a:pathLst>
          </a:custGeom>
          <a:noFill/>
          <a:ln>
            <a:solidFill>
              <a:srgbClr val="ADADA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39" name="MH_Other_26">
            <a:extLst>
              <a:ext uri="{FF2B5EF4-FFF2-40B4-BE49-F238E27FC236}">
                <a16:creationId xmlns:a16="http://schemas.microsoft.com/office/drawing/2014/main" id="{9368B0D5-E174-48F2-822A-4063409DE697}"/>
              </a:ext>
            </a:extLst>
          </p:cNvPr>
          <p:cNvSpPr/>
          <p:nvPr>
            <p:custDataLst>
              <p:tags r:id="rId15"/>
            </p:custDataLst>
          </p:nvPr>
        </p:nvSpPr>
        <p:spPr>
          <a:xfrm>
            <a:off x="9682143" y="3407363"/>
            <a:ext cx="266836" cy="266836"/>
          </a:xfrm>
          <a:prstGeom prst="ellipse">
            <a:avLst/>
          </a:prstGeom>
          <a:solidFill>
            <a:srgbClr val="D7D7D7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47" name="MH_Other_27">
            <a:extLst>
              <a:ext uri="{FF2B5EF4-FFF2-40B4-BE49-F238E27FC236}">
                <a16:creationId xmlns:a16="http://schemas.microsoft.com/office/drawing/2014/main" id="{9369574B-351C-4711-B6AF-1EB7ECBE9431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 rot="1267204">
            <a:off x="9718882" y="3442166"/>
            <a:ext cx="197226" cy="195293"/>
          </a:xfrm>
          <a:prstGeom prst="ellipse">
            <a:avLst/>
          </a:prstGeom>
          <a:gradFill flip="none" rotWithShape="1">
            <a:gsLst>
              <a:gs pos="0">
                <a:srgbClr val="F2F2F2"/>
              </a:gs>
              <a:gs pos="47000">
                <a:srgbClr val="A9A9A9"/>
              </a:gs>
              <a:gs pos="82000">
                <a:srgbClr val="828282"/>
              </a:gs>
            </a:gsLst>
            <a:path path="circle">
              <a:fillToRect r="100000" b="100000"/>
            </a:path>
            <a:tileRect l="-100000" t="-100000"/>
          </a:gradFill>
          <a:ln w="6350">
            <a:solidFill>
              <a:srgbClr val="FFFFFF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49" name="MH_Other_28">
            <a:extLst>
              <a:ext uri="{FF2B5EF4-FFF2-40B4-BE49-F238E27FC236}">
                <a16:creationId xmlns:a16="http://schemas.microsoft.com/office/drawing/2014/main" id="{22407B9D-35FE-4CDC-96AC-1CBB207FDE4C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 rot="21389837">
            <a:off x="9759487" y="3598789"/>
            <a:ext cx="119883" cy="40605"/>
          </a:xfrm>
          <a:prstGeom prst="ellipse">
            <a:avLst/>
          </a:prstGeom>
          <a:gradFill flip="none" rotWithShape="1">
            <a:gsLst>
              <a:gs pos="0">
                <a:srgbClr val="FFFFFF">
                  <a:alpha val="55000"/>
                </a:srgbClr>
              </a:gs>
              <a:gs pos="50000">
                <a:schemeClr val="bg1">
                  <a:shade val="67500"/>
                  <a:satMod val="115000"/>
                  <a:alpha val="12000"/>
                </a:schemeClr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50" name="MH_Other_29">
            <a:extLst>
              <a:ext uri="{FF2B5EF4-FFF2-40B4-BE49-F238E27FC236}">
                <a16:creationId xmlns:a16="http://schemas.microsoft.com/office/drawing/2014/main" id="{72B04C80-93AE-400F-B587-935A6E2D0729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 rot="2179789">
            <a:off x="9774955" y="3447969"/>
            <a:ext cx="112148" cy="65742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16000">
                <a:schemeClr val="bg1">
                  <a:alpha val="51000"/>
                </a:schemeClr>
              </a:gs>
              <a:gs pos="30000">
                <a:schemeClr val="bg1">
                  <a:alpha val="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51" name="MH_SubTitle_5">
            <a:extLst>
              <a:ext uri="{FF2B5EF4-FFF2-40B4-BE49-F238E27FC236}">
                <a16:creationId xmlns:a16="http://schemas.microsoft.com/office/drawing/2014/main" id="{9553C617-3AA7-4D02-B08B-751FAFAF1B71}"/>
              </a:ext>
            </a:extLst>
          </p:cNvPr>
          <p:cNvSpPr/>
          <p:nvPr>
            <p:custDataLst>
              <p:tags r:id="rId19"/>
            </p:custDataLst>
          </p:nvPr>
        </p:nvSpPr>
        <p:spPr>
          <a:xfrm>
            <a:off x="8796421" y="4066951"/>
            <a:ext cx="2084549" cy="1529237"/>
          </a:xfrm>
          <a:prstGeom prst="rect">
            <a:avLst/>
          </a:prstGeom>
          <a:noFill/>
          <a:ln w="101600">
            <a:solidFill>
              <a:schemeClr val="accent1"/>
            </a:solidFill>
          </a:ln>
          <a:effectLst>
            <a:innerShdw blurRad="114300">
              <a:schemeClr val="accent1">
                <a:lumMod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90000" rIns="180000" bIns="90000" anchor="ctr">
            <a:normAutofit/>
          </a:bodyPr>
          <a:lstStyle/>
          <a:p>
            <a:pPr algn="ctr">
              <a:lnSpc>
                <a:spcPct val="130000"/>
              </a:lnSpc>
              <a:defRPr/>
            </a:pPr>
            <a:endParaRPr lang="en-US" altLang="zh-CN" sz="2000" dirty="0">
              <a:solidFill>
                <a:srgbClr val="1C1C1C"/>
              </a:solidFill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243F4443-4A9B-4526-9E72-8FE6408A277D}"/>
              </a:ext>
            </a:extLst>
          </p:cNvPr>
          <p:cNvSpPr txBox="1"/>
          <p:nvPr/>
        </p:nvSpPr>
        <p:spPr>
          <a:xfrm>
            <a:off x="1433638" y="513974"/>
            <a:ext cx="916502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altLang="zh-CN" sz="2800" dirty="0">
                <a:latin typeface="Cambria" panose="02040503050406030204" pitchFamily="18" charset="0"/>
                <a:ea typeface="Cambria" panose="02040503050406030204" pitchFamily="18" charset="0"/>
                <a:cs typeface="Calibri Light" panose="020F0302020204030204" pitchFamily="34" charset="0"/>
              </a:rPr>
              <a:t>EM HÃY KỂ THÊM NHỮNG</a:t>
            </a:r>
            <a:r>
              <a:rPr lang="en-US" altLang="zh-CN" sz="2800" dirty="0">
                <a:latin typeface="Cambria" panose="02040503050406030204" pitchFamily="18" charset="0"/>
                <a:ea typeface="Cambria" panose="02040503050406030204" pitchFamily="18" charset="0"/>
                <a:cs typeface="Calibri Light" panose="020F0302020204030204" pitchFamily="34" charset="0"/>
              </a:rPr>
              <a:t> VIỆC LÀM </a:t>
            </a:r>
            <a:endParaRPr lang="vi-VN" altLang="zh-CN" sz="2800" dirty="0">
              <a:latin typeface="Cambria" panose="02040503050406030204" pitchFamily="18" charset="0"/>
              <a:ea typeface="Cambria" panose="02040503050406030204" pitchFamily="18" charset="0"/>
              <a:cs typeface="Calibri Light" panose="020F0302020204030204" pitchFamily="34" charset="0"/>
            </a:endParaRPr>
          </a:p>
          <a:p>
            <a:pPr algn="ctr"/>
            <a:r>
              <a:rPr lang="vi-VN" altLang="zh-CN" sz="2800" dirty="0">
                <a:latin typeface="Cambria" panose="02040503050406030204" pitchFamily="18" charset="0"/>
                <a:ea typeface="Cambria" panose="02040503050406030204" pitchFamily="18" charset="0"/>
                <a:cs typeface="Calibri Light" panose="020F0302020204030204" pitchFamily="34" charset="0"/>
              </a:rPr>
              <a:t>THỂ HIỆN SỰ SIÊNG NĂNG, KIÊN TRÌ </a:t>
            </a:r>
          </a:p>
          <a:p>
            <a:pPr algn="ctr"/>
            <a:r>
              <a:rPr lang="vi-VN" altLang="zh-CN" sz="2800" dirty="0">
                <a:latin typeface="Cambria" panose="02040503050406030204" pitchFamily="18" charset="0"/>
                <a:ea typeface="Cambria" panose="02040503050406030204" pitchFamily="18" charset="0"/>
                <a:cs typeface="Calibri Light" panose="020F0302020204030204" pitchFamily="34" charset="0"/>
              </a:rPr>
              <a:t>TRONG HỌC TẬP, LAO ĐỘNG VÀ CUỘC SỐNG HÀNG NGÀY?</a:t>
            </a:r>
            <a:endParaRPr lang="zh-CN" altLang="en-US" sz="2800" dirty="0">
              <a:latin typeface="UVF Funkydori" panose="02000503000000020003" pitchFamily="2" charset="0"/>
              <a:ea typeface="汉仪喵魂体W" panose="00020600040101010101" pitchFamily="18" charset="-122"/>
              <a:cs typeface="Calibri Light" panose="020F0302020204030204" pitchFamily="34" charset="0"/>
            </a:endParaRPr>
          </a:p>
        </p:txBody>
      </p:sp>
      <p:pic>
        <p:nvPicPr>
          <p:cNvPr id="11" name="图片占位符 10">
            <a:extLst>
              <a:ext uri="{FF2B5EF4-FFF2-40B4-BE49-F238E27FC236}">
                <a16:creationId xmlns:a16="http://schemas.microsoft.com/office/drawing/2014/main" id="{66029AA8-8F65-4F0A-9F3E-D3DC250119D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43" r="2143"/>
          <a:stretch>
            <a:fillRect/>
          </a:stretch>
        </p:blipFill>
        <p:spPr/>
      </p:pic>
      <p:pic>
        <p:nvPicPr>
          <p:cNvPr id="15" name="图片占位符 14">
            <a:extLst>
              <a:ext uri="{FF2B5EF4-FFF2-40B4-BE49-F238E27FC236}">
                <a16:creationId xmlns:a16="http://schemas.microsoft.com/office/drawing/2014/main" id="{5E5D3528-A741-474C-B7D2-A2D67A74354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04" b="1104"/>
          <a:stretch>
            <a:fillRect/>
          </a:stretch>
        </p:blipFill>
        <p:spPr/>
      </p:pic>
      <p:sp>
        <p:nvSpPr>
          <p:cNvPr id="48" name="MH_Other_7">
            <a:extLst>
              <a:ext uri="{FF2B5EF4-FFF2-40B4-BE49-F238E27FC236}">
                <a16:creationId xmlns:a16="http://schemas.microsoft.com/office/drawing/2014/main" id="{24365F57-2A5D-47D1-9ACA-8C5104FA2C42}"/>
              </a:ext>
            </a:extLst>
          </p:cNvPr>
          <p:cNvSpPr/>
          <p:nvPr>
            <p:custDataLst>
              <p:tags r:id="rId20"/>
            </p:custDataLst>
          </p:nvPr>
        </p:nvSpPr>
        <p:spPr>
          <a:xfrm>
            <a:off x="3446307" y="2140860"/>
            <a:ext cx="1546874" cy="495000"/>
          </a:xfrm>
          <a:custGeom>
            <a:avLst/>
            <a:gdLst>
              <a:gd name="connsiteX0" fmla="*/ 0 w 1779373"/>
              <a:gd name="connsiteY0" fmla="*/ 568411 h 568411"/>
              <a:gd name="connsiteX1" fmla="*/ 864973 w 1779373"/>
              <a:gd name="connsiteY1" fmla="*/ 0 h 568411"/>
              <a:gd name="connsiteX2" fmla="*/ 1779373 w 1779373"/>
              <a:gd name="connsiteY2" fmla="*/ 543698 h 56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9373" h="568411">
                <a:moveTo>
                  <a:pt x="0" y="568411"/>
                </a:moveTo>
                <a:lnTo>
                  <a:pt x="864973" y="0"/>
                </a:lnTo>
                <a:lnTo>
                  <a:pt x="1779373" y="543698"/>
                </a:lnTo>
              </a:path>
            </a:pathLst>
          </a:custGeom>
          <a:noFill/>
          <a:ln>
            <a:solidFill>
              <a:srgbClr val="ADADA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57" name="MH_Other_8">
            <a:extLst>
              <a:ext uri="{FF2B5EF4-FFF2-40B4-BE49-F238E27FC236}">
                <a16:creationId xmlns:a16="http://schemas.microsoft.com/office/drawing/2014/main" id="{C526D157-9370-4C11-BC96-2A15E8BEE3A9}"/>
              </a:ext>
            </a:extLst>
          </p:cNvPr>
          <p:cNvSpPr/>
          <p:nvPr>
            <p:custDataLst>
              <p:tags r:id="rId21"/>
            </p:custDataLst>
          </p:nvPr>
        </p:nvSpPr>
        <p:spPr>
          <a:xfrm>
            <a:off x="4076660" y="2013244"/>
            <a:ext cx="266836" cy="264902"/>
          </a:xfrm>
          <a:prstGeom prst="ellipse">
            <a:avLst/>
          </a:prstGeom>
          <a:solidFill>
            <a:srgbClr val="D7D7D7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59" name="MH_Other_9">
            <a:extLst>
              <a:ext uri="{FF2B5EF4-FFF2-40B4-BE49-F238E27FC236}">
                <a16:creationId xmlns:a16="http://schemas.microsoft.com/office/drawing/2014/main" id="{5C4B9FF0-05A0-4F17-863C-73A9E89C6882}"/>
              </a:ext>
            </a:extLst>
          </p:cNvPr>
          <p:cNvSpPr/>
          <p:nvPr>
            <p:custDataLst>
              <p:tags r:id="rId22"/>
            </p:custDataLst>
          </p:nvPr>
        </p:nvSpPr>
        <p:spPr bwMode="auto">
          <a:xfrm rot="1267204">
            <a:off x="4113397" y="2046113"/>
            <a:ext cx="197226" cy="195293"/>
          </a:xfrm>
          <a:prstGeom prst="ellipse">
            <a:avLst/>
          </a:prstGeom>
          <a:gradFill flip="none" rotWithShape="1">
            <a:gsLst>
              <a:gs pos="0">
                <a:srgbClr val="F2F2F2"/>
              </a:gs>
              <a:gs pos="47000">
                <a:srgbClr val="A9A9A9"/>
              </a:gs>
              <a:gs pos="82000">
                <a:srgbClr val="828282"/>
              </a:gs>
            </a:gsLst>
            <a:path path="circle">
              <a:fillToRect r="100000" b="100000"/>
            </a:path>
            <a:tileRect l="-100000" t="-100000"/>
          </a:gradFill>
          <a:ln w="6350">
            <a:solidFill>
              <a:srgbClr val="FFFFFF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60" name="MH_Other_10">
            <a:extLst>
              <a:ext uri="{FF2B5EF4-FFF2-40B4-BE49-F238E27FC236}">
                <a16:creationId xmlns:a16="http://schemas.microsoft.com/office/drawing/2014/main" id="{9039EC79-5F72-47FD-A49A-4E97017AD28A}"/>
              </a:ext>
            </a:extLst>
          </p:cNvPr>
          <p:cNvSpPr/>
          <p:nvPr>
            <p:custDataLst>
              <p:tags r:id="rId23"/>
            </p:custDataLst>
          </p:nvPr>
        </p:nvSpPr>
        <p:spPr bwMode="auto">
          <a:xfrm rot="21389837">
            <a:off x="4154003" y="2202736"/>
            <a:ext cx="119883" cy="40605"/>
          </a:xfrm>
          <a:prstGeom prst="ellipse">
            <a:avLst/>
          </a:prstGeom>
          <a:gradFill flip="none" rotWithShape="1">
            <a:gsLst>
              <a:gs pos="0">
                <a:srgbClr val="FFFFFF">
                  <a:alpha val="55000"/>
                </a:srgbClr>
              </a:gs>
              <a:gs pos="50000">
                <a:schemeClr val="bg1">
                  <a:shade val="67500"/>
                  <a:satMod val="115000"/>
                  <a:alpha val="12000"/>
                </a:schemeClr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61" name="MH_Other_11">
            <a:extLst>
              <a:ext uri="{FF2B5EF4-FFF2-40B4-BE49-F238E27FC236}">
                <a16:creationId xmlns:a16="http://schemas.microsoft.com/office/drawing/2014/main" id="{F4E54A1A-CD63-4AB8-BEA3-20083BF56B97}"/>
              </a:ext>
            </a:extLst>
          </p:cNvPr>
          <p:cNvSpPr/>
          <p:nvPr>
            <p:custDataLst>
              <p:tags r:id="rId24"/>
            </p:custDataLst>
          </p:nvPr>
        </p:nvSpPr>
        <p:spPr bwMode="auto">
          <a:xfrm rot="2179789">
            <a:off x="4169472" y="2051916"/>
            <a:ext cx="112148" cy="65742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16000">
                <a:schemeClr val="bg1">
                  <a:alpha val="51000"/>
                </a:schemeClr>
              </a:gs>
              <a:gs pos="30000">
                <a:schemeClr val="bg1">
                  <a:alpha val="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56" name="MH_SubTitle_2">
            <a:extLst>
              <a:ext uri="{FF2B5EF4-FFF2-40B4-BE49-F238E27FC236}">
                <a16:creationId xmlns:a16="http://schemas.microsoft.com/office/drawing/2014/main" id="{6362EA7D-E538-479C-877E-E32B3EA8CA8D}"/>
              </a:ext>
            </a:extLst>
          </p:cNvPr>
          <p:cNvSpPr/>
          <p:nvPr>
            <p:custDataLst>
              <p:tags r:id="rId25"/>
            </p:custDataLst>
          </p:nvPr>
        </p:nvSpPr>
        <p:spPr>
          <a:xfrm>
            <a:off x="3191105" y="2671406"/>
            <a:ext cx="2084549" cy="1529237"/>
          </a:xfrm>
          <a:prstGeom prst="rect">
            <a:avLst/>
          </a:prstGeom>
          <a:noFill/>
          <a:ln w="101600">
            <a:solidFill>
              <a:schemeClr val="accent2"/>
            </a:solidFill>
          </a:ln>
          <a:effectLst>
            <a:innerShdw blurRad="114300">
              <a:schemeClr val="accent1">
                <a:lumMod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90000" rIns="180000" bIns="90000" anchor="ctr">
            <a:normAutofit/>
          </a:bodyPr>
          <a:lstStyle/>
          <a:p>
            <a:pPr algn="ctr">
              <a:lnSpc>
                <a:spcPct val="130000"/>
              </a:lnSpc>
              <a:defRPr/>
            </a:pPr>
            <a:endParaRPr lang="en-US" altLang="zh-CN" sz="2000" dirty="0">
              <a:solidFill>
                <a:srgbClr val="1C1C1C"/>
              </a:solidFill>
            </a:endParaRPr>
          </a:p>
        </p:txBody>
      </p:sp>
      <p:sp>
        <p:nvSpPr>
          <p:cNvPr id="28" name="MH_Other_19">
            <a:extLst>
              <a:ext uri="{FF2B5EF4-FFF2-40B4-BE49-F238E27FC236}">
                <a16:creationId xmlns:a16="http://schemas.microsoft.com/office/drawing/2014/main" id="{A82D55A6-4B55-42CF-A458-457B6BBC1C05}"/>
              </a:ext>
            </a:extLst>
          </p:cNvPr>
          <p:cNvSpPr/>
          <p:nvPr>
            <p:custDataLst>
              <p:tags r:id="rId26"/>
            </p:custDataLst>
          </p:nvPr>
        </p:nvSpPr>
        <p:spPr>
          <a:xfrm>
            <a:off x="7199409" y="2140860"/>
            <a:ext cx="1548808" cy="495000"/>
          </a:xfrm>
          <a:custGeom>
            <a:avLst/>
            <a:gdLst>
              <a:gd name="connsiteX0" fmla="*/ 0 w 1779373"/>
              <a:gd name="connsiteY0" fmla="*/ 568411 h 568411"/>
              <a:gd name="connsiteX1" fmla="*/ 864973 w 1779373"/>
              <a:gd name="connsiteY1" fmla="*/ 0 h 568411"/>
              <a:gd name="connsiteX2" fmla="*/ 1779373 w 1779373"/>
              <a:gd name="connsiteY2" fmla="*/ 543698 h 56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9373" h="568411">
                <a:moveTo>
                  <a:pt x="0" y="568411"/>
                </a:moveTo>
                <a:lnTo>
                  <a:pt x="864973" y="0"/>
                </a:lnTo>
                <a:lnTo>
                  <a:pt x="1779373" y="543698"/>
                </a:lnTo>
              </a:path>
            </a:pathLst>
          </a:custGeom>
          <a:noFill/>
          <a:ln>
            <a:solidFill>
              <a:srgbClr val="ADADA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29" name="MH_Other_20">
            <a:extLst>
              <a:ext uri="{FF2B5EF4-FFF2-40B4-BE49-F238E27FC236}">
                <a16:creationId xmlns:a16="http://schemas.microsoft.com/office/drawing/2014/main" id="{106CCDA2-1850-4636-86FB-227A9997BA71}"/>
              </a:ext>
            </a:extLst>
          </p:cNvPr>
          <p:cNvSpPr/>
          <p:nvPr>
            <p:custDataLst>
              <p:tags r:id="rId27"/>
            </p:custDataLst>
          </p:nvPr>
        </p:nvSpPr>
        <p:spPr>
          <a:xfrm>
            <a:off x="7831696" y="2013244"/>
            <a:ext cx="266836" cy="264902"/>
          </a:xfrm>
          <a:prstGeom prst="ellipse">
            <a:avLst/>
          </a:prstGeom>
          <a:solidFill>
            <a:srgbClr val="D7D7D7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31" name="MH_Other_21">
            <a:extLst>
              <a:ext uri="{FF2B5EF4-FFF2-40B4-BE49-F238E27FC236}">
                <a16:creationId xmlns:a16="http://schemas.microsoft.com/office/drawing/2014/main" id="{28AEC960-3628-4192-B3EA-80A1577B772C}"/>
              </a:ext>
            </a:extLst>
          </p:cNvPr>
          <p:cNvSpPr/>
          <p:nvPr>
            <p:custDataLst>
              <p:tags r:id="rId28"/>
            </p:custDataLst>
          </p:nvPr>
        </p:nvSpPr>
        <p:spPr bwMode="auto">
          <a:xfrm rot="1267204">
            <a:off x="7868432" y="2046113"/>
            <a:ext cx="195293" cy="195293"/>
          </a:xfrm>
          <a:prstGeom prst="ellipse">
            <a:avLst/>
          </a:prstGeom>
          <a:gradFill flip="none" rotWithShape="1">
            <a:gsLst>
              <a:gs pos="0">
                <a:srgbClr val="F2F2F2"/>
              </a:gs>
              <a:gs pos="47000">
                <a:srgbClr val="A9A9A9"/>
              </a:gs>
              <a:gs pos="82000">
                <a:srgbClr val="828282"/>
              </a:gs>
            </a:gsLst>
            <a:path path="circle">
              <a:fillToRect r="100000" b="100000"/>
            </a:path>
            <a:tileRect l="-100000" t="-100000"/>
          </a:gradFill>
          <a:ln w="6350">
            <a:solidFill>
              <a:srgbClr val="FFFFFF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32" name="MH_Other_22">
            <a:extLst>
              <a:ext uri="{FF2B5EF4-FFF2-40B4-BE49-F238E27FC236}">
                <a16:creationId xmlns:a16="http://schemas.microsoft.com/office/drawing/2014/main" id="{627C9024-AF64-48E5-A46E-940BF1AD2FFD}"/>
              </a:ext>
            </a:extLst>
          </p:cNvPr>
          <p:cNvSpPr/>
          <p:nvPr>
            <p:custDataLst>
              <p:tags r:id="rId29"/>
            </p:custDataLst>
          </p:nvPr>
        </p:nvSpPr>
        <p:spPr bwMode="auto">
          <a:xfrm rot="21389837">
            <a:off x="7909039" y="2202736"/>
            <a:ext cx="117949" cy="40605"/>
          </a:xfrm>
          <a:prstGeom prst="ellipse">
            <a:avLst/>
          </a:prstGeom>
          <a:gradFill flip="none" rotWithShape="1">
            <a:gsLst>
              <a:gs pos="0">
                <a:srgbClr val="FFFFFF">
                  <a:alpha val="55000"/>
                </a:srgbClr>
              </a:gs>
              <a:gs pos="50000">
                <a:schemeClr val="bg1">
                  <a:shade val="67500"/>
                  <a:satMod val="115000"/>
                  <a:alpha val="12000"/>
                </a:schemeClr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34" name="MH_Other_23">
            <a:extLst>
              <a:ext uri="{FF2B5EF4-FFF2-40B4-BE49-F238E27FC236}">
                <a16:creationId xmlns:a16="http://schemas.microsoft.com/office/drawing/2014/main" id="{15A4024B-8517-4A2E-8EE6-62D0EEB1A5BE}"/>
              </a:ext>
            </a:extLst>
          </p:cNvPr>
          <p:cNvSpPr/>
          <p:nvPr>
            <p:custDataLst>
              <p:tags r:id="rId30"/>
            </p:custDataLst>
          </p:nvPr>
        </p:nvSpPr>
        <p:spPr bwMode="auto">
          <a:xfrm rot="2179789">
            <a:off x="7924508" y="2051916"/>
            <a:ext cx="110214" cy="65742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16000">
                <a:schemeClr val="bg1">
                  <a:alpha val="51000"/>
                </a:schemeClr>
              </a:gs>
              <a:gs pos="30000">
                <a:schemeClr val="bg1">
                  <a:alpha val="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350"/>
          </a:p>
        </p:txBody>
      </p:sp>
      <p:sp>
        <p:nvSpPr>
          <p:cNvPr id="35" name="MH_SubTitle_4">
            <a:extLst>
              <a:ext uri="{FF2B5EF4-FFF2-40B4-BE49-F238E27FC236}">
                <a16:creationId xmlns:a16="http://schemas.microsoft.com/office/drawing/2014/main" id="{C04E0012-E05B-4EAA-B615-7C40E6C35DDF}"/>
              </a:ext>
            </a:extLst>
          </p:cNvPr>
          <p:cNvSpPr/>
          <p:nvPr>
            <p:custDataLst>
              <p:tags r:id="rId31"/>
            </p:custDataLst>
          </p:nvPr>
        </p:nvSpPr>
        <p:spPr>
          <a:xfrm>
            <a:off x="6945263" y="2671406"/>
            <a:ext cx="2084549" cy="1529237"/>
          </a:xfrm>
          <a:prstGeom prst="rect">
            <a:avLst/>
          </a:prstGeom>
          <a:noFill/>
          <a:ln w="101600">
            <a:solidFill>
              <a:schemeClr val="accent2"/>
            </a:solidFill>
          </a:ln>
          <a:effectLst>
            <a:innerShdw blurRad="114300">
              <a:schemeClr val="accent1">
                <a:lumMod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90000" rIns="180000" bIns="90000" anchor="ctr">
            <a:normAutofit/>
          </a:bodyPr>
          <a:lstStyle/>
          <a:p>
            <a:pPr algn="ctr">
              <a:lnSpc>
                <a:spcPct val="130000"/>
              </a:lnSpc>
              <a:defRPr/>
            </a:pPr>
            <a:endParaRPr lang="en-US" altLang="zh-CN" sz="2000" dirty="0">
              <a:solidFill>
                <a:srgbClr val="1C1C1C"/>
              </a:solidFill>
            </a:endParaRPr>
          </a:p>
        </p:txBody>
      </p:sp>
      <p:pic>
        <p:nvPicPr>
          <p:cNvPr id="38" name="Picture 2" descr="Kết quả hình ảnh cho dấu chấm hỏi">
            <a:extLst>
              <a:ext uri="{FF2B5EF4-FFF2-40B4-BE49-F238E27FC236}">
                <a16:creationId xmlns:a16="http://schemas.microsoft.com/office/drawing/2014/main" id="{02BF5F09-56B2-48FA-B3E7-BC987CCD13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9">
            <a:extLst>
              <a:ext uri="{BEBA8EAE-BF5A-486C-A8C5-ECC9F3942E4B}">
                <a14:imgProps xmlns:a14="http://schemas.microsoft.com/office/drawing/2010/main">
                  <a14:imgLayer r:embed="rId40">
                    <a14:imgEffect>
                      <a14:backgroundRemoval t="0" b="99742" l="255" r="97704">
                        <a14:foregroundMark x1="94133" y1="14470" x2="94133" y2="14470"/>
                        <a14:foregroundMark x1="23469" y1="3101" x2="23469" y2="3101"/>
                        <a14:foregroundMark x1="14031" y1="28424" x2="14031" y2="28424"/>
                        <a14:foregroundMark x1="22704" y1="22481" x2="22704" y2="22481"/>
                        <a14:foregroundMark x1="16327" y1="47287" x2="16327" y2="47287"/>
                        <a14:foregroundMark x1="82908" y1="32558" x2="82908" y2="32558"/>
                        <a14:foregroundMark x1="84694" y1="23773" x2="84694" y2="23773"/>
                        <a14:foregroundMark x1="65561" y1="38243" x2="65561" y2="38243"/>
                        <a14:foregroundMark x1="50255" y1="42894" x2="50255" y2="4289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6574" y="5104147"/>
            <a:ext cx="1984956" cy="17538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582575" cy="126568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662814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3000"/>
                            </p:stCondLst>
                            <p:childTnLst>
                              <p:par>
                                <p:cTn id="8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4000"/>
                            </p:stCondLst>
                            <p:childTnLst>
                              <p:par>
                                <p:cTn id="12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5000"/>
                            </p:stCondLst>
                            <p:childTnLst>
                              <p:par>
                                <p:cTn id="15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8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42" grpId="0" animBg="1"/>
      <p:bldP spid="44" grpId="0" animBg="1"/>
      <p:bldP spid="45" grpId="0" animBg="1"/>
      <p:bldP spid="46" grpId="0" animBg="1"/>
      <p:bldP spid="41" grpId="0" animBg="1"/>
      <p:bldP spid="63" grpId="0" animBg="1"/>
      <p:bldP spid="71" grpId="0" animBg="1"/>
      <p:bldP spid="73" grpId="0" animBg="1"/>
      <p:bldP spid="74" grpId="0" animBg="1"/>
      <p:bldP spid="75" grpId="0" animBg="1"/>
      <p:bldP spid="67" grpId="0" animBg="1"/>
      <p:bldP spid="37" grpId="0" animBg="1"/>
      <p:bldP spid="39" grpId="0" animBg="1"/>
      <p:bldP spid="47" grpId="0" animBg="1"/>
      <p:bldP spid="49" grpId="0" animBg="1"/>
      <p:bldP spid="50" grpId="0" animBg="1"/>
      <p:bldP spid="51" grpId="0" animBg="1"/>
      <p:bldP spid="48" grpId="0" animBg="1"/>
      <p:bldP spid="57" grpId="0" animBg="1"/>
      <p:bldP spid="59" grpId="0" animBg="1"/>
      <p:bldP spid="60" grpId="0" animBg="1"/>
      <p:bldP spid="61" grpId="0" animBg="1"/>
      <p:bldP spid="56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22">
            <a:hlinkClick r:id="rId3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1547905" y="4975967"/>
            <a:ext cx="2480800" cy="6160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/>
            <a:r>
              <a:rPr lang="en" dirty="0">
                <a:solidFill>
                  <a:schemeClr val="lt1"/>
                </a:solidFill>
                <a:latin typeface="Nasalization" pitchFamily="34" charset="0"/>
              </a:rPr>
              <a:t>Start!</a:t>
            </a:r>
            <a:endParaRPr dirty="0">
              <a:solidFill>
                <a:schemeClr val="lt1"/>
              </a:solidFill>
              <a:latin typeface="Nasalization" pitchFamily="34" charset="0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32" y="0"/>
            <a:ext cx="1412040" cy="1230284"/>
          </a:xfrm>
          <a:prstGeom prst="rect">
            <a:avLst/>
          </a:prstGeom>
        </p:spPr>
      </p:pic>
      <p:sp>
        <p:nvSpPr>
          <p:cNvPr id="149" name="TextBox 148"/>
          <p:cNvSpPr txBox="1"/>
          <p:nvPr/>
        </p:nvSpPr>
        <p:spPr>
          <a:xfrm>
            <a:off x="3051321" y="712035"/>
            <a:ext cx="475404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oper" panose="02020500000000000000"/>
                <a:ea typeface="Cambria" panose="02040503050406030204" pitchFamily="18" charset="0"/>
              </a:rPr>
              <a:t>TRÒ</a:t>
            </a:r>
            <a:r>
              <a:rPr kumimoji="0" lang="en-US" sz="30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oper" panose="02020500000000000000"/>
                <a:ea typeface="Cambria" panose="02040503050406030204" pitchFamily="18" charset="0"/>
              </a:rPr>
              <a:t> CHƠI: XÂY NHÀ</a:t>
            </a:r>
            <a:endParaRPr kumimoji="0" lang="vi-VN" sz="2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5" name="Picture 4" descr="A child building a house&#10;&#10;Description automatically generated">
            <a:extLst>
              <a:ext uri="{FF2B5EF4-FFF2-40B4-BE49-F238E27FC236}">
                <a16:creationId xmlns:a16="http://schemas.microsoft.com/office/drawing/2014/main" id="{888A405E-791B-147A-0DE8-83A181B5D49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05366" y="1543986"/>
            <a:ext cx="4754046" cy="5314013"/>
          </a:xfrm>
          <a:prstGeom prst="rect">
            <a:avLst/>
          </a:prstGeom>
        </p:spPr>
      </p:pic>
      <p:pic>
        <p:nvPicPr>
          <p:cNvPr id="10" name="Picture 9" descr="A building with many windows&#10;&#10;Description automatically generated">
            <a:extLst>
              <a:ext uri="{FF2B5EF4-FFF2-40B4-BE49-F238E27FC236}">
                <a16:creationId xmlns:a16="http://schemas.microsoft.com/office/drawing/2014/main" id="{83531AF7-4950-4738-328F-42351851761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7972" y="2647569"/>
            <a:ext cx="3316663" cy="3771156"/>
          </a:xfrm>
          <a:prstGeom prst="rect">
            <a:avLst/>
          </a:prstGeom>
        </p:spPr>
      </p:pic>
      <p:pic>
        <p:nvPicPr>
          <p:cNvPr id="1028" name="Picture 4" descr="Hình ảnh Nhà Xây Dựng Phim Hoạt Hình Vector PNG , Nhà, Hình, Tay PNG và  Vector với nền trong suốt để tải xuống miễn phí">
            <a:extLst>
              <a:ext uri="{FF2B5EF4-FFF2-40B4-BE49-F238E27FC236}">
                <a16:creationId xmlns:a16="http://schemas.microsoft.com/office/drawing/2014/main" id="{94DC3934-C608-C71C-9139-0C14895223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04499" y="2648307"/>
            <a:ext cx="3289599" cy="37937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11" descr="A cartoon of a building&#10;&#10;Description automatically generated">
            <a:extLst>
              <a:ext uri="{FF2B5EF4-FFF2-40B4-BE49-F238E27FC236}">
                <a16:creationId xmlns:a16="http://schemas.microsoft.com/office/drawing/2014/main" id="{11B0725C-8C3D-3F1E-6C42-B11647266B4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783" y="2548400"/>
            <a:ext cx="2928911" cy="3915158"/>
          </a:xfrm>
          <a:prstGeom prst="rect">
            <a:avLst/>
          </a:prstGeom>
        </p:spPr>
      </p:pic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D989434B-565D-ADBB-6D66-80687D654783}"/>
              </a:ext>
            </a:extLst>
          </p:cNvPr>
          <p:cNvSpPr/>
          <p:nvPr/>
        </p:nvSpPr>
        <p:spPr>
          <a:xfrm>
            <a:off x="1060938" y="5879345"/>
            <a:ext cx="2173574" cy="616000"/>
          </a:xfrm>
          <a:prstGeom prst="round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 HỌC TẬP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1E936ED-E5FB-A262-5B77-57757A26F4B1}"/>
              </a:ext>
            </a:extLst>
          </p:cNvPr>
          <p:cNvSpPr txBox="1"/>
          <p:nvPr/>
        </p:nvSpPr>
        <p:spPr>
          <a:xfrm>
            <a:off x="497833" y="1447567"/>
            <a:ext cx="8525468" cy="16857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Cả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lớp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chia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3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nhóm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thời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gian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3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endParaRPr lang="en-US" sz="2400" dirty="0"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nhóm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xây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nhà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sẽ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kể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tên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những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việc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thể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hiện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sự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siêng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năng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kiên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trì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(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tầng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việc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hoặc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biểu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hiện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cụ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thể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6ACC6EE3-C4F4-8B66-05D8-E332CDCB27C7}"/>
              </a:ext>
            </a:extLst>
          </p:cNvPr>
          <p:cNvSpPr/>
          <p:nvPr/>
        </p:nvSpPr>
        <p:spPr>
          <a:xfrm>
            <a:off x="3462728" y="5880083"/>
            <a:ext cx="2595678" cy="616000"/>
          </a:xfrm>
          <a:prstGeom prst="round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 CUỘC SỐNG HÀNG NGÀY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0EC9C72D-7B10-177E-6198-D7C09FF8167A}"/>
              </a:ext>
            </a:extLst>
          </p:cNvPr>
          <p:cNvSpPr/>
          <p:nvPr/>
        </p:nvSpPr>
        <p:spPr>
          <a:xfrm>
            <a:off x="6347918" y="5879345"/>
            <a:ext cx="2244747" cy="616000"/>
          </a:xfrm>
          <a:prstGeom prst="round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 LAO ĐỘNG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A58C8C4-0F14-95DE-1B4A-84713E6B74E5}"/>
              </a:ext>
            </a:extLst>
          </p:cNvPr>
          <p:cNvSpPr txBox="1"/>
          <p:nvPr/>
        </p:nvSpPr>
        <p:spPr>
          <a:xfrm>
            <a:off x="337422" y="4200992"/>
            <a:ext cx="120910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err="1">
                <a:solidFill>
                  <a:srgbClr val="FF0000"/>
                </a:solidFill>
                <a:latin typeface="Cooper" panose="02020500000000000000"/>
              </a:rPr>
              <a:t>Nhóm</a:t>
            </a:r>
            <a:r>
              <a:rPr lang="en-US" sz="2000" dirty="0">
                <a:solidFill>
                  <a:srgbClr val="FF0000"/>
                </a:solidFill>
                <a:latin typeface="Cooper" panose="02020500000000000000"/>
              </a:rPr>
              <a:t> </a:t>
            </a:r>
          </a:p>
          <a:p>
            <a:pPr algn="ctr"/>
            <a:r>
              <a:rPr lang="en-US" sz="2000" dirty="0">
                <a:solidFill>
                  <a:srgbClr val="FF0000"/>
                </a:solidFill>
                <a:latin typeface="Cooper" panose="02020500000000000000"/>
              </a:rPr>
              <a:t>1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1DB3F09-8EF3-2185-7400-E3CCE5DC184C}"/>
              </a:ext>
            </a:extLst>
          </p:cNvPr>
          <p:cNvSpPr txBox="1"/>
          <p:nvPr/>
        </p:nvSpPr>
        <p:spPr>
          <a:xfrm>
            <a:off x="3026894" y="4205995"/>
            <a:ext cx="120910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err="1">
                <a:solidFill>
                  <a:srgbClr val="FF0000"/>
                </a:solidFill>
                <a:latin typeface="Cooper" panose="02020500000000000000"/>
              </a:rPr>
              <a:t>Nhóm</a:t>
            </a:r>
            <a:r>
              <a:rPr lang="en-US" sz="2000" dirty="0">
                <a:solidFill>
                  <a:srgbClr val="FF0000"/>
                </a:solidFill>
                <a:latin typeface="Cooper" panose="02020500000000000000"/>
              </a:rPr>
              <a:t> </a:t>
            </a:r>
          </a:p>
          <a:p>
            <a:pPr algn="ctr"/>
            <a:r>
              <a:rPr lang="en-US" sz="2000" dirty="0">
                <a:solidFill>
                  <a:srgbClr val="FF0000"/>
                </a:solidFill>
                <a:latin typeface="Cooper" panose="02020500000000000000"/>
              </a:rPr>
              <a:t>2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3FFE237-7AC0-E823-313A-032570747683}"/>
              </a:ext>
            </a:extLst>
          </p:cNvPr>
          <p:cNvSpPr txBox="1"/>
          <p:nvPr/>
        </p:nvSpPr>
        <p:spPr>
          <a:xfrm>
            <a:off x="5675296" y="4200992"/>
            <a:ext cx="120910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err="1">
                <a:solidFill>
                  <a:srgbClr val="FF0000"/>
                </a:solidFill>
                <a:latin typeface="Cooper" panose="02020500000000000000"/>
              </a:rPr>
              <a:t>Nhóm</a:t>
            </a:r>
            <a:r>
              <a:rPr lang="en-US" sz="2000" dirty="0">
                <a:solidFill>
                  <a:srgbClr val="FF0000"/>
                </a:solidFill>
                <a:latin typeface="Cooper" panose="02020500000000000000"/>
              </a:rPr>
              <a:t> </a:t>
            </a:r>
          </a:p>
          <a:p>
            <a:pPr algn="ctr"/>
            <a:r>
              <a:rPr lang="en-US" sz="2000" dirty="0">
                <a:solidFill>
                  <a:srgbClr val="FF0000"/>
                </a:solidFill>
                <a:latin typeface="Cooper" panose="0202050000000000000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93873489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5" grpId="0" animBg="1"/>
      <p:bldP spid="16" grpId="0" animBg="1"/>
      <p:bldP spid="17" grpId="0"/>
      <p:bldP spid="18" grpId="0"/>
      <p:bldP spid="1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62CB3539-C16A-1348-958D-38F54D98C82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26274419"/>
              </p:ext>
            </p:extLst>
          </p:nvPr>
        </p:nvGraphicFramePr>
        <p:xfrm>
          <a:off x="2778539" y="1168216"/>
          <a:ext cx="6634922" cy="452156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7600D714-137D-BE4C-A992-6F61A21C879F}"/>
              </a:ext>
            </a:extLst>
          </p:cNvPr>
          <p:cNvSpPr txBox="1"/>
          <p:nvPr/>
        </p:nvSpPr>
        <p:spPr>
          <a:xfrm>
            <a:off x="5420529" y="988798"/>
            <a:ext cx="170953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CẦN CÙ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797D9CD-6443-9043-B96E-A0A7E7DD3D30}"/>
              </a:ext>
            </a:extLst>
          </p:cNvPr>
          <p:cNvSpPr txBox="1"/>
          <p:nvPr/>
        </p:nvSpPr>
        <p:spPr>
          <a:xfrm>
            <a:off x="8028609" y="1928249"/>
            <a:ext cx="27697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CHĂM CHỈ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58D24EB-8676-1945-8E01-8AD2C8C288AD}"/>
              </a:ext>
            </a:extLst>
          </p:cNvPr>
          <p:cNvSpPr txBox="1"/>
          <p:nvPr/>
        </p:nvSpPr>
        <p:spPr>
          <a:xfrm>
            <a:off x="8828157" y="3204146"/>
            <a:ext cx="27697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NỖ LỰC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DF4FD2F-046F-8A43-A521-7079D0CB92EE}"/>
              </a:ext>
            </a:extLst>
          </p:cNvPr>
          <p:cNvSpPr txBox="1"/>
          <p:nvPr/>
        </p:nvSpPr>
        <p:spPr>
          <a:xfrm>
            <a:off x="8242853" y="4685495"/>
            <a:ext cx="27697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CHỊU KHÓ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7EA2549-E5A5-574E-B7A8-F6D010B9305A}"/>
              </a:ext>
            </a:extLst>
          </p:cNvPr>
          <p:cNvSpPr txBox="1"/>
          <p:nvPr/>
        </p:nvSpPr>
        <p:spPr>
          <a:xfrm>
            <a:off x="4264439" y="5935085"/>
            <a:ext cx="36631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QUYẾT TÂM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HOÀN THÀNH CÔNG VIỆC </a:t>
            </a:r>
            <a:r>
              <a:rPr kumimoji="0" lang="en-V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ĐÃ ĐẶT RA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F15A3F8-DCD5-D648-A029-97EE4C32C1DD}"/>
              </a:ext>
            </a:extLst>
          </p:cNvPr>
          <p:cNvSpPr txBox="1"/>
          <p:nvPr/>
        </p:nvSpPr>
        <p:spPr>
          <a:xfrm>
            <a:off x="932070" y="4685495"/>
            <a:ext cx="315180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CHỦ ĐỘNG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THỰC HIỆN </a:t>
            </a:r>
            <a:r>
              <a:rPr kumimoji="0" lang="en-V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CÔNG VIỆC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EB02F5D-0139-D048-9759-5656C6C6388B}"/>
              </a:ext>
            </a:extLst>
          </p:cNvPr>
          <p:cNvSpPr txBox="1"/>
          <p:nvPr/>
        </p:nvSpPr>
        <p:spPr>
          <a:xfrm>
            <a:off x="718710" y="3204146"/>
            <a:ext cx="276970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KHÔNG BỎ CUỘC KHI GẶP KHÓ KHĂN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E008467-0A67-9045-93FA-D5DAB0F3E79E}"/>
              </a:ext>
            </a:extLst>
          </p:cNvPr>
          <p:cNvSpPr txBox="1"/>
          <p:nvPr/>
        </p:nvSpPr>
        <p:spPr>
          <a:xfrm>
            <a:off x="1092752" y="1450167"/>
            <a:ext cx="31716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KHÔNG TRÔNG CHỜ, 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Ỷ LẠI VÀO NGƯỜI KHÁC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C5CAD730-B57F-7843-A272-753A3D0BFBA8}"/>
              </a:ext>
            </a:extLst>
          </p:cNvPr>
          <p:cNvSpPr/>
          <p:nvPr/>
        </p:nvSpPr>
        <p:spPr>
          <a:xfrm>
            <a:off x="4876800" y="2696323"/>
            <a:ext cx="2438400" cy="1415756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  <a:ln w="28575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400" b="0" i="0" u="none" strike="noStrike" kern="1200" cap="none" spc="0" normalizeH="0" baseline="0" noProof="0" dirty="0">
                <a:ln>
                  <a:noFill/>
                </a:ln>
                <a:solidFill>
                  <a:srgbClr val="E38F90">
                    <a:lumMod val="50000"/>
                  </a:srgbClr>
                </a:solidFill>
                <a:effectLst/>
                <a:uLnTx/>
                <a:uFillTx/>
                <a:latin typeface="UTM Cookies" panose="02040603050506020204" pitchFamily="18" charset="0"/>
                <a:ea typeface="微软雅黑"/>
                <a:cs typeface="+mn-cs"/>
              </a:rPr>
              <a:t>BIỂU HIỆN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400" b="0" i="0" u="none" strike="noStrike" kern="1200" cap="none" spc="0" normalizeH="0" baseline="0" noProof="0" dirty="0">
                <a:ln>
                  <a:noFill/>
                </a:ln>
                <a:solidFill>
                  <a:srgbClr val="E38F90">
                    <a:lumMod val="50000"/>
                  </a:srgbClr>
                </a:solidFill>
                <a:effectLst/>
                <a:uLnTx/>
                <a:uFillTx/>
                <a:latin typeface="UTM Cookies" panose="02040603050506020204" pitchFamily="18" charset="0"/>
                <a:ea typeface="微软雅黑"/>
                <a:cs typeface="+mn-cs"/>
              </a:rPr>
              <a:t>SIÊNG NĂNG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E38F90">
                    <a:lumMod val="50000"/>
                  </a:srgbClr>
                </a:solidFill>
                <a:effectLst/>
                <a:uLnTx/>
                <a:uFillTx/>
                <a:latin typeface="UTM Cookies" panose="02040603050506020204" pitchFamily="18" charset="0"/>
                <a:ea typeface="微软雅黑"/>
                <a:cs typeface="+mn-cs"/>
              </a:rPr>
              <a:t>,</a:t>
            </a:r>
            <a:endParaRPr kumimoji="0" lang="en-VN" sz="2400" b="0" i="0" u="none" strike="noStrike" kern="1200" cap="none" spc="0" normalizeH="0" baseline="0" noProof="0" dirty="0">
              <a:ln>
                <a:noFill/>
              </a:ln>
              <a:solidFill>
                <a:srgbClr val="E38F90">
                  <a:lumMod val="50000"/>
                </a:srgbClr>
              </a:solidFill>
              <a:effectLst/>
              <a:uLnTx/>
              <a:uFillTx/>
              <a:latin typeface="UTM Cookies" panose="02040603050506020204" pitchFamily="18" charset="0"/>
              <a:ea typeface="微软雅黑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400" b="0" i="0" u="none" strike="noStrike" kern="1200" cap="none" spc="0" normalizeH="0" baseline="0" noProof="0" dirty="0">
                <a:ln>
                  <a:noFill/>
                </a:ln>
                <a:solidFill>
                  <a:srgbClr val="E38F90">
                    <a:lumMod val="50000"/>
                  </a:srgbClr>
                </a:solidFill>
                <a:effectLst/>
                <a:uLnTx/>
                <a:uFillTx/>
                <a:latin typeface="UTM Cookies" panose="02040603050506020204" pitchFamily="18" charset="0"/>
                <a:ea typeface="微软雅黑"/>
                <a:cs typeface="+mn-cs"/>
              </a:rPr>
              <a:t>KIÊN TRÌ</a:t>
            </a:r>
          </a:p>
        </p:txBody>
      </p:sp>
      <p:cxnSp>
        <p:nvCxnSpPr>
          <p:cNvPr id="14" name="直接连接符 16">
            <a:extLst>
              <a:ext uri="{FF2B5EF4-FFF2-40B4-BE49-F238E27FC236}">
                <a16:creationId xmlns:a16="http://schemas.microsoft.com/office/drawing/2014/main" id="{AC8BA5D3-50FA-4643-9328-499D8CCB3D8D}"/>
              </a:ext>
            </a:extLst>
          </p:cNvPr>
          <p:cNvCxnSpPr>
            <a:cxnSpLocks noChangeShapeType="1"/>
          </p:cNvCxnSpPr>
          <p:nvPr>
            <p:custDataLst>
              <p:tags r:id="rId1"/>
            </p:custDataLst>
          </p:nvPr>
        </p:nvCxnSpPr>
        <p:spPr bwMode="auto">
          <a:xfrm flipV="1">
            <a:off x="2346231" y="522805"/>
            <a:ext cx="8666326" cy="22349"/>
          </a:xfrm>
          <a:prstGeom prst="line">
            <a:avLst/>
          </a:prstGeom>
          <a:noFill/>
          <a:ln w="28575" algn="ctr">
            <a:solidFill>
              <a:schemeClr val="accent1"/>
            </a:solidFill>
            <a:round/>
            <a:headEnd/>
            <a:tailEnd type="oval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5" name="Picture 1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8692" y="-58295"/>
            <a:ext cx="1582575" cy="1265687"/>
          </a:xfrm>
          <a:prstGeom prst="rect">
            <a:avLst/>
          </a:prstGeom>
        </p:spPr>
      </p:pic>
      <p:sp>
        <p:nvSpPr>
          <p:cNvPr id="16" name="椭圆 15">
            <a:extLst>
              <a:ext uri="{FF2B5EF4-FFF2-40B4-BE49-F238E27FC236}">
                <a16:creationId xmlns:a16="http://schemas.microsoft.com/office/drawing/2014/main" id="{EFEFA0EC-4E8B-4CF8-9959-E91D80857772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1582236" y="125682"/>
            <a:ext cx="775515" cy="800391"/>
          </a:xfrm>
          <a:prstGeom prst="ellipse">
            <a:avLst/>
          </a:prstGeom>
          <a:solidFill>
            <a:schemeClr val="accent1"/>
          </a:solidFill>
          <a:ln w="635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44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6D16F263-6911-49F3-801A-96D42981CD4B}"/>
              </a:ext>
            </a:extLst>
          </p:cNvPr>
          <p:cNvSpPr/>
          <p:nvPr/>
        </p:nvSpPr>
        <p:spPr>
          <a:xfrm>
            <a:off x="2357751" y="32521"/>
            <a:ext cx="8372957" cy="53553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Calibri" panose="020F0502020204030204" pitchFamily="34" charset="0"/>
              </a:rPr>
              <a:t>SIÊNG NĂNG</a:t>
            </a: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Calibri" panose="020F0502020204030204" pitchFamily="34" charset="0"/>
              </a:rPr>
              <a:t>, </a:t>
            </a:r>
            <a:r>
              <a:rPr kumimoji="0" lang="vi-VN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Calibri" panose="020F0502020204030204" pitchFamily="34" charset="0"/>
              </a:rPr>
              <a:t>KIÊN TRÌ VÀ BIỂU HIỆN CỦA SIÊNG NĂNG</a:t>
            </a: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Calibri" panose="020F0502020204030204" pitchFamily="34" charset="0"/>
              </a:rPr>
              <a:t>, </a:t>
            </a:r>
            <a:r>
              <a:rPr kumimoji="0" lang="vi-VN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Calibri" panose="020F0502020204030204" pitchFamily="34" charset="0"/>
              </a:rPr>
              <a:t>KIÊN TRÌ</a:t>
            </a:r>
            <a:endParaRPr kumimoji="0" lang="zh-CN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Calibri" panose="020F050202020403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553883" y="496355"/>
            <a:ext cx="7188590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99"/>
                </a:solidFill>
              </a:rPr>
              <a:t>	</a:t>
            </a:r>
            <a:r>
              <a:rPr lang="en-US" sz="26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b. </a:t>
            </a:r>
            <a:r>
              <a:rPr lang="en-US" sz="26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Biểu</a:t>
            </a:r>
            <a:r>
              <a:rPr lang="en-US" sz="26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6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hiện</a:t>
            </a:r>
            <a:r>
              <a:rPr lang="en-US" sz="26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6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26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6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siêng</a:t>
            </a:r>
            <a:r>
              <a:rPr lang="en-US" sz="26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6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năng</a:t>
            </a:r>
            <a:r>
              <a:rPr lang="en-US" sz="26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6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kiên</a:t>
            </a:r>
            <a:r>
              <a:rPr lang="en-US" sz="26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6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trì</a:t>
            </a:r>
            <a:endParaRPr lang="en-US" sz="2600" b="1" dirty="0">
              <a:solidFill>
                <a:srgbClr val="000099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6890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" grpId="0">
        <p:bldAsOne/>
      </p:bldGraphic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 animBg="1"/>
      <p:bldP spid="16" grpId="0" animBg="1"/>
      <p:bldP spid="17" grpId="0"/>
      <p:bldP spid="1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62CB3539-C16A-1348-958D-38F54D98C82D}"/>
              </a:ext>
            </a:extLst>
          </p:cNvPr>
          <p:cNvGraphicFramePr/>
          <p:nvPr/>
        </p:nvGraphicFramePr>
        <p:xfrm>
          <a:off x="2778539" y="1168216"/>
          <a:ext cx="6634922" cy="452156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7600D714-137D-BE4C-A992-6F61A21C879F}"/>
              </a:ext>
            </a:extLst>
          </p:cNvPr>
          <p:cNvSpPr txBox="1"/>
          <p:nvPr/>
        </p:nvSpPr>
        <p:spPr>
          <a:xfrm>
            <a:off x="8064246" y="1811609"/>
            <a:ext cx="23486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NGẠI KHÓ, NGẠI GIAN KHỔ</a:t>
            </a:r>
            <a:endParaRPr kumimoji="0" lang="en-VN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797D9CD-6443-9043-B96E-A0A7E7DD3D30}"/>
              </a:ext>
            </a:extLst>
          </p:cNvPr>
          <p:cNvSpPr txBox="1"/>
          <p:nvPr/>
        </p:nvSpPr>
        <p:spPr>
          <a:xfrm>
            <a:off x="5430811" y="988798"/>
            <a:ext cx="27697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LƯỜI</a:t>
            </a:r>
            <a:r>
              <a:rPr kumimoji="0" lang="en-US" sz="20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BIẾNG</a:t>
            </a:r>
            <a:endParaRPr kumimoji="0" lang="en-VN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58D24EB-8676-1945-8E01-8AD2C8C288AD}"/>
              </a:ext>
            </a:extLst>
          </p:cNvPr>
          <p:cNvSpPr txBox="1"/>
          <p:nvPr/>
        </p:nvSpPr>
        <p:spPr>
          <a:xfrm>
            <a:off x="8528335" y="3205861"/>
            <a:ext cx="276970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b="1" noProof="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THIẾU NGHỊ LỰC, KHÔNG CẦU TIẾN</a:t>
            </a:r>
            <a:endParaRPr kumimoji="0" lang="en-VN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DF4FD2F-046F-8A43-A521-7079D0CB92EE}"/>
              </a:ext>
            </a:extLst>
          </p:cNvPr>
          <p:cNvSpPr txBox="1"/>
          <p:nvPr/>
        </p:nvSpPr>
        <p:spPr>
          <a:xfrm>
            <a:off x="8102366" y="4538560"/>
            <a:ext cx="29697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HỜI</a:t>
            </a:r>
            <a:r>
              <a:rPr kumimoji="0" lang="en-US" sz="20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HỢT, CHÓNG CHÁN</a:t>
            </a:r>
            <a:endParaRPr kumimoji="0" lang="en-VN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7EA2549-E5A5-574E-B7A8-F6D010B9305A}"/>
              </a:ext>
            </a:extLst>
          </p:cNvPr>
          <p:cNvSpPr txBox="1"/>
          <p:nvPr/>
        </p:nvSpPr>
        <p:spPr>
          <a:xfrm>
            <a:off x="4264439" y="5818208"/>
            <a:ext cx="36631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NẢN</a:t>
            </a:r>
            <a:r>
              <a:rPr kumimoji="0" lang="en-US" sz="20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LÒNG, NẢN CHÍ VỚI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MỤC TIÊU ĐỀ RA</a:t>
            </a:r>
            <a:r>
              <a:rPr kumimoji="0" lang="en-V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F15A3F8-DCD5-D648-A029-97EE4C32C1DD}"/>
              </a:ext>
            </a:extLst>
          </p:cNvPr>
          <p:cNvSpPr txBox="1"/>
          <p:nvPr/>
        </p:nvSpPr>
        <p:spPr>
          <a:xfrm>
            <a:off x="1582236" y="4538560"/>
            <a:ext cx="315180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b="1" noProof="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BỊ ĐỘNG TRONG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CÔNG VIỆC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EB02F5D-0139-D048-9759-5656C6C6388B}"/>
              </a:ext>
            </a:extLst>
          </p:cNvPr>
          <p:cNvSpPr txBox="1"/>
          <p:nvPr/>
        </p:nvSpPr>
        <p:spPr>
          <a:xfrm>
            <a:off x="1119844" y="3051983"/>
            <a:ext cx="276970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BỎ CUỘC KHI GẶP KHÓ KHĂN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E008467-0A67-9045-93FA-D5DAB0F3E79E}"/>
              </a:ext>
            </a:extLst>
          </p:cNvPr>
          <p:cNvSpPr txBox="1"/>
          <p:nvPr/>
        </p:nvSpPr>
        <p:spPr>
          <a:xfrm>
            <a:off x="1377565" y="1565407"/>
            <a:ext cx="31716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TRÔNG CHỜ, </a:t>
            </a:r>
            <a:r>
              <a:rPr lang="en-US" sz="2000" b="1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DỰA DẪM </a:t>
            </a:r>
            <a:r>
              <a:rPr kumimoji="0" lang="en-V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VÀO NGƯỜI KHÁC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C5CAD730-B57F-7843-A272-753A3D0BFBA8}"/>
              </a:ext>
            </a:extLst>
          </p:cNvPr>
          <p:cNvSpPr/>
          <p:nvPr/>
        </p:nvSpPr>
        <p:spPr>
          <a:xfrm>
            <a:off x="4734045" y="2721429"/>
            <a:ext cx="2581155" cy="1635834"/>
          </a:xfrm>
          <a:prstGeom prst="round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Cookies" panose="02040603050506020204" pitchFamily="18" charset="0"/>
                <a:ea typeface="微软雅黑"/>
                <a:cs typeface="+mn-cs"/>
              </a:rPr>
              <a:t>BIỂU HIỆN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Cookies" panose="02040603050506020204" pitchFamily="18" charset="0"/>
                <a:ea typeface="微软雅黑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Cookies" panose="02040603050506020204" pitchFamily="18" charset="0"/>
                <a:ea typeface="微软雅黑"/>
                <a:cs typeface="+mn-cs"/>
              </a:rPr>
              <a:t>TRÁI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Cookies" panose="02040603050506020204" pitchFamily="18" charset="0"/>
                <a:ea typeface="微软雅黑"/>
                <a:cs typeface="+mn-cs"/>
              </a:rPr>
              <a:t> VỚI </a:t>
            </a:r>
            <a:r>
              <a:rPr kumimoji="0" lang="en-VN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Cookies" panose="02040603050506020204" pitchFamily="18" charset="0"/>
                <a:ea typeface="微软雅黑"/>
                <a:cs typeface="+mn-cs"/>
              </a:rPr>
              <a:t>SIÊNG NĂNG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Cookies" panose="02040603050506020204" pitchFamily="18" charset="0"/>
                <a:ea typeface="微软雅黑"/>
                <a:cs typeface="+mn-cs"/>
              </a:rPr>
              <a:t>KIÊN TRÌ</a:t>
            </a:r>
          </a:p>
        </p:txBody>
      </p:sp>
      <p:cxnSp>
        <p:nvCxnSpPr>
          <p:cNvPr id="14" name="直接连接符 16">
            <a:extLst>
              <a:ext uri="{FF2B5EF4-FFF2-40B4-BE49-F238E27FC236}">
                <a16:creationId xmlns:a16="http://schemas.microsoft.com/office/drawing/2014/main" id="{AC8BA5D3-50FA-4643-9328-499D8CCB3D8D}"/>
              </a:ext>
            </a:extLst>
          </p:cNvPr>
          <p:cNvCxnSpPr>
            <a:cxnSpLocks noChangeShapeType="1"/>
          </p:cNvCxnSpPr>
          <p:nvPr>
            <p:custDataLst>
              <p:tags r:id="rId1"/>
            </p:custDataLst>
          </p:nvPr>
        </p:nvCxnSpPr>
        <p:spPr bwMode="auto">
          <a:xfrm flipV="1">
            <a:off x="2346231" y="522805"/>
            <a:ext cx="8666326" cy="22349"/>
          </a:xfrm>
          <a:prstGeom prst="line">
            <a:avLst/>
          </a:prstGeom>
          <a:noFill/>
          <a:ln w="28575" algn="ctr">
            <a:solidFill>
              <a:schemeClr val="accent1"/>
            </a:solidFill>
            <a:round/>
            <a:headEnd/>
            <a:tailEnd type="oval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5" name="Picture 1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8692" y="-58295"/>
            <a:ext cx="1582575" cy="1265687"/>
          </a:xfrm>
          <a:prstGeom prst="rect">
            <a:avLst/>
          </a:prstGeom>
        </p:spPr>
      </p:pic>
      <p:sp>
        <p:nvSpPr>
          <p:cNvPr id="16" name="椭圆 15">
            <a:extLst>
              <a:ext uri="{FF2B5EF4-FFF2-40B4-BE49-F238E27FC236}">
                <a16:creationId xmlns:a16="http://schemas.microsoft.com/office/drawing/2014/main" id="{EFEFA0EC-4E8B-4CF8-9959-E91D80857772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1582236" y="125682"/>
            <a:ext cx="775515" cy="800391"/>
          </a:xfrm>
          <a:prstGeom prst="ellipse">
            <a:avLst/>
          </a:prstGeom>
          <a:solidFill>
            <a:schemeClr val="accent1"/>
          </a:solidFill>
          <a:ln w="635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44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6D16F263-6911-49F3-801A-96D42981CD4B}"/>
              </a:ext>
            </a:extLst>
          </p:cNvPr>
          <p:cNvSpPr/>
          <p:nvPr/>
        </p:nvSpPr>
        <p:spPr>
          <a:xfrm>
            <a:off x="2357751" y="32521"/>
            <a:ext cx="8372957" cy="53553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Calibri" panose="020F0502020204030204" pitchFamily="34" charset="0"/>
              </a:rPr>
              <a:t>SIÊNG NĂNG</a:t>
            </a: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Calibri" panose="020F0502020204030204" pitchFamily="34" charset="0"/>
              </a:rPr>
              <a:t>, </a:t>
            </a:r>
            <a:r>
              <a:rPr kumimoji="0" lang="vi-VN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Calibri" panose="020F0502020204030204" pitchFamily="34" charset="0"/>
              </a:rPr>
              <a:t>KIÊN TRÌ VÀ BIỂU HIỆN CỦA SIÊNG NĂNG</a:t>
            </a: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Calibri" panose="020F0502020204030204" pitchFamily="34" charset="0"/>
              </a:rPr>
              <a:t>, </a:t>
            </a:r>
            <a:r>
              <a:rPr kumimoji="0" lang="vi-VN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Calibri" panose="020F0502020204030204" pitchFamily="34" charset="0"/>
              </a:rPr>
              <a:t>KIÊN TRÌ</a:t>
            </a:r>
            <a:endParaRPr kumimoji="0" lang="zh-CN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Calibri" panose="020F050202020403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553883" y="496355"/>
            <a:ext cx="7188590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99"/>
                </a:solidFill>
              </a:rPr>
              <a:t>	</a:t>
            </a:r>
            <a:r>
              <a:rPr lang="en-US" sz="26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b. </a:t>
            </a:r>
            <a:r>
              <a:rPr lang="en-US" sz="26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Biểu</a:t>
            </a:r>
            <a:r>
              <a:rPr lang="en-US" sz="26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6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hiện</a:t>
            </a:r>
            <a:r>
              <a:rPr lang="en-US" sz="26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6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26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6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siêng</a:t>
            </a:r>
            <a:r>
              <a:rPr lang="en-US" sz="26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6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năng</a:t>
            </a:r>
            <a:r>
              <a:rPr lang="en-US" sz="26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6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kiên</a:t>
            </a:r>
            <a:r>
              <a:rPr lang="en-US" sz="26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6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trì</a:t>
            </a:r>
            <a:endParaRPr lang="en-US" sz="2600" b="1" dirty="0">
              <a:solidFill>
                <a:srgbClr val="000099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8020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" grpId="0">
        <p:bldAsOne/>
      </p:bldGraphic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 animBg="1"/>
      <p:bldP spid="16" grpId="0" animBg="1"/>
      <p:bldP spid="17" grpId="0"/>
      <p:bldP spid="1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tint val="95000"/>
            <a:satMod val="17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49573405-1456-CB43-93D2-FEC432D32290}"/>
              </a:ext>
            </a:extLst>
          </p:cNvPr>
          <p:cNvSpPr/>
          <p:nvPr/>
        </p:nvSpPr>
        <p:spPr>
          <a:xfrm>
            <a:off x="4096624" y="3504283"/>
            <a:ext cx="5609222" cy="1214079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40" tIns="45720" rIns="91440" bIns="45720" rtlCol="0" anchor="t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Cookies" panose="02040603050506020204" pitchFamily="18" charset="0"/>
                <a:ea typeface="微软雅黑"/>
                <a:cs typeface="+mn-cs"/>
              </a:rPr>
              <a:t>LUYỆN TẬP</a:t>
            </a: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C4051FED-CF0D-4DDD-A9BB-E58FEEFE7C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967580" y="2042"/>
            <a:ext cx="3224421" cy="4020664"/>
          </a:xfrm>
          <a:custGeom>
            <a:avLst/>
            <a:gdLst>
              <a:gd name="connsiteX0" fmla="*/ 449733 w 3224421"/>
              <a:gd name="connsiteY0" fmla="*/ 0 h 4020664"/>
              <a:gd name="connsiteX1" fmla="*/ 3224421 w 3224421"/>
              <a:gd name="connsiteY1" fmla="*/ 0 h 4020664"/>
              <a:gd name="connsiteX2" fmla="*/ 3224421 w 3224421"/>
              <a:gd name="connsiteY2" fmla="*/ 3933205 h 4020664"/>
              <a:gd name="connsiteX3" fmla="*/ 3087301 w 3224421"/>
              <a:gd name="connsiteY3" fmla="*/ 3968462 h 4020664"/>
              <a:gd name="connsiteX4" fmla="*/ 2569464 w 3224421"/>
              <a:gd name="connsiteY4" fmla="*/ 4020664 h 4020664"/>
              <a:gd name="connsiteX5" fmla="*/ 0 w 3224421"/>
              <a:gd name="connsiteY5" fmla="*/ 1451200 h 4020664"/>
              <a:gd name="connsiteX6" fmla="*/ 438824 w 3224421"/>
              <a:gd name="connsiteY6" fmla="*/ 14588 h 402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24421" h="4020664">
                <a:moveTo>
                  <a:pt x="449733" y="0"/>
                </a:moveTo>
                <a:lnTo>
                  <a:pt x="3224421" y="0"/>
                </a:lnTo>
                <a:lnTo>
                  <a:pt x="3224421" y="3933205"/>
                </a:lnTo>
                <a:lnTo>
                  <a:pt x="3087301" y="3968462"/>
                </a:lnTo>
                <a:cubicBezTo>
                  <a:pt x="2920035" y="4002689"/>
                  <a:pt x="2746849" y="4020664"/>
                  <a:pt x="2569464" y="4020664"/>
                </a:cubicBezTo>
                <a:cubicBezTo>
                  <a:pt x="1150388" y="4020664"/>
                  <a:pt x="0" y="2870276"/>
                  <a:pt x="0" y="1451200"/>
                </a:cubicBezTo>
                <a:cubicBezTo>
                  <a:pt x="0" y="919047"/>
                  <a:pt x="161773" y="424677"/>
                  <a:pt x="438824" y="14588"/>
                </a:cubicBezTo>
                <a:close/>
              </a:path>
            </a:pathLst>
          </a:custGeom>
          <a:solidFill>
            <a:schemeClr val="tx1"/>
          </a:solidFill>
          <a:ln w="95250" cmpd="dbl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微软雅黑"/>
              <a:cs typeface="+mn-cs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F2E5A8E1-2A22-48D0-9556-E21648FA1E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246518"/>
            <a:ext cx="4100079" cy="6194580"/>
          </a:xfrm>
          <a:custGeom>
            <a:avLst/>
            <a:gdLst>
              <a:gd name="connsiteX0" fmla="*/ 1002789 w 4100079"/>
              <a:gd name="connsiteY0" fmla="*/ 0 h 6194580"/>
              <a:gd name="connsiteX1" fmla="*/ 4100079 w 4100079"/>
              <a:gd name="connsiteY1" fmla="*/ 3097290 h 6194580"/>
              <a:gd name="connsiteX2" fmla="*/ 1002789 w 4100079"/>
              <a:gd name="connsiteY2" fmla="*/ 6194580 h 6194580"/>
              <a:gd name="connsiteX3" fmla="*/ 81750 w 4100079"/>
              <a:gd name="connsiteY3" fmla="*/ 6055332 h 6194580"/>
              <a:gd name="connsiteX4" fmla="*/ 0 w 4100079"/>
              <a:gd name="connsiteY4" fmla="*/ 6025411 h 6194580"/>
              <a:gd name="connsiteX5" fmla="*/ 0 w 4100079"/>
              <a:gd name="connsiteY5" fmla="*/ 169169 h 6194580"/>
              <a:gd name="connsiteX6" fmla="*/ 81750 w 4100079"/>
              <a:gd name="connsiteY6" fmla="*/ 139248 h 6194580"/>
              <a:gd name="connsiteX7" fmla="*/ 1002789 w 4100079"/>
              <a:gd name="connsiteY7" fmla="*/ 0 h 6194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00079" h="6194580">
                <a:moveTo>
                  <a:pt x="1002789" y="0"/>
                </a:moveTo>
                <a:cubicBezTo>
                  <a:pt x="2713375" y="0"/>
                  <a:pt x="4100079" y="1386704"/>
                  <a:pt x="4100079" y="3097290"/>
                </a:cubicBezTo>
                <a:cubicBezTo>
                  <a:pt x="4100079" y="4807876"/>
                  <a:pt x="2713375" y="6194580"/>
                  <a:pt x="1002789" y="6194580"/>
                </a:cubicBezTo>
                <a:cubicBezTo>
                  <a:pt x="682054" y="6194580"/>
                  <a:pt x="372706" y="6145829"/>
                  <a:pt x="81750" y="6055332"/>
                </a:cubicBezTo>
                <a:lnTo>
                  <a:pt x="0" y="6025411"/>
                </a:lnTo>
                <a:lnTo>
                  <a:pt x="0" y="169169"/>
                </a:lnTo>
                <a:lnTo>
                  <a:pt x="81750" y="139248"/>
                </a:lnTo>
                <a:cubicBezTo>
                  <a:pt x="372706" y="48751"/>
                  <a:pt x="682054" y="0"/>
                  <a:pt x="1002789" y="0"/>
                </a:cubicBez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微软雅黑"/>
              <a:cs typeface="+mn-cs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2AA2300-0FA6-4328-9BD8-1D67925C0B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53543" y="0"/>
            <a:ext cx="3566160" cy="3159748"/>
          </a:xfrm>
          <a:custGeom>
            <a:avLst/>
            <a:gdLst>
              <a:gd name="connsiteX0" fmla="*/ 649888 w 3566160"/>
              <a:gd name="connsiteY0" fmla="*/ 0 h 3159748"/>
              <a:gd name="connsiteX1" fmla="*/ 2916273 w 3566160"/>
              <a:gd name="connsiteY1" fmla="*/ 0 h 3159748"/>
              <a:gd name="connsiteX2" fmla="*/ 2917285 w 3566160"/>
              <a:gd name="connsiteY2" fmla="*/ 757 h 3159748"/>
              <a:gd name="connsiteX3" fmla="*/ 3566160 w 3566160"/>
              <a:gd name="connsiteY3" fmla="*/ 1376668 h 3159748"/>
              <a:gd name="connsiteX4" fmla="*/ 1783080 w 3566160"/>
              <a:gd name="connsiteY4" fmla="*/ 3159748 h 3159748"/>
              <a:gd name="connsiteX5" fmla="*/ 0 w 3566160"/>
              <a:gd name="connsiteY5" fmla="*/ 1376668 h 3159748"/>
              <a:gd name="connsiteX6" fmla="*/ 648876 w 3566160"/>
              <a:gd name="connsiteY6" fmla="*/ 757 h 3159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66160" h="3159748">
                <a:moveTo>
                  <a:pt x="649888" y="0"/>
                </a:moveTo>
                <a:lnTo>
                  <a:pt x="2916273" y="0"/>
                </a:lnTo>
                <a:lnTo>
                  <a:pt x="2917285" y="757"/>
                </a:lnTo>
                <a:cubicBezTo>
                  <a:pt x="3313569" y="327800"/>
                  <a:pt x="3566160" y="822736"/>
                  <a:pt x="3566160" y="1376668"/>
                </a:cubicBezTo>
                <a:cubicBezTo>
                  <a:pt x="3566160" y="2361436"/>
                  <a:pt x="2767848" y="3159748"/>
                  <a:pt x="1783080" y="3159748"/>
                </a:cubicBezTo>
                <a:cubicBezTo>
                  <a:pt x="798312" y="3159748"/>
                  <a:pt x="0" y="2361436"/>
                  <a:pt x="0" y="1376668"/>
                </a:cubicBezTo>
                <a:cubicBezTo>
                  <a:pt x="0" y="822736"/>
                  <a:pt x="252591" y="327800"/>
                  <a:pt x="648876" y="757"/>
                </a:cubicBez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微软雅黑"/>
              <a:cs typeface="+mn-cs"/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D3E1FE85-D0BF-41D3-8B85-04776368E1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18135" y="0"/>
            <a:ext cx="3236976" cy="2995156"/>
          </a:xfrm>
          <a:custGeom>
            <a:avLst/>
            <a:gdLst>
              <a:gd name="connsiteX0" fmla="*/ 770517 w 3236976"/>
              <a:gd name="connsiteY0" fmla="*/ 0 h 2995156"/>
              <a:gd name="connsiteX1" fmla="*/ 2466460 w 3236976"/>
              <a:gd name="connsiteY1" fmla="*/ 0 h 2995156"/>
              <a:gd name="connsiteX2" fmla="*/ 2523400 w 3236976"/>
              <a:gd name="connsiteY2" fmla="*/ 34592 h 2995156"/>
              <a:gd name="connsiteX3" fmla="*/ 3236976 w 3236976"/>
              <a:gd name="connsiteY3" fmla="*/ 1376668 h 2995156"/>
              <a:gd name="connsiteX4" fmla="*/ 1618488 w 3236976"/>
              <a:gd name="connsiteY4" fmla="*/ 2995156 h 2995156"/>
              <a:gd name="connsiteX5" fmla="*/ 0 w 3236976"/>
              <a:gd name="connsiteY5" fmla="*/ 1376668 h 2995156"/>
              <a:gd name="connsiteX6" fmla="*/ 713576 w 3236976"/>
              <a:gd name="connsiteY6" fmla="*/ 34592 h 2995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36976" h="2995156">
                <a:moveTo>
                  <a:pt x="770517" y="0"/>
                </a:moveTo>
                <a:lnTo>
                  <a:pt x="2466460" y="0"/>
                </a:lnTo>
                <a:lnTo>
                  <a:pt x="2523400" y="34592"/>
                </a:lnTo>
                <a:cubicBezTo>
                  <a:pt x="2953921" y="325446"/>
                  <a:pt x="3236976" y="818002"/>
                  <a:pt x="3236976" y="1376668"/>
                </a:cubicBezTo>
                <a:cubicBezTo>
                  <a:pt x="3236976" y="2270534"/>
                  <a:pt x="2512354" y="2995156"/>
                  <a:pt x="1618488" y="2995156"/>
                </a:cubicBezTo>
                <a:cubicBezTo>
                  <a:pt x="724622" y="2995156"/>
                  <a:pt x="0" y="2270534"/>
                  <a:pt x="0" y="1376668"/>
                </a:cubicBezTo>
                <a:cubicBezTo>
                  <a:pt x="0" y="818002"/>
                  <a:pt x="283056" y="325446"/>
                  <a:pt x="713576" y="3459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微软雅黑"/>
              <a:cs typeface="+mn-cs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1072B470-1E76-42B5-86EA-1FB0F881D7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804396" y="2042"/>
            <a:ext cx="3387604" cy="4183848"/>
          </a:xfrm>
          <a:custGeom>
            <a:avLst/>
            <a:gdLst>
              <a:gd name="connsiteX0" fmla="*/ 420128 w 3387604"/>
              <a:gd name="connsiteY0" fmla="*/ 0 h 4183848"/>
              <a:gd name="connsiteX1" fmla="*/ 3387604 w 3387604"/>
              <a:gd name="connsiteY1" fmla="*/ 0 h 4183848"/>
              <a:gd name="connsiteX2" fmla="*/ 3387604 w 3387604"/>
              <a:gd name="connsiteY2" fmla="*/ 4101530 h 4183848"/>
              <a:gd name="connsiteX3" fmla="*/ 3283372 w 3387604"/>
              <a:gd name="connsiteY3" fmla="*/ 4128330 h 4183848"/>
              <a:gd name="connsiteX4" fmla="*/ 2732648 w 3387604"/>
              <a:gd name="connsiteY4" fmla="*/ 4183848 h 4183848"/>
              <a:gd name="connsiteX5" fmla="*/ 0 w 3387604"/>
              <a:gd name="connsiteY5" fmla="*/ 1451200 h 4183848"/>
              <a:gd name="connsiteX6" fmla="*/ 329816 w 3387604"/>
              <a:gd name="connsiteY6" fmla="*/ 148658 h 4183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87604" h="4183848">
                <a:moveTo>
                  <a:pt x="420128" y="0"/>
                </a:moveTo>
                <a:lnTo>
                  <a:pt x="3387604" y="0"/>
                </a:lnTo>
                <a:lnTo>
                  <a:pt x="3387604" y="4101530"/>
                </a:lnTo>
                <a:lnTo>
                  <a:pt x="3283372" y="4128330"/>
                </a:lnTo>
                <a:cubicBezTo>
                  <a:pt x="3105483" y="4164732"/>
                  <a:pt x="2921298" y="4183848"/>
                  <a:pt x="2732648" y="4183848"/>
                </a:cubicBezTo>
                <a:cubicBezTo>
                  <a:pt x="1223448" y="4183848"/>
                  <a:pt x="0" y="2960400"/>
                  <a:pt x="0" y="1451200"/>
                </a:cubicBezTo>
                <a:cubicBezTo>
                  <a:pt x="0" y="979575"/>
                  <a:pt x="119477" y="535856"/>
                  <a:pt x="329816" y="148658"/>
                </a:cubicBez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微软雅黑"/>
              <a:cs typeface="+mn-cs"/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DDD8B025-3845-4DEF-98B6-7C0BF531DB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413156"/>
            <a:ext cx="3933440" cy="5861304"/>
          </a:xfrm>
          <a:custGeom>
            <a:avLst/>
            <a:gdLst>
              <a:gd name="connsiteX0" fmla="*/ 1002788 w 3933440"/>
              <a:gd name="connsiteY0" fmla="*/ 0 h 5861304"/>
              <a:gd name="connsiteX1" fmla="*/ 3933440 w 3933440"/>
              <a:gd name="connsiteY1" fmla="*/ 2930652 h 5861304"/>
              <a:gd name="connsiteX2" fmla="*/ 1002788 w 3933440"/>
              <a:gd name="connsiteY2" fmla="*/ 5861304 h 5861304"/>
              <a:gd name="connsiteX3" fmla="*/ 131302 w 3933440"/>
              <a:gd name="connsiteY3" fmla="*/ 5729548 h 5861304"/>
              <a:gd name="connsiteX4" fmla="*/ 0 w 3933440"/>
              <a:gd name="connsiteY4" fmla="*/ 5681491 h 5861304"/>
              <a:gd name="connsiteX5" fmla="*/ 0 w 3933440"/>
              <a:gd name="connsiteY5" fmla="*/ 179814 h 5861304"/>
              <a:gd name="connsiteX6" fmla="*/ 131302 w 3933440"/>
              <a:gd name="connsiteY6" fmla="*/ 131756 h 5861304"/>
              <a:gd name="connsiteX7" fmla="*/ 1002788 w 3933440"/>
              <a:gd name="connsiteY7" fmla="*/ 0 h 5861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33440" h="5861304">
                <a:moveTo>
                  <a:pt x="1002788" y="0"/>
                </a:moveTo>
                <a:cubicBezTo>
                  <a:pt x="2621342" y="0"/>
                  <a:pt x="3933440" y="1312098"/>
                  <a:pt x="3933440" y="2930652"/>
                </a:cubicBezTo>
                <a:cubicBezTo>
                  <a:pt x="3933440" y="4549206"/>
                  <a:pt x="2621342" y="5861304"/>
                  <a:pt x="1002788" y="5861304"/>
                </a:cubicBezTo>
                <a:cubicBezTo>
                  <a:pt x="699309" y="5861304"/>
                  <a:pt x="406604" y="5815176"/>
                  <a:pt x="131302" y="5729548"/>
                </a:cubicBezTo>
                <a:lnTo>
                  <a:pt x="0" y="5681491"/>
                </a:lnTo>
                <a:lnTo>
                  <a:pt x="0" y="179814"/>
                </a:lnTo>
                <a:lnTo>
                  <a:pt x="131302" y="131756"/>
                </a:lnTo>
                <a:cubicBezTo>
                  <a:pt x="406604" y="46129"/>
                  <a:pt x="699309" y="0"/>
                  <a:pt x="1002788" y="0"/>
                </a:cubicBezTo>
                <a:close/>
              </a:path>
            </a:pathLst>
          </a:custGeom>
          <a:solidFill>
            <a:schemeClr val="tx1"/>
          </a:solidFill>
          <a:ln w="95250" cmpd="dbl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微软雅黑"/>
              <a:cs typeface="+mn-cs"/>
            </a:endParaRP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ADB28D7C-E92C-4529-AC24-AECEA3369B4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08734" y="1745166"/>
            <a:ext cx="2842646" cy="37914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912" y="0"/>
            <a:ext cx="1428165" cy="1224116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14404" y="135859"/>
            <a:ext cx="2178429" cy="2001548"/>
          </a:xfrm>
          <a:prstGeom prst="rect">
            <a:avLst/>
          </a:prstGeom>
        </p:spPr>
      </p:pic>
      <p:pic>
        <p:nvPicPr>
          <p:cNvPr id="12" name="图片 8" descr="6fc417983c9675ce1b60e983870aeb8a">
            <a:extLst>
              <a:ext uri="{FF2B5EF4-FFF2-40B4-BE49-F238E27FC236}">
                <a16:creationId xmlns:a16="http://schemas.microsoft.com/office/drawing/2014/main" id="{2FD048CA-F1EC-4C2E-A407-AE7D890F7B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81534" y="534514"/>
            <a:ext cx="3010466" cy="20907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五角星 4">
            <a:extLst>
              <a:ext uri="{FF2B5EF4-FFF2-40B4-BE49-F238E27FC236}">
                <a16:creationId xmlns:a16="http://schemas.microsoft.com/office/drawing/2014/main" id="{D0798A70-0DA1-43EB-8E03-5E3FE854B677}"/>
              </a:ext>
            </a:extLst>
          </p:cNvPr>
          <p:cNvSpPr/>
          <p:nvPr/>
        </p:nvSpPr>
        <p:spPr>
          <a:xfrm rot="19903756">
            <a:off x="8358296" y="2629523"/>
            <a:ext cx="1055387" cy="1056365"/>
          </a:xfrm>
          <a:prstGeom prst="star5">
            <a:avLst>
              <a:gd name="adj" fmla="val 23926"/>
              <a:gd name="hf" fmla="val 105146"/>
              <a:gd name="vf" fmla="val 110557"/>
            </a:avLst>
          </a:pr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28575">
            <a:solidFill>
              <a:srgbClr val="804D2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55" tIns="45678" rIns="91355" bIns="45678" rtlCol="0" anchor="ctr"/>
          <a:lstStyle/>
          <a:p>
            <a:pPr marL="0" marR="0" lvl="0" indent="0" algn="ctr" defTabSz="121807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8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14" name="五角星 5">
            <a:extLst>
              <a:ext uri="{FF2B5EF4-FFF2-40B4-BE49-F238E27FC236}">
                <a16:creationId xmlns:a16="http://schemas.microsoft.com/office/drawing/2014/main" id="{8C874299-03B7-4034-8B48-BB92577ED911}"/>
              </a:ext>
            </a:extLst>
          </p:cNvPr>
          <p:cNvSpPr/>
          <p:nvPr/>
        </p:nvSpPr>
        <p:spPr>
          <a:xfrm rot="21380687">
            <a:off x="4426168" y="2921465"/>
            <a:ext cx="610625" cy="563926"/>
          </a:xfrm>
          <a:prstGeom prst="star5">
            <a:avLst>
              <a:gd name="adj" fmla="val 23926"/>
              <a:gd name="hf" fmla="val 105146"/>
              <a:gd name="vf" fmla="val 110557"/>
            </a:avLst>
          </a:pr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28575">
            <a:solidFill>
              <a:srgbClr val="804D2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55" tIns="45678" rIns="91355" bIns="45678" rtlCol="0" anchor="ctr"/>
          <a:lstStyle/>
          <a:p>
            <a:pPr marL="0" marR="0" lvl="0" indent="0" algn="ctr" defTabSz="121807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8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FE393EF-E6F0-4614-B71F-68E4B499048A}"/>
              </a:ext>
            </a:extLst>
          </p:cNvPr>
          <p:cNvSpPr txBox="1"/>
          <p:nvPr/>
        </p:nvSpPr>
        <p:spPr>
          <a:xfrm>
            <a:off x="1491203" y="526118"/>
            <a:ext cx="240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TRƯỜNG THCS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TUYẾT NGHĨA</a:t>
            </a:r>
          </a:p>
        </p:txBody>
      </p:sp>
    </p:spTree>
    <p:extLst>
      <p:ext uri="{BB962C8B-B14F-4D97-AF65-F5344CB8AC3E}">
        <p14:creationId xmlns:p14="http://schemas.microsoft.com/office/powerpoint/2010/main" val="132722018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2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3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2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2000" fill="hold"/>
                                        <p:tgtEl>
                                          <p:spTgt spid="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  <p:bldP spid="14" grpId="0" animBg="1"/>
      <p:bldP spid="14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Leonardo da Vinci - Bài Học 3 Năm Chỉ Vẽ Trứng Gà (online-video-cutter.com)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523220"/>
            <a:ext cx="12192000" cy="633478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6D980C5D-B4B3-438A-BDD9-5B90AF5F0779}"/>
              </a:ext>
            </a:extLst>
          </p:cNvPr>
          <p:cNvSpPr txBox="1"/>
          <p:nvPr/>
        </p:nvSpPr>
        <p:spPr>
          <a:xfrm>
            <a:off x="933798" y="261610"/>
            <a:ext cx="1959032" cy="52322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>
                <a:solidFill>
                  <a:srgbClr val="C00000"/>
                </a:solidFill>
                <a:latin typeface="UTM Cookies" panose="02040603050506020204" pitchFamily="18" charset="0"/>
              </a:rPr>
              <a:t>KHỞI ĐỘNG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9272" y="-41082"/>
            <a:ext cx="1216428" cy="1138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678630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video>
              <p:cMediaNode vol="16667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19"/>
          <p:cNvSpPr/>
          <p:nvPr/>
        </p:nvSpPr>
        <p:spPr>
          <a:xfrm>
            <a:off x="5113995" y="829673"/>
            <a:ext cx="3344645" cy="2599327"/>
          </a:xfrm>
          <a:prstGeom prst="cloudCallout">
            <a:avLst>
              <a:gd name="adj1" fmla="val 56798"/>
              <a:gd name="adj2" fmla="val 53281"/>
            </a:avLst>
          </a:prstGeom>
          <a:solidFill>
            <a:srgbClr val="0072FF">
              <a:alpha val="17320"/>
            </a:srgbClr>
          </a:solidFill>
          <a:ln>
            <a:noFill/>
          </a:ln>
        </p:spPr>
        <p:txBody>
          <a:bodyPr spcFirstLastPara="1" wrap="square" lIns="99044" tIns="99044" rIns="99044" bIns="99044" anchor="ctr" anchorCtr="0">
            <a:noAutofit/>
          </a:bodyPr>
          <a:lstStyle/>
          <a:p>
            <a:pPr marL="0" marR="0" lvl="0" indent="0" algn="l" defTabSz="990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51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" name="Google Shape;93;p19"/>
          <p:cNvSpPr txBox="1">
            <a:spLocks noGrp="1"/>
          </p:cNvSpPr>
          <p:nvPr>
            <p:ph type="ctrTitle" idx="4294967295"/>
          </p:nvPr>
        </p:nvSpPr>
        <p:spPr>
          <a:xfrm>
            <a:off x="-179882" y="4041893"/>
            <a:ext cx="8769246" cy="1194126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algn="ctr"/>
            <a:r>
              <a:rPr lang="en" sz="7800" dirty="0">
                <a:latin typeface="UTM Cookies" panose="02040603050506020204" pitchFamily="18" charset="0"/>
              </a:rPr>
              <a:t>NHÀ THÔNG THÁI</a:t>
            </a:r>
            <a:endParaRPr sz="7800" dirty="0">
              <a:latin typeface="UTM Cookies" panose="02040603050506020204" pitchFamily="18" charset="0"/>
            </a:endParaRPr>
          </a:p>
        </p:txBody>
      </p:sp>
      <p:sp>
        <p:nvSpPr>
          <p:cNvPr id="95" name="Google Shape;95;p19"/>
          <p:cNvSpPr/>
          <p:nvPr/>
        </p:nvSpPr>
        <p:spPr>
          <a:xfrm>
            <a:off x="6977584" y="1442565"/>
            <a:ext cx="1241057" cy="1257580"/>
          </a:xfrm>
          <a:custGeom>
            <a:avLst/>
            <a:gdLst/>
            <a:ahLst/>
            <a:cxnLst/>
            <a:rect l="l" t="t" r="r" b="b"/>
            <a:pathLst>
              <a:path w="16449" h="16668" extrusionOk="0">
                <a:moveTo>
                  <a:pt x="12288" y="1995"/>
                </a:moveTo>
                <a:lnTo>
                  <a:pt x="12093" y="2117"/>
                </a:lnTo>
                <a:lnTo>
                  <a:pt x="11923" y="2239"/>
                </a:lnTo>
                <a:lnTo>
                  <a:pt x="11655" y="2531"/>
                </a:lnTo>
                <a:lnTo>
                  <a:pt x="11461" y="2433"/>
                </a:lnTo>
                <a:lnTo>
                  <a:pt x="11874" y="2214"/>
                </a:lnTo>
                <a:lnTo>
                  <a:pt x="12288" y="1995"/>
                </a:lnTo>
                <a:close/>
                <a:moveTo>
                  <a:pt x="13261" y="2239"/>
                </a:moveTo>
                <a:lnTo>
                  <a:pt x="13359" y="2263"/>
                </a:lnTo>
                <a:lnTo>
                  <a:pt x="13456" y="2287"/>
                </a:lnTo>
                <a:lnTo>
                  <a:pt x="13529" y="2336"/>
                </a:lnTo>
                <a:lnTo>
                  <a:pt x="13578" y="2433"/>
                </a:lnTo>
                <a:lnTo>
                  <a:pt x="13626" y="2531"/>
                </a:lnTo>
                <a:lnTo>
                  <a:pt x="13675" y="2725"/>
                </a:lnTo>
                <a:lnTo>
                  <a:pt x="13651" y="2896"/>
                </a:lnTo>
                <a:lnTo>
                  <a:pt x="13626" y="3090"/>
                </a:lnTo>
                <a:lnTo>
                  <a:pt x="13578" y="3285"/>
                </a:lnTo>
                <a:lnTo>
                  <a:pt x="13480" y="3480"/>
                </a:lnTo>
                <a:lnTo>
                  <a:pt x="13383" y="3650"/>
                </a:lnTo>
                <a:lnTo>
                  <a:pt x="13188" y="4015"/>
                </a:lnTo>
                <a:lnTo>
                  <a:pt x="12969" y="3674"/>
                </a:lnTo>
                <a:lnTo>
                  <a:pt x="12702" y="3358"/>
                </a:lnTo>
                <a:lnTo>
                  <a:pt x="12410" y="3066"/>
                </a:lnTo>
                <a:lnTo>
                  <a:pt x="12093" y="2823"/>
                </a:lnTo>
                <a:lnTo>
                  <a:pt x="12288" y="2677"/>
                </a:lnTo>
                <a:lnTo>
                  <a:pt x="12483" y="2531"/>
                </a:lnTo>
                <a:lnTo>
                  <a:pt x="12726" y="2385"/>
                </a:lnTo>
                <a:lnTo>
                  <a:pt x="12945" y="2287"/>
                </a:lnTo>
                <a:lnTo>
                  <a:pt x="13164" y="2239"/>
                </a:lnTo>
                <a:close/>
                <a:moveTo>
                  <a:pt x="7981" y="3699"/>
                </a:moveTo>
                <a:lnTo>
                  <a:pt x="7981" y="3723"/>
                </a:lnTo>
                <a:lnTo>
                  <a:pt x="7932" y="3723"/>
                </a:lnTo>
                <a:lnTo>
                  <a:pt x="7908" y="3747"/>
                </a:lnTo>
                <a:lnTo>
                  <a:pt x="7835" y="3796"/>
                </a:lnTo>
                <a:lnTo>
                  <a:pt x="7786" y="3845"/>
                </a:lnTo>
                <a:lnTo>
                  <a:pt x="7738" y="3918"/>
                </a:lnTo>
                <a:lnTo>
                  <a:pt x="7689" y="3991"/>
                </a:lnTo>
                <a:lnTo>
                  <a:pt x="7689" y="4064"/>
                </a:lnTo>
                <a:lnTo>
                  <a:pt x="7689" y="4088"/>
                </a:lnTo>
                <a:lnTo>
                  <a:pt x="7689" y="4112"/>
                </a:lnTo>
                <a:lnTo>
                  <a:pt x="7689" y="4137"/>
                </a:lnTo>
                <a:lnTo>
                  <a:pt x="7689" y="4161"/>
                </a:lnTo>
                <a:lnTo>
                  <a:pt x="7689" y="4307"/>
                </a:lnTo>
                <a:lnTo>
                  <a:pt x="7738" y="4453"/>
                </a:lnTo>
                <a:lnTo>
                  <a:pt x="7786" y="4526"/>
                </a:lnTo>
                <a:lnTo>
                  <a:pt x="7859" y="4574"/>
                </a:lnTo>
                <a:lnTo>
                  <a:pt x="8030" y="4672"/>
                </a:lnTo>
                <a:lnTo>
                  <a:pt x="8176" y="4720"/>
                </a:lnTo>
                <a:lnTo>
                  <a:pt x="8297" y="4720"/>
                </a:lnTo>
                <a:lnTo>
                  <a:pt x="8395" y="4696"/>
                </a:lnTo>
                <a:lnTo>
                  <a:pt x="8492" y="4672"/>
                </a:lnTo>
                <a:lnTo>
                  <a:pt x="8589" y="4599"/>
                </a:lnTo>
                <a:lnTo>
                  <a:pt x="8662" y="4526"/>
                </a:lnTo>
                <a:lnTo>
                  <a:pt x="8711" y="4429"/>
                </a:lnTo>
                <a:lnTo>
                  <a:pt x="8711" y="4307"/>
                </a:lnTo>
                <a:lnTo>
                  <a:pt x="8711" y="4185"/>
                </a:lnTo>
                <a:lnTo>
                  <a:pt x="8662" y="4064"/>
                </a:lnTo>
                <a:lnTo>
                  <a:pt x="8614" y="3942"/>
                </a:lnTo>
                <a:lnTo>
                  <a:pt x="8541" y="3845"/>
                </a:lnTo>
                <a:lnTo>
                  <a:pt x="8468" y="3772"/>
                </a:lnTo>
                <a:lnTo>
                  <a:pt x="8370" y="3723"/>
                </a:lnTo>
                <a:lnTo>
                  <a:pt x="8273" y="3699"/>
                </a:lnTo>
                <a:close/>
                <a:moveTo>
                  <a:pt x="9830" y="3966"/>
                </a:moveTo>
                <a:lnTo>
                  <a:pt x="9709" y="3991"/>
                </a:lnTo>
                <a:lnTo>
                  <a:pt x="9611" y="4064"/>
                </a:lnTo>
                <a:lnTo>
                  <a:pt x="9538" y="4161"/>
                </a:lnTo>
                <a:lnTo>
                  <a:pt x="9514" y="4258"/>
                </a:lnTo>
                <a:lnTo>
                  <a:pt x="9490" y="4356"/>
                </a:lnTo>
                <a:lnTo>
                  <a:pt x="9514" y="4453"/>
                </a:lnTo>
                <a:lnTo>
                  <a:pt x="9563" y="4574"/>
                </a:lnTo>
                <a:lnTo>
                  <a:pt x="9636" y="4647"/>
                </a:lnTo>
                <a:lnTo>
                  <a:pt x="9757" y="4720"/>
                </a:lnTo>
                <a:lnTo>
                  <a:pt x="9879" y="4745"/>
                </a:lnTo>
                <a:lnTo>
                  <a:pt x="10025" y="4696"/>
                </a:lnTo>
                <a:lnTo>
                  <a:pt x="10098" y="4672"/>
                </a:lnTo>
                <a:lnTo>
                  <a:pt x="10147" y="4623"/>
                </a:lnTo>
                <a:lnTo>
                  <a:pt x="10244" y="4502"/>
                </a:lnTo>
                <a:lnTo>
                  <a:pt x="10268" y="4429"/>
                </a:lnTo>
                <a:lnTo>
                  <a:pt x="10268" y="4356"/>
                </a:lnTo>
                <a:lnTo>
                  <a:pt x="10244" y="4234"/>
                </a:lnTo>
                <a:lnTo>
                  <a:pt x="10220" y="4161"/>
                </a:lnTo>
                <a:lnTo>
                  <a:pt x="10147" y="4064"/>
                </a:lnTo>
                <a:lnTo>
                  <a:pt x="10074" y="4015"/>
                </a:lnTo>
                <a:lnTo>
                  <a:pt x="9952" y="3966"/>
                </a:lnTo>
                <a:close/>
                <a:moveTo>
                  <a:pt x="9125" y="5572"/>
                </a:moveTo>
                <a:lnTo>
                  <a:pt x="9003" y="5596"/>
                </a:lnTo>
                <a:lnTo>
                  <a:pt x="8881" y="5669"/>
                </a:lnTo>
                <a:lnTo>
                  <a:pt x="8808" y="5791"/>
                </a:lnTo>
                <a:lnTo>
                  <a:pt x="8784" y="5913"/>
                </a:lnTo>
                <a:lnTo>
                  <a:pt x="8808" y="6034"/>
                </a:lnTo>
                <a:lnTo>
                  <a:pt x="8881" y="6156"/>
                </a:lnTo>
                <a:lnTo>
                  <a:pt x="9003" y="6229"/>
                </a:lnTo>
                <a:lnTo>
                  <a:pt x="9125" y="6253"/>
                </a:lnTo>
                <a:lnTo>
                  <a:pt x="9246" y="6229"/>
                </a:lnTo>
                <a:lnTo>
                  <a:pt x="9368" y="6156"/>
                </a:lnTo>
                <a:lnTo>
                  <a:pt x="9441" y="6034"/>
                </a:lnTo>
                <a:lnTo>
                  <a:pt x="9465" y="5913"/>
                </a:lnTo>
                <a:lnTo>
                  <a:pt x="9441" y="5791"/>
                </a:lnTo>
                <a:lnTo>
                  <a:pt x="9368" y="5669"/>
                </a:lnTo>
                <a:lnTo>
                  <a:pt x="9246" y="5596"/>
                </a:lnTo>
                <a:lnTo>
                  <a:pt x="9125" y="5572"/>
                </a:lnTo>
                <a:close/>
                <a:moveTo>
                  <a:pt x="5013" y="9441"/>
                </a:moveTo>
                <a:lnTo>
                  <a:pt x="4842" y="9538"/>
                </a:lnTo>
                <a:lnTo>
                  <a:pt x="4672" y="9684"/>
                </a:lnTo>
                <a:lnTo>
                  <a:pt x="4502" y="9855"/>
                </a:lnTo>
                <a:lnTo>
                  <a:pt x="4356" y="10025"/>
                </a:lnTo>
                <a:lnTo>
                  <a:pt x="4112" y="10414"/>
                </a:lnTo>
                <a:lnTo>
                  <a:pt x="3918" y="10779"/>
                </a:lnTo>
                <a:lnTo>
                  <a:pt x="3723" y="11144"/>
                </a:lnTo>
                <a:lnTo>
                  <a:pt x="3650" y="11363"/>
                </a:lnTo>
                <a:lnTo>
                  <a:pt x="3553" y="11582"/>
                </a:lnTo>
                <a:lnTo>
                  <a:pt x="3504" y="11826"/>
                </a:lnTo>
                <a:lnTo>
                  <a:pt x="3480" y="12045"/>
                </a:lnTo>
                <a:lnTo>
                  <a:pt x="3480" y="12239"/>
                </a:lnTo>
                <a:lnTo>
                  <a:pt x="3528" y="12337"/>
                </a:lnTo>
                <a:lnTo>
                  <a:pt x="3577" y="12410"/>
                </a:lnTo>
                <a:lnTo>
                  <a:pt x="3601" y="12434"/>
                </a:lnTo>
                <a:lnTo>
                  <a:pt x="3626" y="12458"/>
                </a:lnTo>
                <a:lnTo>
                  <a:pt x="3650" y="12434"/>
                </a:lnTo>
                <a:lnTo>
                  <a:pt x="3674" y="12410"/>
                </a:lnTo>
                <a:lnTo>
                  <a:pt x="3747" y="12288"/>
                </a:lnTo>
                <a:lnTo>
                  <a:pt x="3772" y="12166"/>
                </a:lnTo>
                <a:lnTo>
                  <a:pt x="3820" y="11874"/>
                </a:lnTo>
                <a:lnTo>
                  <a:pt x="3869" y="11631"/>
                </a:lnTo>
                <a:lnTo>
                  <a:pt x="3966" y="11388"/>
                </a:lnTo>
                <a:lnTo>
                  <a:pt x="4137" y="10925"/>
                </a:lnTo>
                <a:lnTo>
                  <a:pt x="4331" y="10536"/>
                </a:lnTo>
                <a:lnTo>
                  <a:pt x="4575" y="10171"/>
                </a:lnTo>
                <a:lnTo>
                  <a:pt x="4818" y="9830"/>
                </a:lnTo>
                <a:lnTo>
                  <a:pt x="5061" y="9490"/>
                </a:lnTo>
                <a:lnTo>
                  <a:pt x="5061" y="9465"/>
                </a:lnTo>
                <a:lnTo>
                  <a:pt x="5061" y="9441"/>
                </a:lnTo>
                <a:close/>
                <a:moveTo>
                  <a:pt x="9003" y="2287"/>
                </a:moveTo>
                <a:lnTo>
                  <a:pt x="9319" y="2312"/>
                </a:lnTo>
                <a:lnTo>
                  <a:pt x="9611" y="2360"/>
                </a:lnTo>
                <a:lnTo>
                  <a:pt x="9928" y="2409"/>
                </a:lnTo>
                <a:lnTo>
                  <a:pt x="10220" y="2482"/>
                </a:lnTo>
                <a:lnTo>
                  <a:pt x="10512" y="2579"/>
                </a:lnTo>
                <a:lnTo>
                  <a:pt x="10804" y="2677"/>
                </a:lnTo>
                <a:lnTo>
                  <a:pt x="11071" y="2798"/>
                </a:lnTo>
                <a:lnTo>
                  <a:pt x="11339" y="2944"/>
                </a:lnTo>
                <a:lnTo>
                  <a:pt x="11582" y="3066"/>
                </a:lnTo>
                <a:lnTo>
                  <a:pt x="11826" y="3236"/>
                </a:lnTo>
                <a:lnTo>
                  <a:pt x="12020" y="3382"/>
                </a:lnTo>
                <a:lnTo>
                  <a:pt x="12215" y="3577"/>
                </a:lnTo>
                <a:lnTo>
                  <a:pt x="12580" y="3966"/>
                </a:lnTo>
                <a:lnTo>
                  <a:pt x="12921" y="4380"/>
                </a:lnTo>
                <a:lnTo>
                  <a:pt x="12410" y="5012"/>
                </a:lnTo>
                <a:lnTo>
                  <a:pt x="11874" y="5596"/>
                </a:lnTo>
                <a:lnTo>
                  <a:pt x="11339" y="6180"/>
                </a:lnTo>
                <a:lnTo>
                  <a:pt x="10804" y="6764"/>
                </a:lnTo>
                <a:lnTo>
                  <a:pt x="9684" y="7908"/>
                </a:lnTo>
                <a:lnTo>
                  <a:pt x="9149" y="8492"/>
                </a:lnTo>
                <a:lnTo>
                  <a:pt x="8614" y="9076"/>
                </a:lnTo>
                <a:lnTo>
                  <a:pt x="6667" y="11217"/>
                </a:lnTo>
                <a:lnTo>
                  <a:pt x="6302" y="11631"/>
                </a:lnTo>
                <a:lnTo>
                  <a:pt x="5889" y="12045"/>
                </a:lnTo>
                <a:lnTo>
                  <a:pt x="5499" y="12410"/>
                </a:lnTo>
                <a:lnTo>
                  <a:pt x="5061" y="12774"/>
                </a:lnTo>
                <a:lnTo>
                  <a:pt x="5061" y="12774"/>
                </a:lnTo>
                <a:lnTo>
                  <a:pt x="5110" y="12677"/>
                </a:lnTo>
                <a:lnTo>
                  <a:pt x="5329" y="12166"/>
                </a:lnTo>
                <a:lnTo>
                  <a:pt x="5572" y="11631"/>
                </a:lnTo>
                <a:lnTo>
                  <a:pt x="5597" y="11582"/>
                </a:lnTo>
                <a:lnTo>
                  <a:pt x="5548" y="11558"/>
                </a:lnTo>
                <a:lnTo>
                  <a:pt x="5499" y="11534"/>
                </a:lnTo>
                <a:lnTo>
                  <a:pt x="5475" y="11582"/>
                </a:lnTo>
                <a:lnTo>
                  <a:pt x="5183" y="11996"/>
                </a:lnTo>
                <a:lnTo>
                  <a:pt x="4915" y="12434"/>
                </a:lnTo>
                <a:lnTo>
                  <a:pt x="4745" y="12750"/>
                </a:lnTo>
                <a:lnTo>
                  <a:pt x="4648" y="12920"/>
                </a:lnTo>
                <a:lnTo>
                  <a:pt x="4599" y="13091"/>
                </a:lnTo>
                <a:lnTo>
                  <a:pt x="4477" y="13188"/>
                </a:lnTo>
                <a:lnTo>
                  <a:pt x="4404" y="13115"/>
                </a:lnTo>
                <a:lnTo>
                  <a:pt x="4258" y="13042"/>
                </a:lnTo>
                <a:lnTo>
                  <a:pt x="4331" y="12750"/>
                </a:lnTo>
                <a:lnTo>
                  <a:pt x="4404" y="12507"/>
                </a:lnTo>
                <a:lnTo>
                  <a:pt x="4526" y="12264"/>
                </a:lnTo>
                <a:lnTo>
                  <a:pt x="4769" y="11801"/>
                </a:lnTo>
                <a:lnTo>
                  <a:pt x="5232" y="11071"/>
                </a:lnTo>
                <a:lnTo>
                  <a:pt x="5694" y="10366"/>
                </a:lnTo>
                <a:lnTo>
                  <a:pt x="5718" y="10341"/>
                </a:lnTo>
                <a:lnTo>
                  <a:pt x="5694" y="10317"/>
                </a:lnTo>
                <a:lnTo>
                  <a:pt x="5670" y="10293"/>
                </a:lnTo>
                <a:lnTo>
                  <a:pt x="5645" y="10317"/>
                </a:lnTo>
                <a:lnTo>
                  <a:pt x="5037" y="11047"/>
                </a:lnTo>
                <a:lnTo>
                  <a:pt x="4745" y="11412"/>
                </a:lnTo>
                <a:lnTo>
                  <a:pt x="4477" y="11801"/>
                </a:lnTo>
                <a:lnTo>
                  <a:pt x="4331" y="12020"/>
                </a:lnTo>
                <a:lnTo>
                  <a:pt x="4185" y="12288"/>
                </a:lnTo>
                <a:lnTo>
                  <a:pt x="4064" y="12556"/>
                </a:lnTo>
                <a:lnTo>
                  <a:pt x="3966" y="12847"/>
                </a:lnTo>
                <a:lnTo>
                  <a:pt x="3674" y="12604"/>
                </a:lnTo>
                <a:lnTo>
                  <a:pt x="3407" y="12312"/>
                </a:lnTo>
                <a:lnTo>
                  <a:pt x="3188" y="11996"/>
                </a:lnTo>
                <a:lnTo>
                  <a:pt x="2969" y="11655"/>
                </a:lnTo>
                <a:lnTo>
                  <a:pt x="3066" y="11436"/>
                </a:lnTo>
                <a:lnTo>
                  <a:pt x="3139" y="11193"/>
                </a:lnTo>
                <a:lnTo>
                  <a:pt x="3236" y="10950"/>
                </a:lnTo>
                <a:lnTo>
                  <a:pt x="3358" y="10706"/>
                </a:lnTo>
                <a:lnTo>
                  <a:pt x="3626" y="10220"/>
                </a:lnTo>
                <a:lnTo>
                  <a:pt x="3869" y="9782"/>
                </a:lnTo>
                <a:lnTo>
                  <a:pt x="4161" y="9368"/>
                </a:lnTo>
                <a:lnTo>
                  <a:pt x="4453" y="8954"/>
                </a:lnTo>
                <a:lnTo>
                  <a:pt x="4769" y="8565"/>
                </a:lnTo>
                <a:lnTo>
                  <a:pt x="4794" y="8541"/>
                </a:lnTo>
                <a:lnTo>
                  <a:pt x="4769" y="8516"/>
                </a:lnTo>
                <a:lnTo>
                  <a:pt x="4745" y="8492"/>
                </a:lnTo>
                <a:lnTo>
                  <a:pt x="4721" y="8492"/>
                </a:lnTo>
                <a:lnTo>
                  <a:pt x="4331" y="8808"/>
                </a:lnTo>
                <a:lnTo>
                  <a:pt x="3991" y="9149"/>
                </a:lnTo>
                <a:lnTo>
                  <a:pt x="3699" y="9514"/>
                </a:lnTo>
                <a:lnTo>
                  <a:pt x="3407" y="9928"/>
                </a:lnTo>
                <a:lnTo>
                  <a:pt x="3236" y="10195"/>
                </a:lnTo>
                <a:lnTo>
                  <a:pt x="3042" y="10512"/>
                </a:lnTo>
                <a:lnTo>
                  <a:pt x="2871" y="10852"/>
                </a:lnTo>
                <a:lnTo>
                  <a:pt x="2798" y="11047"/>
                </a:lnTo>
                <a:lnTo>
                  <a:pt x="2750" y="11217"/>
                </a:lnTo>
                <a:lnTo>
                  <a:pt x="2579" y="10852"/>
                </a:lnTo>
                <a:lnTo>
                  <a:pt x="2458" y="10487"/>
                </a:lnTo>
                <a:lnTo>
                  <a:pt x="2579" y="10341"/>
                </a:lnTo>
                <a:lnTo>
                  <a:pt x="2652" y="10195"/>
                </a:lnTo>
                <a:lnTo>
                  <a:pt x="2798" y="9830"/>
                </a:lnTo>
                <a:lnTo>
                  <a:pt x="3236" y="8954"/>
                </a:lnTo>
                <a:lnTo>
                  <a:pt x="3455" y="8565"/>
                </a:lnTo>
                <a:lnTo>
                  <a:pt x="3699" y="8200"/>
                </a:lnTo>
                <a:lnTo>
                  <a:pt x="3966" y="7835"/>
                </a:lnTo>
                <a:lnTo>
                  <a:pt x="4185" y="7446"/>
                </a:lnTo>
                <a:lnTo>
                  <a:pt x="4210" y="7421"/>
                </a:lnTo>
                <a:lnTo>
                  <a:pt x="4185" y="7397"/>
                </a:lnTo>
                <a:lnTo>
                  <a:pt x="4161" y="7373"/>
                </a:lnTo>
                <a:lnTo>
                  <a:pt x="4137" y="7397"/>
                </a:lnTo>
                <a:lnTo>
                  <a:pt x="3966" y="7494"/>
                </a:lnTo>
                <a:lnTo>
                  <a:pt x="3820" y="7640"/>
                </a:lnTo>
                <a:lnTo>
                  <a:pt x="3674" y="7786"/>
                </a:lnTo>
                <a:lnTo>
                  <a:pt x="3528" y="7957"/>
                </a:lnTo>
                <a:lnTo>
                  <a:pt x="3285" y="8346"/>
                </a:lnTo>
                <a:lnTo>
                  <a:pt x="3066" y="8687"/>
                </a:lnTo>
                <a:lnTo>
                  <a:pt x="2798" y="9198"/>
                </a:lnTo>
                <a:lnTo>
                  <a:pt x="2555" y="9709"/>
                </a:lnTo>
                <a:lnTo>
                  <a:pt x="2458" y="9928"/>
                </a:lnTo>
                <a:lnTo>
                  <a:pt x="2360" y="10171"/>
                </a:lnTo>
                <a:lnTo>
                  <a:pt x="2239" y="9757"/>
                </a:lnTo>
                <a:lnTo>
                  <a:pt x="2166" y="9368"/>
                </a:lnTo>
                <a:lnTo>
                  <a:pt x="2239" y="9173"/>
                </a:lnTo>
                <a:lnTo>
                  <a:pt x="2385" y="8833"/>
                </a:lnTo>
                <a:lnTo>
                  <a:pt x="2555" y="8492"/>
                </a:lnTo>
                <a:lnTo>
                  <a:pt x="2725" y="8176"/>
                </a:lnTo>
                <a:lnTo>
                  <a:pt x="2920" y="7859"/>
                </a:lnTo>
                <a:lnTo>
                  <a:pt x="3309" y="7300"/>
                </a:lnTo>
                <a:lnTo>
                  <a:pt x="3528" y="7056"/>
                </a:lnTo>
                <a:lnTo>
                  <a:pt x="3747" y="6789"/>
                </a:lnTo>
                <a:lnTo>
                  <a:pt x="3893" y="6667"/>
                </a:lnTo>
                <a:lnTo>
                  <a:pt x="4088" y="6545"/>
                </a:lnTo>
                <a:lnTo>
                  <a:pt x="4234" y="6399"/>
                </a:lnTo>
                <a:lnTo>
                  <a:pt x="4380" y="6253"/>
                </a:lnTo>
                <a:lnTo>
                  <a:pt x="4356" y="6229"/>
                </a:lnTo>
                <a:lnTo>
                  <a:pt x="4283" y="6205"/>
                </a:lnTo>
                <a:lnTo>
                  <a:pt x="4185" y="6180"/>
                </a:lnTo>
                <a:lnTo>
                  <a:pt x="4064" y="6229"/>
                </a:lnTo>
                <a:lnTo>
                  <a:pt x="3942" y="6278"/>
                </a:lnTo>
                <a:lnTo>
                  <a:pt x="3820" y="6375"/>
                </a:lnTo>
                <a:lnTo>
                  <a:pt x="3699" y="6472"/>
                </a:lnTo>
                <a:lnTo>
                  <a:pt x="3455" y="6716"/>
                </a:lnTo>
                <a:lnTo>
                  <a:pt x="3236" y="6983"/>
                </a:lnTo>
                <a:lnTo>
                  <a:pt x="3017" y="7251"/>
                </a:lnTo>
                <a:lnTo>
                  <a:pt x="2750" y="7640"/>
                </a:lnTo>
                <a:lnTo>
                  <a:pt x="2579" y="7908"/>
                </a:lnTo>
                <a:lnTo>
                  <a:pt x="2409" y="8176"/>
                </a:lnTo>
                <a:lnTo>
                  <a:pt x="2239" y="8468"/>
                </a:lnTo>
                <a:lnTo>
                  <a:pt x="2093" y="8784"/>
                </a:lnTo>
                <a:lnTo>
                  <a:pt x="2093" y="8565"/>
                </a:lnTo>
                <a:lnTo>
                  <a:pt x="2093" y="8224"/>
                </a:lnTo>
                <a:lnTo>
                  <a:pt x="2239" y="7835"/>
                </a:lnTo>
                <a:lnTo>
                  <a:pt x="2385" y="7567"/>
                </a:lnTo>
                <a:lnTo>
                  <a:pt x="2506" y="7324"/>
                </a:lnTo>
                <a:lnTo>
                  <a:pt x="2823" y="6837"/>
                </a:lnTo>
                <a:lnTo>
                  <a:pt x="3139" y="6375"/>
                </a:lnTo>
                <a:lnTo>
                  <a:pt x="3309" y="6156"/>
                </a:lnTo>
                <a:lnTo>
                  <a:pt x="3504" y="5961"/>
                </a:lnTo>
                <a:lnTo>
                  <a:pt x="3723" y="5742"/>
                </a:lnTo>
                <a:lnTo>
                  <a:pt x="3942" y="5572"/>
                </a:lnTo>
                <a:lnTo>
                  <a:pt x="4161" y="5402"/>
                </a:lnTo>
                <a:lnTo>
                  <a:pt x="4404" y="5256"/>
                </a:lnTo>
                <a:lnTo>
                  <a:pt x="4429" y="5207"/>
                </a:lnTo>
                <a:lnTo>
                  <a:pt x="4429" y="5158"/>
                </a:lnTo>
                <a:lnTo>
                  <a:pt x="4380" y="5110"/>
                </a:lnTo>
                <a:lnTo>
                  <a:pt x="4331" y="5110"/>
                </a:lnTo>
                <a:lnTo>
                  <a:pt x="4088" y="5207"/>
                </a:lnTo>
                <a:lnTo>
                  <a:pt x="3845" y="5353"/>
                </a:lnTo>
                <a:lnTo>
                  <a:pt x="3626" y="5499"/>
                </a:lnTo>
                <a:lnTo>
                  <a:pt x="3431" y="5645"/>
                </a:lnTo>
                <a:lnTo>
                  <a:pt x="3236" y="5840"/>
                </a:lnTo>
                <a:lnTo>
                  <a:pt x="3042" y="6034"/>
                </a:lnTo>
                <a:lnTo>
                  <a:pt x="2701" y="6424"/>
                </a:lnTo>
                <a:lnTo>
                  <a:pt x="2409" y="6837"/>
                </a:lnTo>
                <a:lnTo>
                  <a:pt x="2166" y="7251"/>
                </a:lnTo>
                <a:lnTo>
                  <a:pt x="2239" y="6910"/>
                </a:lnTo>
                <a:lnTo>
                  <a:pt x="2312" y="6570"/>
                </a:lnTo>
                <a:lnTo>
                  <a:pt x="2409" y="6229"/>
                </a:lnTo>
                <a:lnTo>
                  <a:pt x="2531" y="5888"/>
                </a:lnTo>
                <a:lnTo>
                  <a:pt x="2774" y="5621"/>
                </a:lnTo>
                <a:lnTo>
                  <a:pt x="3042" y="5402"/>
                </a:lnTo>
                <a:lnTo>
                  <a:pt x="3626" y="4964"/>
                </a:lnTo>
                <a:lnTo>
                  <a:pt x="3650" y="4915"/>
                </a:lnTo>
                <a:lnTo>
                  <a:pt x="3650" y="4866"/>
                </a:lnTo>
                <a:lnTo>
                  <a:pt x="3626" y="4818"/>
                </a:lnTo>
                <a:lnTo>
                  <a:pt x="3407" y="4818"/>
                </a:lnTo>
                <a:lnTo>
                  <a:pt x="3261" y="4866"/>
                </a:lnTo>
                <a:lnTo>
                  <a:pt x="3090" y="4939"/>
                </a:lnTo>
                <a:lnTo>
                  <a:pt x="2944" y="5012"/>
                </a:lnTo>
                <a:lnTo>
                  <a:pt x="3236" y="4574"/>
                </a:lnTo>
                <a:lnTo>
                  <a:pt x="3577" y="4161"/>
                </a:lnTo>
                <a:lnTo>
                  <a:pt x="3747" y="3966"/>
                </a:lnTo>
                <a:lnTo>
                  <a:pt x="3942" y="3796"/>
                </a:lnTo>
                <a:lnTo>
                  <a:pt x="4137" y="3626"/>
                </a:lnTo>
                <a:lnTo>
                  <a:pt x="4356" y="3480"/>
                </a:lnTo>
                <a:lnTo>
                  <a:pt x="4623" y="3309"/>
                </a:lnTo>
                <a:lnTo>
                  <a:pt x="4867" y="3163"/>
                </a:lnTo>
                <a:lnTo>
                  <a:pt x="5426" y="2896"/>
                </a:lnTo>
                <a:lnTo>
                  <a:pt x="5986" y="2677"/>
                </a:lnTo>
                <a:lnTo>
                  <a:pt x="6594" y="2506"/>
                </a:lnTo>
                <a:lnTo>
                  <a:pt x="7178" y="2385"/>
                </a:lnTo>
                <a:lnTo>
                  <a:pt x="7786" y="2312"/>
                </a:lnTo>
                <a:lnTo>
                  <a:pt x="8419" y="2287"/>
                </a:lnTo>
                <a:close/>
                <a:moveTo>
                  <a:pt x="2506" y="11947"/>
                </a:moveTo>
                <a:lnTo>
                  <a:pt x="2798" y="12410"/>
                </a:lnTo>
                <a:lnTo>
                  <a:pt x="2969" y="12628"/>
                </a:lnTo>
                <a:lnTo>
                  <a:pt x="3139" y="12823"/>
                </a:lnTo>
                <a:lnTo>
                  <a:pt x="3334" y="12993"/>
                </a:lnTo>
                <a:lnTo>
                  <a:pt x="3528" y="13188"/>
                </a:lnTo>
                <a:lnTo>
                  <a:pt x="3723" y="13334"/>
                </a:lnTo>
                <a:lnTo>
                  <a:pt x="3918" y="13480"/>
                </a:lnTo>
                <a:lnTo>
                  <a:pt x="3528" y="13675"/>
                </a:lnTo>
                <a:lnTo>
                  <a:pt x="3309" y="13748"/>
                </a:lnTo>
                <a:lnTo>
                  <a:pt x="3090" y="13821"/>
                </a:lnTo>
                <a:lnTo>
                  <a:pt x="2871" y="13845"/>
                </a:lnTo>
                <a:lnTo>
                  <a:pt x="2677" y="13845"/>
                </a:lnTo>
                <a:lnTo>
                  <a:pt x="2506" y="13796"/>
                </a:lnTo>
                <a:lnTo>
                  <a:pt x="2409" y="13772"/>
                </a:lnTo>
                <a:lnTo>
                  <a:pt x="2336" y="13723"/>
                </a:lnTo>
                <a:lnTo>
                  <a:pt x="2239" y="13626"/>
                </a:lnTo>
                <a:lnTo>
                  <a:pt x="2190" y="13553"/>
                </a:lnTo>
                <a:lnTo>
                  <a:pt x="2141" y="13456"/>
                </a:lnTo>
                <a:lnTo>
                  <a:pt x="2117" y="13358"/>
                </a:lnTo>
                <a:lnTo>
                  <a:pt x="2117" y="13139"/>
                </a:lnTo>
                <a:lnTo>
                  <a:pt x="2166" y="12896"/>
                </a:lnTo>
                <a:lnTo>
                  <a:pt x="2239" y="12653"/>
                </a:lnTo>
                <a:lnTo>
                  <a:pt x="2336" y="12410"/>
                </a:lnTo>
                <a:lnTo>
                  <a:pt x="2506" y="11947"/>
                </a:lnTo>
                <a:close/>
                <a:moveTo>
                  <a:pt x="14064" y="6570"/>
                </a:moveTo>
                <a:lnTo>
                  <a:pt x="14113" y="6740"/>
                </a:lnTo>
                <a:lnTo>
                  <a:pt x="14162" y="6910"/>
                </a:lnTo>
                <a:lnTo>
                  <a:pt x="14210" y="7105"/>
                </a:lnTo>
                <a:lnTo>
                  <a:pt x="14235" y="7324"/>
                </a:lnTo>
                <a:lnTo>
                  <a:pt x="14235" y="7713"/>
                </a:lnTo>
                <a:lnTo>
                  <a:pt x="14235" y="8078"/>
                </a:lnTo>
                <a:lnTo>
                  <a:pt x="14235" y="8541"/>
                </a:lnTo>
                <a:lnTo>
                  <a:pt x="14210" y="9003"/>
                </a:lnTo>
                <a:lnTo>
                  <a:pt x="14162" y="9465"/>
                </a:lnTo>
                <a:lnTo>
                  <a:pt x="14064" y="9928"/>
                </a:lnTo>
                <a:lnTo>
                  <a:pt x="13943" y="10341"/>
                </a:lnTo>
                <a:lnTo>
                  <a:pt x="13797" y="10731"/>
                </a:lnTo>
                <a:lnTo>
                  <a:pt x="13602" y="11120"/>
                </a:lnTo>
                <a:lnTo>
                  <a:pt x="13383" y="11485"/>
                </a:lnTo>
                <a:lnTo>
                  <a:pt x="13140" y="11850"/>
                </a:lnTo>
                <a:lnTo>
                  <a:pt x="12848" y="12166"/>
                </a:lnTo>
                <a:lnTo>
                  <a:pt x="12556" y="12483"/>
                </a:lnTo>
                <a:lnTo>
                  <a:pt x="12239" y="12799"/>
                </a:lnTo>
                <a:lnTo>
                  <a:pt x="12191" y="12726"/>
                </a:lnTo>
                <a:lnTo>
                  <a:pt x="12142" y="12701"/>
                </a:lnTo>
                <a:lnTo>
                  <a:pt x="12020" y="12628"/>
                </a:lnTo>
                <a:lnTo>
                  <a:pt x="11972" y="12628"/>
                </a:lnTo>
                <a:lnTo>
                  <a:pt x="11947" y="12653"/>
                </a:lnTo>
                <a:lnTo>
                  <a:pt x="11947" y="12677"/>
                </a:lnTo>
                <a:lnTo>
                  <a:pt x="11947" y="12726"/>
                </a:lnTo>
                <a:lnTo>
                  <a:pt x="11996" y="12774"/>
                </a:lnTo>
                <a:lnTo>
                  <a:pt x="12020" y="12823"/>
                </a:lnTo>
                <a:lnTo>
                  <a:pt x="12045" y="12969"/>
                </a:lnTo>
                <a:lnTo>
                  <a:pt x="11680" y="13237"/>
                </a:lnTo>
                <a:lnTo>
                  <a:pt x="11582" y="13018"/>
                </a:lnTo>
                <a:lnTo>
                  <a:pt x="11558" y="12896"/>
                </a:lnTo>
                <a:lnTo>
                  <a:pt x="11534" y="12774"/>
                </a:lnTo>
                <a:lnTo>
                  <a:pt x="11509" y="12726"/>
                </a:lnTo>
                <a:lnTo>
                  <a:pt x="11461" y="12701"/>
                </a:lnTo>
                <a:lnTo>
                  <a:pt x="11412" y="12726"/>
                </a:lnTo>
                <a:lnTo>
                  <a:pt x="11388" y="12774"/>
                </a:lnTo>
                <a:lnTo>
                  <a:pt x="11363" y="13115"/>
                </a:lnTo>
                <a:lnTo>
                  <a:pt x="11363" y="13285"/>
                </a:lnTo>
                <a:lnTo>
                  <a:pt x="11388" y="13431"/>
                </a:lnTo>
                <a:lnTo>
                  <a:pt x="11266" y="13529"/>
                </a:lnTo>
                <a:lnTo>
                  <a:pt x="11096" y="13626"/>
                </a:lnTo>
                <a:lnTo>
                  <a:pt x="11023" y="13310"/>
                </a:lnTo>
                <a:lnTo>
                  <a:pt x="10925" y="12993"/>
                </a:lnTo>
                <a:lnTo>
                  <a:pt x="10877" y="12969"/>
                </a:lnTo>
                <a:lnTo>
                  <a:pt x="10828" y="12993"/>
                </a:lnTo>
                <a:lnTo>
                  <a:pt x="10779" y="13188"/>
                </a:lnTo>
                <a:lnTo>
                  <a:pt x="10779" y="13383"/>
                </a:lnTo>
                <a:lnTo>
                  <a:pt x="10804" y="13577"/>
                </a:lnTo>
                <a:lnTo>
                  <a:pt x="10852" y="13772"/>
                </a:lnTo>
                <a:lnTo>
                  <a:pt x="10487" y="13918"/>
                </a:lnTo>
                <a:lnTo>
                  <a:pt x="10487" y="13821"/>
                </a:lnTo>
                <a:lnTo>
                  <a:pt x="10463" y="13480"/>
                </a:lnTo>
                <a:lnTo>
                  <a:pt x="10439" y="13310"/>
                </a:lnTo>
                <a:lnTo>
                  <a:pt x="10414" y="13139"/>
                </a:lnTo>
                <a:lnTo>
                  <a:pt x="10390" y="13091"/>
                </a:lnTo>
                <a:lnTo>
                  <a:pt x="10293" y="13091"/>
                </a:lnTo>
                <a:lnTo>
                  <a:pt x="10268" y="13139"/>
                </a:lnTo>
                <a:lnTo>
                  <a:pt x="10195" y="13480"/>
                </a:lnTo>
                <a:lnTo>
                  <a:pt x="10195" y="13821"/>
                </a:lnTo>
                <a:lnTo>
                  <a:pt x="10171" y="14040"/>
                </a:lnTo>
                <a:lnTo>
                  <a:pt x="9782" y="14186"/>
                </a:lnTo>
                <a:lnTo>
                  <a:pt x="9806" y="13845"/>
                </a:lnTo>
                <a:lnTo>
                  <a:pt x="9879" y="13504"/>
                </a:lnTo>
                <a:lnTo>
                  <a:pt x="9928" y="13164"/>
                </a:lnTo>
                <a:lnTo>
                  <a:pt x="9952" y="12823"/>
                </a:lnTo>
                <a:lnTo>
                  <a:pt x="9952" y="12774"/>
                </a:lnTo>
                <a:lnTo>
                  <a:pt x="9928" y="12750"/>
                </a:lnTo>
                <a:lnTo>
                  <a:pt x="9879" y="12726"/>
                </a:lnTo>
                <a:lnTo>
                  <a:pt x="9806" y="12750"/>
                </a:lnTo>
                <a:lnTo>
                  <a:pt x="9757" y="12799"/>
                </a:lnTo>
                <a:lnTo>
                  <a:pt x="9636" y="13139"/>
                </a:lnTo>
                <a:lnTo>
                  <a:pt x="9490" y="13504"/>
                </a:lnTo>
                <a:lnTo>
                  <a:pt x="9417" y="13894"/>
                </a:lnTo>
                <a:lnTo>
                  <a:pt x="9392" y="14088"/>
                </a:lnTo>
                <a:lnTo>
                  <a:pt x="9368" y="14283"/>
                </a:lnTo>
                <a:lnTo>
                  <a:pt x="9125" y="14332"/>
                </a:lnTo>
                <a:lnTo>
                  <a:pt x="9125" y="14064"/>
                </a:lnTo>
                <a:lnTo>
                  <a:pt x="9149" y="13821"/>
                </a:lnTo>
                <a:lnTo>
                  <a:pt x="9173" y="13431"/>
                </a:lnTo>
                <a:lnTo>
                  <a:pt x="9222" y="13237"/>
                </a:lnTo>
                <a:lnTo>
                  <a:pt x="9246" y="13139"/>
                </a:lnTo>
                <a:lnTo>
                  <a:pt x="9295" y="13091"/>
                </a:lnTo>
                <a:lnTo>
                  <a:pt x="9295" y="13066"/>
                </a:lnTo>
                <a:lnTo>
                  <a:pt x="9295" y="13042"/>
                </a:lnTo>
                <a:lnTo>
                  <a:pt x="9246" y="13042"/>
                </a:lnTo>
                <a:lnTo>
                  <a:pt x="9173" y="13091"/>
                </a:lnTo>
                <a:lnTo>
                  <a:pt x="9125" y="13139"/>
                </a:lnTo>
                <a:lnTo>
                  <a:pt x="9027" y="13310"/>
                </a:lnTo>
                <a:lnTo>
                  <a:pt x="8954" y="13480"/>
                </a:lnTo>
                <a:lnTo>
                  <a:pt x="8906" y="13650"/>
                </a:lnTo>
                <a:lnTo>
                  <a:pt x="8808" y="13991"/>
                </a:lnTo>
                <a:lnTo>
                  <a:pt x="8784" y="14210"/>
                </a:lnTo>
                <a:lnTo>
                  <a:pt x="8784" y="14405"/>
                </a:lnTo>
                <a:lnTo>
                  <a:pt x="8443" y="14453"/>
                </a:lnTo>
                <a:lnTo>
                  <a:pt x="8443" y="14332"/>
                </a:lnTo>
                <a:lnTo>
                  <a:pt x="8492" y="13894"/>
                </a:lnTo>
                <a:lnTo>
                  <a:pt x="8589" y="13456"/>
                </a:lnTo>
                <a:lnTo>
                  <a:pt x="8735" y="13042"/>
                </a:lnTo>
                <a:lnTo>
                  <a:pt x="8833" y="12847"/>
                </a:lnTo>
                <a:lnTo>
                  <a:pt x="8930" y="12653"/>
                </a:lnTo>
                <a:lnTo>
                  <a:pt x="8930" y="12628"/>
                </a:lnTo>
                <a:lnTo>
                  <a:pt x="8906" y="12580"/>
                </a:lnTo>
                <a:lnTo>
                  <a:pt x="8881" y="12580"/>
                </a:lnTo>
                <a:lnTo>
                  <a:pt x="8857" y="12604"/>
                </a:lnTo>
                <a:lnTo>
                  <a:pt x="8687" y="12799"/>
                </a:lnTo>
                <a:lnTo>
                  <a:pt x="8516" y="12993"/>
                </a:lnTo>
                <a:lnTo>
                  <a:pt x="8395" y="13237"/>
                </a:lnTo>
                <a:lnTo>
                  <a:pt x="8297" y="13456"/>
                </a:lnTo>
                <a:lnTo>
                  <a:pt x="8200" y="13723"/>
                </a:lnTo>
                <a:lnTo>
                  <a:pt x="8127" y="13967"/>
                </a:lnTo>
                <a:lnTo>
                  <a:pt x="8103" y="14234"/>
                </a:lnTo>
                <a:lnTo>
                  <a:pt x="8078" y="14478"/>
                </a:lnTo>
                <a:lnTo>
                  <a:pt x="7762" y="14502"/>
                </a:lnTo>
                <a:lnTo>
                  <a:pt x="7811" y="14259"/>
                </a:lnTo>
                <a:lnTo>
                  <a:pt x="7859" y="14113"/>
                </a:lnTo>
                <a:lnTo>
                  <a:pt x="7908" y="13967"/>
                </a:lnTo>
                <a:lnTo>
                  <a:pt x="7957" y="13796"/>
                </a:lnTo>
                <a:lnTo>
                  <a:pt x="7981" y="13650"/>
                </a:lnTo>
                <a:lnTo>
                  <a:pt x="7957" y="13602"/>
                </a:lnTo>
                <a:lnTo>
                  <a:pt x="7932" y="13577"/>
                </a:lnTo>
                <a:lnTo>
                  <a:pt x="7884" y="13577"/>
                </a:lnTo>
                <a:lnTo>
                  <a:pt x="7811" y="13626"/>
                </a:lnTo>
                <a:lnTo>
                  <a:pt x="7738" y="13699"/>
                </a:lnTo>
                <a:lnTo>
                  <a:pt x="7689" y="13772"/>
                </a:lnTo>
                <a:lnTo>
                  <a:pt x="7640" y="13869"/>
                </a:lnTo>
                <a:lnTo>
                  <a:pt x="7567" y="14064"/>
                </a:lnTo>
                <a:lnTo>
                  <a:pt x="7519" y="14259"/>
                </a:lnTo>
                <a:lnTo>
                  <a:pt x="7446" y="14526"/>
                </a:lnTo>
                <a:lnTo>
                  <a:pt x="7105" y="14526"/>
                </a:lnTo>
                <a:lnTo>
                  <a:pt x="7129" y="14380"/>
                </a:lnTo>
                <a:lnTo>
                  <a:pt x="7178" y="14210"/>
                </a:lnTo>
                <a:lnTo>
                  <a:pt x="7300" y="13894"/>
                </a:lnTo>
                <a:lnTo>
                  <a:pt x="7421" y="13577"/>
                </a:lnTo>
                <a:lnTo>
                  <a:pt x="7421" y="13529"/>
                </a:lnTo>
                <a:lnTo>
                  <a:pt x="7397" y="13504"/>
                </a:lnTo>
                <a:lnTo>
                  <a:pt x="7324" y="13504"/>
                </a:lnTo>
                <a:lnTo>
                  <a:pt x="7154" y="13650"/>
                </a:lnTo>
                <a:lnTo>
                  <a:pt x="7008" y="13821"/>
                </a:lnTo>
                <a:lnTo>
                  <a:pt x="6886" y="13991"/>
                </a:lnTo>
                <a:lnTo>
                  <a:pt x="6789" y="14210"/>
                </a:lnTo>
                <a:lnTo>
                  <a:pt x="6740" y="14332"/>
                </a:lnTo>
                <a:lnTo>
                  <a:pt x="6716" y="14502"/>
                </a:lnTo>
                <a:lnTo>
                  <a:pt x="6497" y="14453"/>
                </a:lnTo>
                <a:lnTo>
                  <a:pt x="6302" y="14380"/>
                </a:lnTo>
                <a:lnTo>
                  <a:pt x="5889" y="14210"/>
                </a:lnTo>
                <a:lnTo>
                  <a:pt x="7008" y="13358"/>
                </a:lnTo>
                <a:lnTo>
                  <a:pt x="8078" y="12458"/>
                </a:lnTo>
                <a:lnTo>
                  <a:pt x="8881" y="11777"/>
                </a:lnTo>
                <a:lnTo>
                  <a:pt x="9271" y="11436"/>
                </a:lnTo>
                <a:lnTo>
                  <a:pt x="9684" y="11120"/>
                </a:lnTo>
                <a:lnTo>
                  <a:pt x="10463" y="10512"/>
                </a:lnTo>
                <a:lnTo>
                  <a:pt x="10828" y="10195"/>
                </a:lnTo>
                <a:lnTo>
                  <a:pt x="11193" y="9855"/>
                </a:lnTo>
                <a:lnTo>
                  <a:pt x="11388" y="9636"/>
                </a:lnTo>
                <a:lnTo>
                  <a:pt x="11582" y="9417"/>
                </a:lnTo>
                <a:lnTo>
                  <a:pt x="11923" y="8930"/>
                </a:lnTo>
                <a:lnTo>
                  <a:pt x="12264" y="8443"/>
                </a:lnTo>
                <a:lnTo>
                  <a:pt x="12434" y="8200"/>
                </a:lnTo>
                <a:lnTo>
                  <a:pt x="12629" y="7981"/>
                </a:lnTo>
                <a:lnTo>
                  <a:pt x="12969" y="7616"/>
                </a:lnTo>
                <a:lnTo>
                  <a:pt x="13334" y="7251"/>
                </a:lnTo>
                <a:lnTo>
                  <a:pt x="13699" y="6910"/>
                </a:lnTo>
                <a:lnTo>
                  <a:pt x="14064" y="6570"/>
                </a:lnTo>
                <a:close/>
                <a:moveTo>
                  <a:pt x="14356" y="1460"/>
                </a:moveTo>
                <a:lnTo>
                  <a:pt x="14575" y="1509"/>
                </a:lnTo>
                <a:lnTo>
                  <a:pt x="14721" y="1582"/>
                </a:lnTo>
                <a:lnTo>
                  <a:pt x="14843" y="1679"/>
                </a:lnTo>
                <a:lnTo>
                  <a:pt x="14916" y="1825"/>
                </a:lnTo>
                <a:lnTo>
                  <a:pt x="14964" y="1971"/>
                </a:lnTo>
                <a:lnTo>
                  <a:pt x="14989" y="2141"/>
                </a:lnTo>
                <a:lnTo>
                  <a:pt x="14964" y="2312"/>
                </a:lnTo>
                <a:lnTo>
                  <a:pt x="14940" y="2506"/>
                </a:lnTo>
                <a:lnTo>
                  <a:pt x="14867" y="2701"/>
                </a:lnTo>
                <a:lnTo>
                  <a:pt x="14721" y="3090"/>
                </a:lnTo>
                <a:lnTo>
                  <a:pt x="14551" y="3455"/>
                </a:lnTo>
                <a:lnTo>
                  <a:pt x="14381" y="3747"/>
                </a:lnTo>
                <a:lnTo>
                  <a:pt x="14162" y="4112"/>
                </a:lnTo>
                <a:lnTo>
                  <a:pt x="13918" y="4477"/>
                </a:lnTo>
                <a:lnTo>
                  <a:pt x="13432" y="5183"/>
                </a:lnTo>
                <a:lnTo>
                  <a:pt x="12385" y="6545"/>
                </a:lnTo>
                <a:lnTo>
                  <a:pt x="12045" y="7008"/>
                </a:lnTo>
                <a:lnTo>
                  <a:pt x="11704" y="7421"/>
                </a:lnTo>
                <a:lnTo>
                  <a:pt x="11339" y="7835"/>
                </a:lnTo>
                <a:lnTo>
                  <a:pt x="10950" y="8224"/>
                </a:lnTo>
                <a:lnTo>
                  <a:pt x="10560" y="8614"/>
                </a:lnTo>
                <a:lnTo>
                  <a:pt x="10171" y="9003"/>
                </a:lnTo>
                <a:lnTo>
                  <a:pt x="9319" y="9733"/>
                </a:lnTo>
                <a:lnTo>
                  <a:pt x="8565" y="10341"/>
                </a:lnTo>
                <a:lnTo>
                  <a:pt x="7835" y="10974"/>
                </a:lnTo>
                <a:lnTo>
                  <a:pt x="7129" y="11607"/>
                </a:lnTo>
                <a:lnTo>
                  <a:pt x="6789" y="11947"/>
                </a:lnTo>
                <a:lnTo>
                  <a:pt x="6448" y="12288"/>
                </a:lnTo>
                <a:lnTo>
                  <a:pt x="5791" y="12945"/>
                </a:lnTo>
                <a:lnTo>
                  <a:pt x="5134" y="13602"/>
                </a:lnTo>
                <a:lnTo>
                  <a:pt x="4794" y="13918"/>
                </a:lnTo>
                <a:lnTo>
                  <a:pt x="4429" y="14210"/>
                </a:lnTo>
                <a:lnTo>
                  <a:pt x="4064" y="14478"/>
                </a:lnTo>
                <a:lnTo>
                  <a:pt x="3674" y="14745"/>
                </a:lnTo>
                <a:lnTo>
                  <a:pt x="3431" y="14891"/>
                </a:lnTo>
                <a:lnTo>
                  <a:pt x="3115" y="15037"/>
                </a:lnTo>
                <a:lnTo>
                  <a:pt x="2750" y="15208"/>
                </a:lnTo>
                <a:lnTo>
                  <a:pt x="2360" y="15305"/>
                </a:lnTo>
                <a:lnTo>
                  <a:pt x="2166" y="15354"/>
                </a:lnTo>
                <a:lnTo>
                  <a:pt x="1971" y="15378"/>
                </a:lnTo>
                <a:lnTo>
                  <a:pt x="1776" y="15402"/>
                </a:lnTo>
                <a:lnTo>
                  <a:pt x="1606" y="15378"/>
                </a:lnTo>
                <a:lnTo>
                  <a:pt x="1460" y="15329"/>
                </a:lnTo>
                <a:lnTo>
                  <a:pt x="1314" y="15256"/>
                </a:lnTo>
                <a:lnTo>
                  <a:pt x="1192" y="15159"/>
                </a:lnTo>
                <a:lnTo>
                  <a:pt x="1095" y="15037"/>
                </a:lnTo>
                <a:lnTo>
                  <a:pt x="1022" y="14867"/>
                </a:lnTo>
                <a:lnTo>
                  <a:pt x="973" y="14672"/>
                </a:lnTo>
                <a:lnTo>
                  <a:pt x="973" y="14478"/>
                </a:lnTo>
                <a:lnTo>
                  <a:pt x="973" y="14283"/>
                </a:lnTo>
                <a:lnTo>
                  <a:pt x="998" y="14064"/>
                </a:lnTo>
                <a:lnTo>
                  <a:pt x="1046" y="13869"/>
                </a:lnTo>
                <a:lnTo>
                  <a:pt x="1168" y="13456"/>
                </a:lnTo>
                <a:lnTo>
                  <a:pt x="1752" y="12288"/>
                </a:lnTo>
                <a:lnTo>
                  <a:pt x="2020" y="11753"/>
                </a:lnTo>
                <a:lnTo>
                  <a:pt x="2141" y="11558"/>
                </a:lnTo>
                <a:lnTo>
                  <a:pt x="2190" y="11485"/>
                </a:lnTo>
                <a:lnTo>
                  <a:pt x="2239" y="11436"/>
                </a:lnTo>
                <a:lnTo>
                  <a:pt x="2287" y="11534"/>
                </a:lnTo>
                <a:lnTo>
                  <a:pt x="2263" y="11558"/>
                </a:lnTo>
                <a:lnTo>
                  <a:pt x="1995" y="12118"/>
                </a:lnTo>
                <a:lnTo>
                  <a:pt x="1874" y="12410"/>
                </a:lnTo>
                <a:lnTo>
                  <a:pt x="1776" y="12701"/>
                </a:lnTo>
                <a:lnTo>
                  <a:pt x="1703" y="12993"/>
                </a:lnTo>
                <a:lnTo>
                  <a:pt x="1703" y="13139"/>
                </a:lnTo>
                <a:lnTo>
                  <a:pt x="1703" y="13285"/>
                </a:lnTo>
                <a:lnTo>
                  <a:pt x="1703" y="13431"/>
                </a:lnTo>
                <a:lnTo>
                  <a:pt x="1728" y="13577"/>
                </a:lnTo>
                <a:lnTo>
                  <a:pt x="1776" y="13723"/>
                </a:lnTo>
                <a:lnTo>
                  <a:pt x="1849" y="13869"/>
                </a:lnTo>
                <a:lnTo>
                  <a:pt x="1922" y="13967"/>
                </a:lnTo>
                <a:lnTo>
                  <a:pt x="2020" y="14064"/>
                </a:lnTo>
                <a:lnTo>
                  <a:pt x="2117" y="14137"/>
                </a:lnTo>
                <a:lnTo>
                  <a:pt x="2214" y="14210"/>
                </a:lnTo>
                <a:lnTo>
                  <a:pt x="2336" y="14234"/>
                </a:lnTo>
                <a:lnTo>
                  <a:pt x="2458" y="14283"/>
                </a:lnTo>
                <a:lnTo>
                  <a:pt x="2701" y="14283"/>
                </a:lnTo>
                <a:lnTo>
                  <a:pt x="2969" y="14259"/>
                </a:lnTo>
                <a:lnTo>
                  <a:pt x="3236" y="14210"/>
                </a:lnTo>
                <a:lnTo>
                  <a:pt x="3480" y="14137"/>
                </a:lnTo>
                <a:lnTo>
                  <a:pt x="3674" y="14040"/>
                </a:lnTo>
                <a:lnTo>
                  <a:pt x="4064" y="13869"/>
                </a:lnTo>
                <a:lnTo>
                  <a:pt x="4404" y="13650"/>
                </a:lnTo>
                <a:lnTo>
                  <a:pt x="4745" y="13407"/>
                </a:lnTo>
                <a:lnTo>
                  <a:pt x="5086" y="13139"/>
                </a:lnTo>
                <a:lnTo>
                  <a:pt x="5718" y="12580"/>
                </a:lnTo>
                <a:lnTo>
                  <a:pt x="6351" y="12020"/>
                </a:lnTo>
                <a:lnTo>
                  <a:pt x="7056" y="11315"/>
                </a:lnTo>
                <a:lnTo>
                  <a:pt x="7762" y="10585"/>
                </a:lnTo>
                <a:lnTo>
                  <a:pt x="8443" y="9855"/>
                </a:lnTo>
                <a:lnTo>
                  <a:pt x="9149" y="9125"/>
                </a:lnTo>
                <a:lnTo>
                  <a:pt x="10585" y="7665"/>
                </a:lnTo>
                <a:lnTo>
                  <a:pt x="11315" y="6910"/>
                </a:lnTo>
                <a:lnTo>
                  <a:pt x="12045" y="6180"/>
                </a:lnTo>
                <a:lnTo>
                  <a:pt x="12580" y="5596"/>
                </a:lnTo>
                <a:lnTo>
                  <a:pt x="13091" y="4988"/>
                </a:lnTo>
                <a:lnTo>
                  <a:pt x="13334" y="4672"/>
                </a:lnTo>
                <a:lnTo>
                  <a:pt x="13553" y="4356"/>
                </a:lnTo>
                <a:lnTo>
                  <a:pt x="13772" y="4015"/>
                </a:lnTo>
                <a:lnTo>
                  <a:pt x="13943" y="3674"/>
                </a:lnTo>
                <a:lnTo>
                  <a:pt x="14040" y="3407"/>
                </a:lnTo>
                <a:lnTo>
                  <a:pt x="14113" y="3163"/>
                </a:lnTo>
                <a:lnTo>
                  <a:pt x="14162" y="2896"/>
                </a:lnTo>
                <a:lnTo>
                  <a:pt x="14186" y="2628"/>
                </a:lnTo>
                <a:lnTo>
                  <a:pt x="14137" y="2385"/>
                </a:lnTo>
                <a:lnTo>
                  <a:pt x="14089" y="2263"/>
                </a:lnTo>
                <a:lnTo>
                  <a:pt x="14040" y="2141"/>
                </a:lnTo>
                <a:lnTo>
                  <a:pt x="13967" y="2044"/>
                </a:lnTo>
                <a:lnTo>
                  <a:pt x="13894" y="1947"/>
                </a:lnTo>
                <a:lnTo>
                  <a:pt x="13772" y="1849"/>
                </a:lnTo>
                <a:lnTo>
                  <a:pt x="13651" y="1776"/>
                </a:lnTo>
                <a:lnTo>
                  <a:pt x="13480" y="1703"/>
                </a:lnTo>
                <a:lnTo>
                  <a:pt x="13334" y="1679"/>
                </a:lnTo>
                <a:lnTo>
                  <a:pt x="12994" y="1679"/>
                </a:lnTo>
                <a:lnTo>
                  <a:pt x="13261" y="1606"/>
                </a:lnTo>
                <a:lnTo>
                  <a:pt x="13529" y="1533"/>
                </a:lnTo>
                <a:lnTo>
                  <a:pt x="13821" y="1484"/>
                </a:lnTo>
                <a:lnTo>
                  <a:pt x="14113" y="1460"/>
                </a:lnTo>
                <a:close/>
                <a:moveTo>
                  <a:pt x="15573" y="535"/>
                </a:moveTo>
                <a:lnTo>
                  <a:pt x="15694" y="584"/>
                </a:lnTo>
                <a:lnTo>
                  <a:pt x="15767" y="633"/>
                </a:lnTo>
                <a:lnTo>
                  <a:pt x="15816" y="681"/>
                </a:lnTo>
                <a:lnTo>
                  <a:pt x="15840" y="754"/>
                </a:lnTo>
                <a:lnTo>
                  <a:pt x="15889" y="852"/>
                </a:lnTo>
                <a:lnTo>
                  <a:pt x="15938" y="1119"/>
                </a:lnTo>
                <a:lnTo>
                  <a:pt x="15938" y="1387"/>
                </a:lnTo>
                <a:lnTo>
                  <a:pt x="15913" y="1679"/>
                </a:lnTo>
                <a:lnTo>
                  <a:pt x="15865" y="1971"/>
                </a:lnTo>
                <a:lnTo>
                  <a:pt x="15719" y="2531"/>
                </a:lnTo>
                <a:lnTo>
                  <a:pt x="15548" y="3066"/>
                </a:lnTo>
                <a:lnTo>
                  <a:pt x="15378" y="3577"/>
                </a:lnTo>
                <a:lnTo>
                  <a:pt x="15159" y="4088"/>
                </a:lnTo>
                <a:lnTo>
                  <a:pt x="14916" y="4574"/>
                </a:lnTo>
                <a:lnTo>
                  <a:pt x="14624" y="5061"/>
                </a:lnTo>
                <a:lnTo>
                  <a:pt x="14332" y="5499"/>
                </a:lnTo>
                <a:lnTo>
                  <a:pt x="13991" y="5937"/>
                </a:lnTo>
                <a:lnTo>
                  <a:pt x="13626" y="6351"/>
                </a:lnTo>
                <a:lnTo>
                  <a:pt x="13261" y="6740"/>
                </a:lnTo>
                <a:lnTo>
                  <a:pt x="12604" y="7397"/>
                </a:lnTo>
                <a:lnTo>
                  <a:pt x="12288" y="7738"/>
                </a:lnTo>
                <a:lnTo>
                  <a:pt x="11996" y="8103"/>
                </a:lnTo>
                <a:lnTo>
                  <a:pt x="11363" y="8979"/>
                </a:lnTo>
                <a:lnTo>
                  <a:pt x="11047" y="9392"/>
                </a:lnTo>
                <a:lnTo>
                  <a:pt x="10877" y="9611"/>
                </a:lnTo>
                <a:lnTo>
                  <a:pt x="10682" y="9806"/>
                </a:lnTo>
                <a:lnTo>
                  <a:pt x="10293" y="10122"/>
                </a:lnTo>
                <a:lnTo>
                  <a:pt x="9903" y="10439"/>
                </a:lnTo>
                <a:lnTo>
                  <a:pt x="9100" y="11047"/>
                </a:lnTo>
                <a:lnTo>
                  <a:pt x="8687" y="11388"/>
                </a:lnTo>
                <a:lnTo>
                  <a:pt x="8297" y="11728"/>
                </a:lnTo>
                <a:lnTo>
                  <a:pt x="7519" y="12410"/>
                </a:lnTo>
                <a:lnTo>
                  <a:pt x="6837" y="12969"/>
                </a:lnTo>
                <a:lnTo>
                  <a:pt x="6156" y="13529"/>
                </a:lnTo>
                <a:lnTo>
                  <a:pt x="5475" y="14064"/>
                </a:lnTo>
                <a:lnTo>
                  <a:pt x="4769" y="14575"/>
                </a:lnTo>
                <a:lnTo>
                  <a:pt x="4283" y="14916"/>
                </a:lnTo>
                <a:lnTo>
                  <a:pt x="3796" y="15208"/>
                </a:lnTo>
                <a:lnTo>
                  <a:pt x="3285" y="15500"/>
                </a:lnTo>
                <a:lnTo>
                  <a:pt x="2750" y="15767"/>
                </a:lnTo>
                <a:lnTo>
                  <a:pt x="2287" y="15962"/>
                </a:lnTo>
                <a:lnTo>
                  <a:pt x="2020" y="16059"/>
                </a:lnTo>
                <a:lnTo>
                  <a:pt x="1752" y="16132"/>
                </a:lnTo>
                <a:lnTo>
                  <a:pt x="1484" y="16205"/>
                </a:lnTo>
                <a:lnTo>
                  <a:pt x="1217" y="16230"/>
                </a:lnTo>
                <a:lnTo>
                  <a:pt x="949" y="16205"/>
                </a:lnTo>
                <a:lnTo>
                  <a:pt x="827" y="16181"/>
                </a:lnTo>
                <a:lnTo>
                  <a:pt x="730" y="16132"/>
                </a:lnTo>
                <a:lnTo>
                  <a:pt x="633" y="16084"/>
                </a:lnTo>
                <a:lnTo>
                  <a:pt x="560" y="16011"/>
                </a:lnTo>
                <a:lnTo>
                  <a:pt x="511" y="15938"/>
                </a:lnTo>
                <a:lnTo>
                  <a:pt x="462" y="15840"/>
                </a:lnTo>
                <a:lnTo>
                  <a:pt x="438" y="15646"/>
                </a:lnTo>
                <a:lnTo>
                  <a:pt x="438" y="15402"/>
                </a:lnTo>
                <a:lnTo>
                  <a:pt x="487" y="15159"/>
                </a:lnTo>
                <a:lnTo>
                  <a:pt x="560" y="14891"/>
                </a:lnTo>
                <a:lnTo>
                  <a:pt x="754" y="14405"/>
                </a:lnTo>
                <a:lnTo>
                  <a:pt x="754" y="14599"/>
                </a:lnTo>
                <a:lnTo>
                  <a:pt x="754" y="14794"/>
                </a:lnTo>
                <a:lnTo>
                  <a:pt x="803" y="14964"/>
                </a:lnTo>
                <a:lnTo>
                  <a:pt x="827" y="15110"/>
                </a:lnTo>
                <a:lnTo>
                  <a:pt x="900" y="15232"/>
                </a:lnTo>
                <a:lnTo>
                  <a:pt x="973" y="15354"/>
                </a:lnTo>
                <a:lnTo>
                  <a:pt x="1046" y="15427"/>
                </a:lnTo>
                <a:lnTo>
                  <a:pt x="1144" y="15500"/>
                </a:lnTo>
                <a:lnTo>
                  <a:pt x="1241" y="15573"/>
                </a:lnTo>
                <a:lnTo>
                  <a:pt x="1338" y="15597"/>
                </a:lnTo>
                <a:lnTo>
                  <a:pt x="1460" y="15646"/>
                </a:lnTo>
                <a:lnTo>
                  <a:pt x="1849" y="15646"/>
                </a:lnTo>
                <a:lnTo>
                  <a:pt x="2141" y="15597"/>
                </a:lnTo>
                <a:lnTo>
                  <a:pt x="2433" y="15500"/>
                </a:lnTo>
                <a:lnTo>
                  <a:pt x="2750" y="15402"/>
                </a:lnTo>
                <a:lnTo>
                  <a:pt x="3042" y="15256"/>
                </a:lnTo>
                <a:lnTo>
                  <a:pt x="3626" y="14964"/>
                </a:lnTo>
                <a:lnTo>
                  <a:pt x="4112" y="14648"/>
                </a:lnTo>
                <a:lnTo>
                  <a:pt x="4453" y="14405"/>
                </a:lnTo>
                <a:lnTo>
                  <a:pt x="4794" y="14137"/>
                </a:lnTo>
                <a:lnTo>
                  <a:pt x="5134" y="13845"/>
                </a:lnTo>
                <a:lnTo>
                  <a:pt x="5767" y="13261"/>
                </a:lnTo>
                <a:lnTo>
                  <a:pt x="6375" y="12653"/>
                </a:lnTo>
                <a:lnTo>
                  <a:pt x="6983" y="12045"/>
                </a:lnTo>
                <a:lnTo>
                  <a:pt x="7738" y="11363"/>
                </a:lnTo>
                <a:lnTo>
                  <a:pt x="8492" y="10731"/>
                </a:lnTo>
                <a:lnTo>
                  <a:pt x="9271" y="10098"/>
                </a:lnTo>
                <a:lnTo>
                  <a:pt x="10049" y="9465"/>
                </a:lnTo>
                <a:lnTo>
                  <a:pt x="10439" y="9125"/>
                </a:lnTo>
                <a:lnTo>
                  <a:pt x="10828" y="8760"/>
                </a:lnTo>
                <a:lnTo>
                  <a:pt x="11193" y="8395"/>
                </a:lnTo>
                <a:lnTo>
                  <a:pt x="11558" y="8030"/>
                </a:lnTo>
                <a:lnTo>
                  <a:pt x="11899" y="7665"/>
                </a:lnTo>
                <a:lnTo>
                  <a:pt x="12239" y="7275"/>
                </a:lnTo>
                <a:lnTo>
                  <a:pt x="12896" y="6448"/>
                </a:lnTo>
                <a:lnTo>
                  <a:pt x="13894" y="5110"/>
                </a:lnTo>
                <a:lnTo>
                  <a:pt x="14381" y="4429"/>
                </a:lnTo>
                <a:lnTo>
                  <a:pt x="14599" y="4064"/>
                </a:lnTo>
                <a:lnTo>
                  <a:pt x="14818" y="3723"/>
                </a:lnTo>
                <a:lnTo>
                  <a:pt x="14989" y="3382"/>
                </a:lnTo>
                <a:lnTo>
                  <a:pt x="15159" y="2993"/>
                </a:lnTo>
                <a:lnTo>
                  <a:pt x="15281" y="2604"/>
                </a:lnTo>
                <a:lnTo>
                  <a:pt x="15329" y="2409"/>
                </a:lnTo>
                <a:lnTo>
                  <a:pt x="15378" y="2214"/>
                </a:lnTo>
                <a:lnTo>
                  <a:pt x="15378" y="2020"/>
                </a:lnTo>
                <a:lnTo>
                  <a:pt x="15354" y="1849"/>
                </a:lnTo>
                <a:lnTo>
                  <a:pt x="15305" y="1655"/>
                </a:lnTo>
                <a:lnTo>
                  <a:pt x="15232" y="1509"/>
                </a:lnTo>
                <a:lnTo>
                  <a:pt x="15135" y="1363"/>
                </a:lnTo>
                <a:lnTo>
                  <a:pt x="14989" y="1241"/>
                </a:lnTo>
                <a:lnTo>
                  <a:pt x="14794" y="1144"/>
                </a:lnTo>
                <a:lnTo>
                  <a:pt x="14575" y="1046"/>
                </a:lnTo>
                <a:lnTo>
                  <a:pt x="14332" y="998"/>
                </a:lnTo>
                <a:lnTo>
                  <a:pt x="14089" y="973"/>
                </a:lnTo>
                <a:lnTo>
                  <a:pt x="14818" y="730"/>
                </a:lnTo>
                <a:lnTo>
                  <a:pt x="15110" y="608"/>
                </a:lnTo>
                <a:lnTo>
                  <a:pt x="15281" y="560"/>
                </a:lnTo>
                <a:lnTo>
                  <a:pt x="15427" y="535"/>
                </a:lnTo>
                <a:close/>
                <a:moveTo>
                  <a:pt x="15451" y="0"/>
                </a:moveTo>
                <a:lnTo>
                  <a:pt x="15305" y="24"/>
                </a:lnTo>
                <a:lnTo>
                  <a:pt x="15013" y="97"/>
                </a:lnTo>
                <a:lnTo>
                  <a:pt x="13845" y="462"/>
                </a:lnTo>
                <a:lnTo>
                  <a:pt x="13261" y="657"/>
                </a:lnTo>
                <a:lnTo>
                  <a:pt x="12702" y="876"/>
                </a:lnTo>
                <a:lnTo>
                  <a:pt x="12118" y="1119"/>
                </a:lnTo>
                <a:lnTo>
                  <a:pt x="11582" y="1411"/>
                </a:lnTo>
                <a:lnTo>
                  <a:pt x="11047" y="1703"/>
                </a:lnTo>
                <a:lnTo>
                  <a:pt x="10536" y="2020"/>
                </a:lnTo>
                <a:lnTo>
                  <a:pt x="10512" y="2068"/>
                </a:lnTo>
                <a:lnTo>
                  <a:pt x="10195" y="1971"/>
                </a:lnTo>
                <a:lnTo>
                  <a:pt x="9879" y="1898"/>
                </a:lnTo>
                <a:lnTo>
                  <a:pt x="9246" y="1801"/>
                </a:lnTo>
                <a:lnTo>
                  <a:pt x="8906" y="1776"/>
                </a:lnTo>
                <a:lnTo>
                  <a:pt x="8565" y="1752"/>
                </a:lnTo>
                <a:lnTo>
                  <a:pt x="8224" y="1752"/>
                </a:lnTo>
                <a:lnTo>
                  <a:pt x="7884" y="1776"/>
                </a:lnTo>
                <a:lnTo>
                  <a:pt x="7543" y="1801"/>
                </a:lnTo>
                <a:lnTo>
                  <a:pt x="7178" y="1849"/>
                </a:lnTo>
                <a:lnTo>
                  <a:pt x="6837" y="1898"/>
                </a:lnTo>
                <a:lnTo>
                  <a:pt x="6497" y="1971"/>
                </a:lnTo>
                <a:lnTo>
                  <a:pt x="6181" y="2068"/>
                </a:lnTo>
                <a:lnTo>
                  <a:pt x="5840" y="2166"/>
                </a:lnTo>
                <a:lnTo>
                  <a:pt x="5524" y="2287"/>
                </a:lnTo>
                <a:lnTo>
                  <a:pt x="5207" y="2409"/>
                </a:lnTo>
                <a:lnTo>
                  <a:pt x="4891" y="2555"/>
                </a:lnTo>
                <a:lnTo>
                  <a:pt x="4575" y="2725"/>
                </a:lnTo>
                <a:lnTo>
                  <a:pt x="4283" y="2896"/>
                </a:lnTo>
                <a:lnTo>
                  <a:pt x="3991" y="3090"/>
                </a:lnTo>
                <a:lnTo>
                  <a:pt x="3626" y="3358"/>
                </a:lnTo>
                <a:lnTo>
                  <a:pt x="3285" y="3699"/>
                </a:lnTo>
                <a:lnTo>
                  <a:pt x="2969" y="4039"/>
                </a:lnTo>
                <a:lnTo>
                  <a:pt x="2677" y="4429"/>
                </a:lnTo>
                <a:lnTo>
                  <a:pt x="2433" y="4842"/>
                </a:lnTo>
                <a:lnTo>
                  <a:pt x="2214" y="5256"/>
                </a:lnTo>
                <a:lnTo>
                  <a:pt x="2044" y="5718"/>
                </a:lnTo>
                <a:lnTo>
                  <a:pt x="1874" y="6156"/>
                </a:lnTo>
                <a:lnTo>
                  <a:pt x="1776" y="6351"/>
                </a:lnTo>
                <a:lnTo>
                  <a:pt x="1679" y="6521"/>
                </a:lnTo>
                <a:lnTo>
                  <a:pt x="1630" y="6691"/>
                </a:lnTo>
                <a:lnTo>
                  <a:pt x="1630" y="6862"/>
                </a:lnTo>
                <a:lnTo>
                  <a:pt x="1655" y="6910"/>
                </a:lnTo>
                <a:lnTo>
                  <a:pt x="1703" y="6935"/>
                </a:lnTo>
                <a:lnTo>
                  <a:pt x="1630" y="7348"/>
                </a:lnTo>
                <a:lnTo>
                  <a:pt x="1582" y="7762"/>
                </a:lnTo>
                <a:lnTo>
                  <a:pt x="1557" y="8151"/>
                </a:lnTo>
                <a:lnTo>
                  <a:pt x="1557" y="8565"/>
                </a:lnTo>
                <a:lnTo>
                  <a:pt x="1557" y="8881"/>
                </a:lnTo>
                <a:lnTo>
                  <a:pt x="1606" y="9198"/>
                </a:lnTo>
                <a:lnTo>
                  <a:pt x="1655" y="9514"/>
                </a:lnTo>
                <a:lnTo>
                  <a:pt x="1703" y="9830"/>
                </a:lnTo>
                <a:lnTo>
                  <a:pt x="1776" y="10171"/>
                </a:lnTo>
                <a:lnTo>
                  <a:pt x="1874" y="10487"/>
                </a:lnTo>
                <a:lnTo>
                  <a:pt x="1995" y="10828"/>
                </a:lnTo>
                <a:lnTo>
                  <a:pt x="2117" y="11144"/>
                </a:lnTo>
                <a:lnTo>
                  <a:pt x="2020" y="11193"/>
                </a:lnTo>
                <a:lnTo>
                  <a:pt x="1898" y="11290"/>
                </a:lnTo>
                <a:lnTo>
                  <a:pt x="1776" y="11412"/>
                </a:lnTo>
                <a:lnTo>
                  <a:pt x="1655" y="11607"/>
                </a:lnTo>
                <a:lnTo>
                  <a:pt x="1387" y="12045"/>
                </a:lnTo>
                <a:lnTo>
                  <a:pt x="1119" y="12556"/>
                </a:lnTo>
                <a:lnTo>
                  <a:pt x="876" y="13091"/>
                </a:lnTo>
                <a:lnTo>
                  <a:pt x="657" y="13553"/>
                </a:lnTo>
                <a:lnTo>
                  <a:pt x="414" y="14113"/>
                </a:lnTo>
                <a:lnTo>
                  <a:pt x="243" y="14551"/>
                </a:lnTo>
                <a:lnTo>
                  <a:pt x="97" y="14989"/>
                </a:lnTo>
                <a:lnTo>
                  <a:pt x="49" y="15208"/>
                </a:lnTo>
                <a:lnTo>
                  <a:pt x="0" y="15427"/>
                </a:lnTo>
                <a:lnTo>
                  <a:pt x="0" y="15670"/>
                </a:lnTo>
                <a:lnTo>
                  <a:pt x="49" y="15889"/>
                </a:lnTo>
                <a:lnTo>
                  <a:pt x="97" y="16084"/>
                </a:lnTo>
                <a:lnTo>
                  <a:pt x="195" y="16254"/>
                </a:lnTo>
                <a:lnTo>
                  <a:pt x="316" y="16400"/>
                </a:lnTo>
                <a:lnTo>
                  <a:pt x="487" y="16497"/>
                </a:lnTo>
                <a:lnTo>
                  <a:pt x="657" y="16595"/>
                </a:lnTo>
                <a:lnTo>
                  <a:pt x="827" y="16643"/>
                </a:lnTo>
                <a:lnTo>
                  <a:pt x="1046" y="16668"/>
                </a:lnTo>
                <a:lnTo>
                  <a:pt x="1241" y="16668"/>
                </a:lnTo>
                <a:lnTo>
                  <a:pt x="1509" y="16643"/>
                </a:lnTo>
                <a:lnTo>
                  <a:pt x="1776" y="16570"/>
                </a:lnTo>
                <a:lnTo>
                  <a:pt x="2044" y="16497"/>
                </a:lnTo>
                <a:lnTo>
                  <a:pt x="2312" y="16400"/>
                </a:lnTo>
                <a:lnTo>
                  <a:pt x="2823" y="16157"/>
                </a:lnTo>
                <a:lnTo>
                  <a:pt x="3309" y="15913"/>
                </a:lnTo>
                <a:lnTo>
                  <a:pt x="3796" y="15646"/>
                </a:lnTo>
                <a:lnTo>
                  <a:pt x="4258" y="15378"/>
                </a:lnTo>
                <a:lnTo>
                  <a:pt x="4721" y="15062"/>
                </a:lnTo>
                <a:lnTo>
                  <a:pt x="5183" y="14745"/>
                </a:lnTo>
                <a:lnTo>
                  <a:pt x="5791" y="14307"/>
                </a:lnTo>
                <a:lnTo>
                  <a:pt x="5767" y="14405"/>
                </a:lnTo>
                <a:lnTo>
                  <a:pt x="5767" y="14502"/>
                </a:lnTo>
                <a:lnTo>
                  <a:pt x="5791" y="14599"/>
                </a:lnTo>
                <a:lnTo>
                  <a:pt x="5864" y="14672"/>
                </a:lnTo>
                <a:lnTo>
                  <a:pt x="5937" y="14745"/>
                </a:lnTo>
                <a:lnTo>
                  <a:pt x="6035" y="14794"/>
                </a:lnTo>
                <a:lnTo>
                  <a:pt x="6302" y="14867"/>
                </a:lnTo>
                <a:lnTo>
                  <a:pt x="6594" y="14940"/>
                </a:lnTo>
                <a:lnTo>
                  <a:pt x="6910" y="14964"/>
                </a:lnTo>
                <a:lnTo>
                  <a:pt x="7227" y="14989"/>
                </a:lnTo>
                <a:lnTo>
                  <a:pt x="7543" y="14989"/>
                </a:lnTo>
                <a:lnTo>
                  <a:pt x="7567" y="15037"/>
                </a:lnTo>
                <a:lnTo>
                  <a:pt x="7640" y="15062"/>
                </a:lnTo>
                <a:lnTo>
                  <a:pt x="7689" y="15062"/>
                </a:lnTo>
                <a:lnTo>
                  <a:pt x="7713" y="15037"/>
                </a:lnTo>
                <a:lnTo>
                  <a:pt x="7738" y="14964"/>
                </a:lnTo>
                <a:lnTo>
                  <a:pt x="8127" y="14940"/>
                </a:lnTo>
                <a:lnTo>
                  <a:pt x="8224" y="14940"/>
                </a:lnTo>
                <a:lnTo>
                  <a:pt x="8322" y="14964"/>
                </a:lnTo>
                <a:lnTo>
                  <a:pt x="8395" y="14916"/>
                </a:lnTo>
                <a:lnTo>
                  <a:pt x="8808" y="14867"/>
                </a:lnTo>
                <a:lnTo>
                  <a:pt x="9198" y="14794"/>
                </a:lnTo>
                <a:lnTo>
                  <a:pt x="9611" y="14697"/>
                </a:lnTo>
                <a:lnTo>
                  <a:pt x="10001" y="14599"/>
                </a:lnTo>
                <a:lnTo>
                  <a:pt x="10390" y="14453"/>
                </a:lnTo>
                <a:lnTo>
                  <a:pt x="10779" y="14307"/>
                </a:lnTo>
                <a:lnTo>
                  <a:pt x="11144" y="14137"/>
                </a:lnTo>
                <a:lnTo>
                  <a:pt x="11509" y="13918"/>
                </a:lnTo>
                <a:lnTo>
                  <a:pt x="12020" y="13577"/>
                </a:lnTo>
                <a:lnTo>
                  <a:pt x="12507" y="13164"/>
                </a:lnTo>
                <a:lnTo>
                  <a:pt x="12969" y="12726"/>
                </a:lnTo>
                <a:lnTo>
                  <a:pt x="13359" y="12264"/>
                </a:lnTo>
                <a:lnTo>
                  <a:pt x="13553" y="11996"/>
                </a:lnTo>
                <a:lnTo>
                  <a:pt x="13724" y="11753"/>
                </a:lnTo>
                <a:lnTo>
                  <a:pt x="13894" y="11485"/>
                </a:lnTo>
                <a:lnTo>
                  <a:pt x="14040" y="11193"/>
                </a:lnTo>
                <a:lnTo>
                  <a:pt x="14186" y="10925"/>
                </a:lnTo>
                <a:lnTo>
                  <a:pt x="14308" y="10633"/>
                </a:lnTo>
                <a:lnTo>
                  <a:pt x="14405" y="10341"/>
                </a:lnTo>
                <a:lnTo>
                  <a:pt x="14478" y="10049"/>
                </a:lnTo>
                <a:lnTo>
                  <a:pt x="14599" y="9538"/>
                </a:lnTo>
                <a:lnTo>
                  <a:pt x="14648" y="9003"/>
                </a:lnTo>
                <a:lnTo>
                  <a:pt x="14672" y="8468"/>
                </a:lnTo>
                <a:lnTo>
                  <a:pt x="14697" y="7957"/>
                </a:lnTo>
                <a:lnTo>
                  <a:pt x="14697" y="7519"/>
                </a:lnTo>
                <a:lnTo>
                  <a:pt x="14672" y="7032"/>
                </a:lnTo>
                <a:lnTo>
                  <a:pt x="14624" y="6813"/>
                </a:lnTo>
                <a:lnTo>
                  <a:pt x="14575" y="6594"/>
                </a:lnTo>
                <a:lnTo>
                  <a:pt x="14502" y="6375"/>
                </a:lnTo>
                <a:lnTo>
                  <a:pt x="14381" y="6180"/>
                </a:lnTo>
                <a:lnTo>
                  <a:pt x="14745" y="5718"/>
                </a:lnTo>
                <a:lnTo>
                  <a:pt x="15086" y="5207"/>
                </a:lnTo>
                <a:lnTo>
                  <a:pt x="15378" y="4696"/>
                </a:lnTo>
                <a:lnTo>
                  <a:pt x="15646" y="4185"/>
                </a:lnTo>
                <a:lnTo>
                  <a:pt x="15889" y="3650"/>
                </a:lnTo>
                <a:lnTo>
                  <a:pt x="16084" y="3090"/>
                </a:lnTo>
                <a:lnTo>
                  <a:pt x="16254" y="2506"/>
                </a:lnTo>
                <a:lnTo>
                  <a:pt x="16376" y="1922"/>
                </a:lnTo>
                <a:lnTo>
                  <a:pt x="16449" y="1509"/>
                </a:lnTo>
                <a:lnTo>
                  <a:pt x="16449" y="1290"/>
                </a:lnTo>
                <a:lnTo>
                  <a:pt x="16449" y="1046"/>
                </a:lnTo>
                <a:lnTo>
                  <a:pt x="16424" y="803"/>
                </a:lnTo>
                <a:lnTo>
                  <a:pt x="16376" y="584"/>
                </a:lnTo>
                <a:lnTo>
                  <a:pt x="16303" y="389"/>
                </a:lnTo>
                <a:lnTo>
                  <a:pt x="16230" y="316"/>
                </a:lnTo>
                <a:lnTo>
                  <a:pt x="16157" y="243"/>
                </a:lnTo>
                <a:lnTo>
                  <a:pt x="16035" y="122"/>
                </a:lnTo>
                <a:lnTo>
                  <a:pt x="15889" y="49"/>
                </a:lnTo>
                <a:lnTo>
                  <a:pt x="15767" y="24"/>
                </a:lnTo>
                <a:lnTo>
                  <a:pt x="1562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9044" tIns="99044" rIns="99044" bIns="99044" anchor="ctr" anchorCtr="0">
            <a:noAutofit/>
          </a:bodyPr>
          <a:lstStyle/>
          <a:p>
            <a:pPr marL="0" marR="0" lvl="0" indent="0" algn="l" defTabSz="990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517" b="0" i="0" u="none" strike="noStrike" kern="0" cap="none" spc="0" normalizeH="0" baseline="0" noProof="0">
              <a:ln>
                <a:noFill/>
              </a:ln>
              <a:solidFill>
                <a:srgbClr val="6D9EEB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" name="Google Shape;96;p19"/>
          <p:cNvSpPr/>
          <p:nvPr/>
        </p:nvSpPr>
        <p:spPr>
          <a:xfrm rot="1473024">
            <a:off x="5733200" y="1775932"/>
            <a:ext cx="725600" cy="706807"/>
          </a:xfrm>
          <a:custGeom>
            <a:avLst/>
            <a:gdLst/>
            <a:ahLst/>
            <a:cxnLst/>
            <a:rect l="l" t="t" r="r" b="b"/>
            <a:pathLst>
              <a:path w="18737" h="18250" extrusionOk="0">
                <a:moveTo>
                  <a:pt x="13554" y="3431"/>
                </a:moveTo>
                <a:lnTo>
                  <a:pt x="13748" y="3456"/>
                </a:lnTo>
                <a:lnTo>
                  <a:pt x="13919" y="3480"/>
                </a:lnTo>
                <a:lnTo>
                  <a:pt x="14308" y="3602"/>
                </a:lnTo>
                <a:lnTo>
                  <a:pt x="14478" y="3675"/>
                </a:lnTo>
                <a:lnTo>
                  <a:pt x="14624" y="3748"/>
                </a:lnTo>
                <a:lnTo>
                  <a:pt x="14746" y="3845"/>
                </a:lnTo>
                <a:lnTo>
                  <a:pt x="14843" y="3967"/>
                </a:lnTo>
                <a:lnTo>
                  <a:pt x="14941" y="4113"/>
                </a:lnTo>
                <a:lnTo>
                  <a:pt x="15038" y="4259"/>
                </a:lnTo>
                <a:lnTo>
                  <a:pt x="15111" y="4405"/>
                </a:lnTo>
                <a:lnTo>
                  <a:pt x="15160" y="4551"/>
                </a:lnTo>
                <a:lnTo>
                  <a:pt x="15184" y="4721"/>
                </a:lnTo>
                <a:lnTo>
                  <a:pt x="15208" y="4891"/>
                </a:lnTo>
                <a:lnTo>
                  <a:pt x="15233" y="5232"/>
                </a:lnTo>
                <a:lnTo>
                  <a:pt x="15160" y="5548"/>
                </a:lnTo>
                <a:lnTo>
                  <a:pt x="15111" y="5719"/>
                </a:lnTo>
                <a:lnTo>
                  <a:pt x="15062" y="5865"/>
                </a:lnTo>
                <a:lnTo>
                  <a:pt x="14916" y="6132"/>
                </a:lnTo>
                <a:lnTo>
                  <a:pt x="14722" y="6351"/>
                </a:lnTo>
                <a:lnTo>
                  <a:pt x="14527" y="6570"/>
                </a:lnTo>
                <a:lnTo>
                  <a:pt x="14284" y="6765"/>
                </a:lnTo>
                <a:lnTo>
                  <a:pt x="13821" y="7130"/>
                </a:lnTo>
                <a:lnTo>
                  <a:pt x="13602" y="7325"/>
                </a:lnTo>
                <a:lnTo>
                  <a:pt x="13408" y="7544"/>
                </a:lnTo>
                <a:lnTo>
                  <a:pt x="12678" y="6984"/>
                </a:lnTo>
                <a:lnTo>
                  <a:pt x="12313" y="6692"/>
                </a:lnTo>
                <a:lnTo>
                  <a:pt x="11948" y="6400"/>
                </a:lnTo>
                <a:lnTo>
                  <a:pt x="11631" y="6108"/>
                </a:lnTo>
                <a:lnTo>
                  <a:pt x="11315" y="5767"/>
                </a:lnTo>
                <a:lnTo>
                  <a:pt x="11023" y="5427"/>
                </a:lnTo>
                <a:lnTo>
                  <a:pt x="10755" y="5037"/>
                </a:lnTo>
                <a:lnTo>
                  <a:pt x="10877" y="4989"/>
                </a:lnTo>
                <a:lnTo>
                  <a:pt x="10999" y="4891"/>
                </a:lnTo>
                <a:lnTo>
                  <a:pt x="11242" y="4697"/>
                </a:lnTo>
                <a:lnTo>
                  <a:pt x="11461" y="4478"/>
                </a:lnTo>
                <a:lnTo>
                  <a:pt x="11656" y="4283"/>
                </a:lnTo>
                <a:lnTo>
                  <a:pt x="12191" y="3869"/>
                </a:lnTo>
                <a:lnTo>
                  <a:pt x="12483" y="3699"/>
                </a:lnTo>
                <a:lnTo>
                  <a:pt x="12775" y="3553"/>
                </a:lnTo>
                <a:lnTo>
                  <a:pt x="12970" y="3480"/>
                </a:lnTo>
                <a:lnTo>
                  <a:pt x="13164" y="3456"/>
                </a:lnTo>
                <a:lnTo>
                  <a:pt x="13359" y="3431"/>
                </a:lnTo>
                <a:close/>
                <a:moveTo>
                  <a:pt x="13529" y="2872"/>
                </a:moveTo>
                <a:lnTo>
                  <a:pt x="13335" y="2896"/>
                </a:lnTo>
                <a:lnTo>
                  <a:pt x="12945" y="2969"/>
                </a:lnTo>
                <a:lnTo>
                  <a:pt x="12556" y="3066"/>
                </a:lnTo>
                <a:lnTo>
                  <a:pt x="12191" y="3237"/>
                </a:lnTo>
                <a:lnTo>
                  <a:pt x="11850" y="3456"/>
                </a:lnTo>
                <a:lnTo>
                  <a:pt x="11607" y="3626"/>
                </a:lnTo>
                <a:lnTo>
                  <a:pt x="11388" y="3821"/>
                </a:lnTo>
                <a:lnTo>
                  <a:pt x="10950" y="4210"/>
                </a:lnTo>
                <a:lnTo>
                  <a:pt x="10658" y="4478"/>
                </a:lnTo>
                <a:lnTo>
                  <a:pt x="10512" y="4648"/>
                </a:lnTo>
                <a:lnTo>
                  <a:pt x="10464" y="4721"/>
                </a:lnTo>
                <a:lnTo>
                  <a:pt x="10464" y="4818"/>
                </a:lnTo>
                <a:lnTo>
                  <a:pt x="10366" y="4843"/>
                </a:lnTo>
                <a:lnTo>
                  <a:pt x="10293" y="4916"/>
                </a:lnTo>
                <a:lnTo>
                  <a:pt x="10245" y="4989"/>
                </a:lnTo>
                <a:lnTo>
                  <a:pt x="10269" y="5110"/>
                </a:lnTo>
                <a:lnTo>
                  <a:pt x="10366" y="5354"/>
                </a:lnTo>
                <a:lnTo>
                  <a:pt x="10488" y="5597"/>
                </a:lnTo>
                <a:lnTo>
                  <a:pt x="10610" y="5816"/>
                </a:lnTo>
                <a:lnTo>
                  <a:pt x="10780" y="6035"/>
                </a:lnTo>
                <a:lnTo>
                  <a:pt x="10950" y="6230"/>
                </a:lnTo>
                <a:lnTo>
                  <a:pt x="11120" y="6449"/>
                </a:lnTo>
                <a:lnTo>
                  <a:pt x="11534" y="6814"/>
                </a:lnTo>
                <a:lnTo>
                  <a:pt x="11972" y="7179"/>
                </a:lnTo>
                <a:lnTo>
                  <a:pt x="12410" y="7519"/>
                </a:lnTo>
                <a:lnTo>
                  <a:pt x="12848" y="7836"/>
                </a:lnTo>
                <a:lnTo>
                  <a:pt x="13262" y="8152"/>
                </a:lnTo>
                <a:lnTo>
                  <a:pt x="13335" y="8201"/>
                </a:lnTo>
                <a:lnTo>
                  <a:pt x="13432" y="8225"/>
                </a:lnTo>
                <a:lnTo>
                  <a:pt x="13505" y="8225"/>
                </a:lnTo>
                <a:lnTo>
                  <a:pt x="13602" y="8201"/>
                </a:lnTo>
                <a:lnTo>
                  <a:pt x="13651" y="8152"/>
                </a:lnTo>
                <a:lnTo>
                  <a:pt x="13724" y="8079"/>
                </a:lnTo>
                <a:lnTo>
                  <a:pt x="13748" y="8006"/>
                </a:lnTo>
                <a:lnTo>
                  <a:pt x="13748" y="7933"/>
                </a:lnTo>
                <a:lnTo>
                  <a:pt x="13943" y="7787"/>
                </a:lnTo>
                <a:lnTo>
                  <a:pt x="14089" y="7665"/>
                </a:lnTo>
                <a:lnTo>
                  <a:pt x="14722" y="7154"/>
                </a:lnTo>
                <a:lnTo>
                  <a:pt x="15014" y="6862"/>
                </a:lnTo>
                <a:lnTo>
                  <a:pt x="15281" y="6546"/>
                </a:lnTo>
                <a:lnTo>
                  <a:pt x="15500" y="6205"/>
                </a:lnTo>
                <a:lnTo>
                  <a:pt x="15598" y="6035"/>
                </a:lnTo>
                <a:lnTo>
                  <a:pt x="15671" y="5840"/>
                </a:lnTo>
                <a:lnTo>
                  <a:pt x="15719" y="5670"/>
                </a:lnTo>
                <a:lnTo>
                  <a:pt x="15768" y="5500"/>
                </a:lnTo>
                <a:lnTo>
                  <a:pt x="15792" y="5305"/>
                </a:lnTo>
                <a:lnTo>
                  <a:pt x="15792" y="5135"/>
                </a:lnTo>
                <a:lnTo>
                  <a:pt x="15768" y="4770"/>
                </a:lnTo>
                <a:lnTo>
                  <a:pt x="15695" y="4429"/>
                </a:lnTo>
                <a:lnTo>
                  <a:pt x="15549" y="4088"/>
                </a:lnTo>
                <a:lnTo>
                  <a:pt x="15379" y="3772"/>
                </a:lnTo>
                <a:lnTo>
                  <a:pt x="15257" y="3626"/>
                </a:lnTo>
                <a:lnTo>
                  <a:pt x="15135" y="3504"/>
                </a:lnTo>
                <a:lnTo>
                  <a:pt x="15014" y="3383"/>
                </a:lnTo>
                <a:lnTo>
                  <a:pt x="14868" y="3261"/>
                </a:lnTo>
                <a:lnTo>
                  <a:pt x="14697" y="3164"/>
                </a:lnTo>
                <a:lnTo>
                  <a:pt x="14503" y="3066"/>
                </a:lnTo>
                <a:lnTo>
                  <a:pt x="14332" y="2993"/>
                </a:lnTo>
                <a:lnTo>
                  <a:pt x="14138" y="2945"/>
                </a:lnTo>
                <a:lnTo>
                  <a:pt x="13943" y="2896"/>
                </a:lnTo>
                <a:lnTo>
                  <a:pt x="13724" y="2872"/>
                </a:lnTo>
                <a:close/>
                <a:moveTo>
                  <a:pt x="5597" y="6814"/>
                </a:moveTo>
                <a:lnTo>
                  <a:pt x="4283" y="8030"/>
                </a:lnTo>
                <a:lnTo>
                  <a:pt x="3675" y="8590"/>
                </a:lnTo>
                <a:lnTo>
                  <a:pt x="3602" y="8468"/>
                </a:lnTo>
                <a:lnTo>
                  <a:pt x="3504" y="8395"/>
                </a:lnTo>
                <a:lnTo>
                  <a:pt x="3285" y="8201"/>
                </a:lnTo>
                <a:lnTo>
                  <a:pt x="2969" y="7860"/>
                </a:lnTo>
                <a:lnTo>
                  <a:pt x="2677" y="7519"/>
                </a:lnTo>
                <a:lnTo>
                  <a:pt x="2410" y="7203"/>
                </a:lnTo>
                <a:lnTo>
                  <a:pt x="2264" y="7057"/>
                </a:lnTo>
                <a:lnTo>
                  <a:pt x="2093" y="6911"/>
                </a:lnTo>
                <a:lnTo>
                  <a:pt x="3821" y="6911"/>
                </a:lnTo>
                <a:lnTo>
                  <a:pt x="4745" y="6862"/>
                </a:lnTo>
                <a:lnTo>
                  <a:pt x="5597" y="6814"/>
                </a:lnTo>
                <a:close/>
                <a:moveTo>
                  <a:pt x="755" y="6911"/>
                </a:moveTo>
                <a:lnTo>
                  <a:pt x="1047" y="6935"/>
                </a:lnTo>
                <a:lnTo>
                  <a:pt x="1315" y="6935"/>
                </a:lnTo>
                <a:lnTo>
                  <a:pt x="1339" y="6984"/>
                </a:lnTo>
                <a:lnTo>
                  <a:pt x="1363" y="7008"/>
                </a:lnTo>
                <a:lnTo>
                  <a:pt x="1582" y="7227"/>
                </a:lnTo>
                <a:lnTo>
                  <a:pt x="1826" y="7422"/>
                </a:lnTo>
                <a:lnTo>
                  <a:pt x="2142" y="7738"/>
                </a:lnTo>
                <a:lnTo>
                  <a:pt x="2434" y="8103"/>
                </a:lnTo>
                <a:lnTo>
                  <a:pt x="2799" y="8541"/>
                </a:lnTo>
                <a:lnTo>
                  <a:pt x="3018" y="8785"/>
                </a:lnTo>
                <a:lnTo>
                  <a:pt x="3139" y="8882"/>
                </a:lnTo>
                <a:lnTo>
                  <a:pt x="3261" y="8955"/>
                </a:lnTo>
                <a:lnTo>
                  <a:pt x="3091" y="9077"/>
                </a:lnTo>
                <a:lnTo>
                  <a:pt x="2993" y="8931"/>
                </a:lnTo>
                <a:lnTo>
                  <a:pt x="2872" y="8785"/>
                </a:lnTo>
                <a:lnTo>
                  <a:pt x="2580" y="8517"/>
                </a:lnTo>
                <a:lnTo>
                  <a:pt x="2020" y="8079"/>
                </a:lnTo>
                <a:lnTo>
                  <a:pt x="1388" y="7495"/>
                </a:lnTo>
                <a:lnTo>
                  <a:pt x="755" y="6911"/>
                </a:lnTo>
                <a:close/>
                <a:moveTo>
                  <a:pt x="9490" y="8760"/>
                </a:moveTo>
                <a:lnTo>
                  <a:pt x="9369" y="8785"/>
                </a:lnTo>
                <a:lnTo>
                  <a:pt x="9271" y="8833"/>
                </a:lnTo>
                <a:lnTo>
                  <a:pt x="9101" y="9004"/>
                </a:lnTo>
                <a:lnTo>
                  <a:pt x="8931" y="9174"/>
                </a:lnTo>
                <a:lnTo>
                  <a:pt x="8760" y="9344"/>
                </a:lnTo>
                <a:lnTo>
                  <a:pt x="8566" y="9515"/>
                </a:lnTo>
                <a:lnTo>
                  <a:pt x="8103" y="9904"/>
                </a:lnTo>
                <a:lnTo>
                  <a:pt x="7617" y="10318"/>
                </a:lnTo>
                <a:lnTo>
                  <a:pt x="7276" y="10609"/>
                </a:lnTo>
                <a:lnTo>
                  <a:pt x="7081" y="10780"/>
                </a:lnTo>
                <a:lnTo>
                  <a:pt x="6887" y="10999"/>
                </a:lnTo>
                <a:lnTo>
                  <a:pt x="6716" y="11193"/>
                </a:lnTo>
                <a:lnTo>
                  <a:pt x="6595" y="11437"/>
                </a:lnTo>
                <a:lnTo>
                  <a:pt x="6570" y="11534"/>
                </a:lnTo>
                <a:lnTo>
                  <a:pt x="6546" y="11656"/>
                </a:lnTo>
                <a:lnTo>
                  <a:pt x="6546" y="11753"/>
                </a:lnTo>
                <a:lnTo>
                  <a:pt x="6570" y="11850"/>
                </a:lnTo>
                <a:lnTo>
                  <a:pt x="6619" y="11948"/>
                </a:lnTo>
                <a:lnTo>
                  <a:pt x="6668" y="11996"/>
                </a:lnTo>
                <a:lnTo>
                  <a:pt x="6765" y="12021"/>
                </a:lnTo>
                <a:lnTo>
                  <a:pt x="6838" y="12021"/>
                </a:lnTo>
                <a:lnTo>
                  <a:pt x="6935" y="11972"/>
                </a:lnTo>
                <a:lnTo>
                  <a:pt x="7033" y="11923"/>
                </a:lnTo>
                <a:lnTo>
                  <a:pt x="7154" y="11777"/>
                </a:lnTo>
                <a:lnTo>
                  <a:pt x="7422" y="11461"/>
                </a:lnTo>
                <a:lnTo>
                  <a:pt x="7641" y="11242"/>
                </a:lnTo>
                <a:lnTo>
                  <a:pt x="7860" y="11023"/>
                </a:lnTo>
                <a:lnTo>
                  <a:pt x="8322" y="10634"/>
                </a:lnTo>
                <a:lnTo>
                  <a:pt x="8736" y="10318"/>
                </a:lnTo>
                <a:lnTo>
                  <a:pt x="9174" y="9977"/>
                </a:lnTo>
                <a:lnTo>
                  <a:pt x="9393" y="9807"/>
                </a:lnTo>
                <a:lnTo>
                  <a:pt x="9563" y="9612"/>
                </a:lnTo>
                <a:lnTo>
                  <a:pt x="9709" y="9393"/>
                </a:lnTo>
                <a:lnTo>
                  <a:pt x="9831" y="9174"/>
                </a:lnTo>
                <a:lnTo>
                  <a:pt x="9855" y="9052"/>
                </a:lnTo>
                <a:lnTo>
                  <a:pt x="9855" y="8931"/>
                </a:lnTo>
                <a:lnTo>
                  <a:pt x="9782" y="8858"/>
                </a:lnTo>
                <a:lnTo>
                  <a:pt x="9709" y="8809"/>
                </a:lnTo>
                <a:lnTo>
                  <a:pt x="9588" y="8760"/>
                </a:lnTo>
                <a:close/>
                <a:moveTo>
                  <a:pt x="2045" y="13359"/>
                </a:moveTo>
                <a:lnTo>
                  <a:pt x="2166" y="13408"/>
                </a:lnTo>
                <a:lnTo>
                  <a:pt x="2166" y="13481"/>
                </a:lnTo>
                <a:lnTo>
                  <a:pt x="2166" y="13554"/>
                </a:lnTo>
                <a:lnTo>
                  <a:pt x="2118" y="13627"/>
                </a:lnTo>
                <a:lnTo>
                  <a:pt x="2069" y="13675"/>
                </a:lnTo>
                <a:lnTo>
                  <a:pt x="1947" y="13773"/>
                </a:lnTo>
                <a:lnTo>
                  <a:pt x="1826" y="13870"/>
                </a:lnTo>
                <a:lnTo>
                  <a:pt x="1655" y="13943"/>
                </a:lnTo>
                <a:lnTo>
                  <a:pt x="1461" y="14016"/>
                </a:lnTo>
                <a:lnTo>
                  <a:pt x="1461" y="14016"/>
                </a:lnTo>
                <a:lnTo>
                  <a:pt x="1607" y="13821"/>
                </a:lnTo>
                <a:lnTo>
                  <a:pt x="1753" y="13627"/>
                </a:lnTo>
                <a:lnTo>
                  <a:pt x="1874" y="13481"/>
                </a:lnTo>
                <a:lnTo>
                  <a:pt x="1972" y="13383"/>
                </a:lnTo>
                <a:lnTo>
                  <a:pt x="1996" y="13383"/>
                </a:lnTo>
                <a:lnTo>
                  <a:pt x="2045" y="13359"/>
                </a:lnTo>
                <a:close/>
                <a:moveTo>
                  <a:pt x="1996" y="12872"/>
                </a:moveTo>
                <a:lnTo>
                  <a:pt x="1899" y="12897"/>
                </a:lnTo>
                <a:lnTo>
                  <a:pt x="1826" y="12921"/>
                </a:lnTo>
                <a:lnTo>
                  <a:pt x="1655" y="13018"/>
                </a:lnTo>
                <a:lnTo>
                  <a:pt x="1534" y="13140"/>
                </a:lnTo>
                <a:lnTo>
                  <a:pt x="1388" y="13286"/>
                </a:lnTo>
                <a:lnTo>
                  <a:pt x="1242" y="13456"/>
                </a:lnTo>
                <a:lnTo>
                  <a:pt x="998" y="13797"/>
                </a:lnTo>
                <a:lnTo>
                  <a:pt x="925" y="13967"/>
                </a:lnTo>
                <a:lnTo>
                  <a:pt x="828" y="14138"/>
                </a:lnTo>
                <a:lnTo>
                  <a:pt x="804" y="14235"/>
                </a:lnTo>
                <a:lnTo>
                  <a:pt x="779" y="14308"/>
                </a:lnTo>
                <a:lnTo>
                  <a:pt x="779" y="14405"/>
                </a:lnTo>
                <a:lnTo>
                  <a:pt x="828" y="14478"/>
                </a:lnTo>
                <a:lnTo>
                  <a:pt x="877" y="14527"/>
                </a:lnTo>
                <a:lnTo>
                  <a:pt x="925" y="14576"/>
                </a:lnTo>
                <a:lnTo>
                  <a:pt x="1047" y="14576"/>
                </a:lnTo>
                <a:lnTo>
                  <a:pt x="1120" y="14551"/>
                </a:lnTo>
                <a:lnTo>
                  <a:pt x="1266" y="14551"/>
                </a:lnTo>
                <a:lnTo>
                  <a:pt x="1412" y="14527"/>
                </a:lnTo>
                <a:lnTo>
                  <a:pt x="1582" y="14478"/>
                </a:lnTo>
                <a:lnTo>
                  <a:pt x="1728" y="14430"/>
                </a:lnTo>
                <a:lnTo>
                  <a:pt x="2020" y="14284"/>
                </a:lnTo>
                <a:lnTo>
                  <a:pt x="2239" y="14138"/>
                </a:lnTo>
                <a:lnTo>
                  <a:pt x="2361" y="14040"/>
                </a:lnTo>
                <a:lnTo>
                  <a:pt x="2483" y="13919"/>
                </a:lnTo>
                <a:lnTo>
                  <a:pt x="2556" y="13773"/>
                </a:lnTo>
                <a:lnTo>
                  <a:pt x="2629" y="13627"/>
                </a:lnTo>
                <a:lnTo>
                  <a:pt x="2653" y="13481"/>
                </a:lnTo>
                <a:lnTo>
                  <a:pt x="2653" y="13408"/>
                </a:lnTo>
                <a:lnTo>
                  <a:pt x="2629" y="13335"/>
                </a:lnTo>
                <a:lnTo>
                  <a:pt x="2604" y="13262"/>
                </a:lnTo>
                <a:lnTo>
                  <a:pt x="2556" y="13189"/>
                </a:lnTo>
                <a:lnTo>
                  <a:pt x="2483" y="13140"/>
                </a:lnTo>
                <a:lnTo>
                  <a:pt x="2385" y="13091"/>
                </a:lnTo>
                <a:lnTo>
                  <a:pt x="2288" y="12970"/>
                </a:lnTo>
                <a:lnTo>
                  <a:pt x="2166" y="12897"/>
                </a:lnTo>
                <a:lnTo>
                  <a:pt x="2069" y="12872"/>
                </a:lnTo>
                <a:close/>
                <a:moveTo>
                  <a:pt x="15525" y="560"/>
                </a:moveTo>
                <a:lnTo>
                  <a:pt x="16084" y="633"/>
                </a:lnTo>
                <a:lnTo>
                  <a:pt x="16644" y="706"/>
                </a:lnTo>
                <a:lnTo>
                  <a:pt x="17204" y="828"/>
                </a:lnTo>
                <a:lnTo>
                  <a:pt x="17763" y="974"/>
                </a:lnTo>
                <a:lnTo>
                  <a:pt x="17666" y="1023"/>
                </a:lnTo>
                <a:lnTo>
                  <a:pt x="17593" y="1096"/>
                </a:lnTo>
                <a:lnTo>
                  <a:pt x="17496" y="1169"/>
                </a:lnTo>
                <a:lnTo>
                  <a:pt x="17496" y="1193"/>
                </a:lnTo>
                <a:lnTo>
                  <a:pt x="17520" y="1217"/>
                </a:lnTo>
                <a:lnTo>
                  <a:pt x="17569" y="1266"/>
                </a:lnTo>
                <a:lnTo>
                  <a:pt x="17617" y="1290"/>
                </a:lnTo>
                <a:lnTo>
                  <a:pt x="17739" y="1315"/>
                </a:lnTo>
                <a:lnTo>
                  <a:pt x="17861" y="1290"/>
                </a:lnTo>
                <a:lnTo>
                  <a:pt x="17934" y="1290"/>
                </a:lnTo>
                <a:lnTo>
                  <a:pt x="17982" y="1242"/>
                </a:lnTo>
                <a:lnTo>
                  <a:pt x="18007" y="1363"/>
                </a:lnTo>
                <a:lnTo>
                  <a:pt x="18031" y="1461"/>
                </a:lnTo>
                <a:lnTo>
                  <a:pt x="17909" y="1485"/>
                </a:lnTo>
                <a:lnTo>
                  <a:pt x="17812" y="1534"/>
                </a:lnTo>
                <a:lnTo>
                  <a:pt x="17715" y="1582"/>
                </a:lnTo>
                <a:lnTo>
                  <a:pt x="17617" y="1655"/>
                </a:lnTo>
                <a:lnTo>
                  <a:pt x="17593" y="1680"/>
                </a:lnTo>
                <a:lnTo>
                  <a:pt x="17593" y="1753"/>
                </a:lnTo>
                <a:lnTo>
                  <a:pt x="17617" y="1801"/>
                </a:lnTo>
                <a:lnTo>
                  <a:pt x="17690" y="1826"/>
                </a:lnTo>
                <a:lnTo>
                  <a:pt x="17739" y="1850"/>
                </a:lnTo>
                <a:lnTo>
                  <a:pt x="17812" y="1874"/>
                </a:lnTo>
                <a:lnTo>
                  <a:pt x="17958" y="1850"/>
                </a:lnTo>
                <a:lnTo>
                  <a:pt x="18080" y="1801"/>
                </a:lnTo>
                <a:lnTo>
                  <a:pt x="18104" y="1996"/>
                </a:lnTo>
                <a:lnTo>
                  <a:pt x="17909" y="2069"/>
                </a:lnTo>
                <a:lnTo>
                  <a:pt x="17788" y="2118"/>
                </a:lnTo>
                <a:lnTo>
                  <a:pt x="17690" y="2215"/>
                </a:lnTo>
                <a:lnTo>
                  <a:pt x="17642" y="2264"/>
                </a:lnTo>
                <a:lnTo>
                  <a:pt x="17642" y="2361"/>
                </a:lnTo>
                <a:lnTo>
                  <a:pt x="17666" y="2410"/>
                </a:lnTo>
                <a:lnTo>
                  <a:pt x="17739" y="2458"/>
                </a:lnTo>
                <a:lnTo>
                  <a:pt x="17836" y="2483"/>
                </a:lnTo>
                <a:lnTo>
                  <a:pt x="17934" y="2458"/>
                </a:lnTo>
                <a:lnTo>
                  <a:pt x="18128" y="2410"/>
                </a:lnTo>
                <a:lnTo>
                  <a:pt x="18153" y="2531"/>
                </a:lnTo>
                <a:lnTo>
                  <a:pt x="18007" y="2555"/>
                </a:lnTo>
                <a:lnTo>
                  <a:pt x="17836" y="2604"/>
                </a:lnTo>
                <a:lnTo>
                  <a:pt x="17763" y="2653"/>
                </a:lnTo>
                <a:lnTo>
                  <a:pt x="17715" y="2726"/>
                </a:lnTo>
                <a:lnTo>
                  <a:pt x="17690" y="2823"/>
                </a:lnTo>
                <a:lnTo>
                  <a:pt x="17690" y="2896"/>
                </a:lnTo>
                <a:lnTo>
                  <a:pt x="17739" y="2945"/>
                </a:lnTo>
                <a:lnTo>
                  <a:pt x="17812" y="2993"/>
                </a:lnTo>
                <a:lnTo>
                  <a:pt x="18153" y="2993"/>
                </a:lnTo>
                <a:lnTo>
                  <a:pt x="18177" y="2969"/>
                </a:lnTo>
                <a:lnTo>
                  <a:pt x="18177" y="3261"/>
                </a:lnTo>
                <a:lnTo>
                  <a:pt x="17739" y="3383"/>
                </a:lnTo>
                <a:lnTo>
                  <a:pt x="17690" y="3407"/>
                </a:lnTo>
                <a:lnTo>
                  <a:pt x="17666" y="3431"/>
                </a:lnTo>
                <a:lnTo>
                  <a:pt x="17617" y="3529"/>
                </a:lnTo>
                <a:lnTo>
                  <a:pt x="17617" y="3577"/>
                </a:lnTo>
                <a:lnTo>
                  <a:pt x="17642" y="3626"/>
                </a:lnTo>
                <a:lnTo>
                  <a:pt x="17666" y="3650"/>
                </a:lnTo>
                <a:lnTo>
                  <a:pt x="17715" y="3699"/>
                </a:lnTo>
                <a:lnTo>
                  <a:pt x="17812" y="3723"/>
                </a:lnTo>
                <a:lnTo>
                  <a:pt x="17934" y="3723"/>
                </a:lnTo>
                <a:lnTo>
                  <a:pt x="18153" y="3699"/>
                </a:lnTo>
                <a:lnTo>
                  <a:pt x="18153" y="3699"/>
                </a:lnTo>
                <a:lnTo>
                  <a:pt x="18104" y="4186"/>
                </a:lnTo>
                <a:lnTo>
                  <a:pt x="17934" y="4088"/>
                </a:lnTo>
                <a:lnTo>
                  <a:pt x="17739" y="4040"/>
                </a:lnTo>
                <a:lnTo>
                  <a:pt x="17642" y="4015"/>
                </a:lnTo>
                <a:lnTo>
                  <a:pt x="17569" y="4040"/>
                </a:lnTo>
                <a:lnTo>
                  <a:pt x="17471" y="4064"/>
                </a:lnTo>
                <a:lnTo>
                  <a:pt x="17423" y="4137"/>
                </a:lnTo>
                <a:lnTo>
                  <a:pt x="17423" y="4186"/>
                </a:lnTo>
                <a:lnTo>
                  <a:pt x="17496" y="4283"/>
                </a:lnTo>
                <a:lnTo>
                  <a:pt x="17617" y="4332"/>
                </a:lnTo>
                <a:lnTo>
                  <a:pt x="17812" y="4429"/>
                </a:lnTo>
                <a:lnTo>
                  <a:pt x="17982" y="4526"/>
                </a:lnTo>
                <a:lnTo>
                  <a:pt x="18055" y="4551"/>
                </a:lnTo>
                <a:lnTo>
                  <a:pt x="17958" y="4940"/>
                </a:lnTo>
                <a:lnTo>
                  <a:pt x="17690" y="4843"/>
                </a:lnTo>
                <a:lnTo>
                  <a:pt x="17471" y="4721"/>
                </a:lnTo>
                <a:lnTo>
                  <a:pt x="17228" y="4648"/>
                </a:lnTo>
                <a:lnTo>
                  <a:pt x="17155" y="4648"/>
                </a:lnTo>
                <a:lnTo>
                  <a:pt x="17155" y="4672"/>
                </a:lnTo>
                <a:lnTo>
                  <a:pt x="17155" y="4721"/>
                </a:lnTo>
                <a:lnTo>
                  <a:pt x="17204" y="4818"/>
                </a:lnTo>
                <a:lnTo>
                  <a:pt x="17252" y="4891"/>
                </a:lnTo>
                <a:lnTo>
                  <a:pt x="17350" y="4989"/>
                </a:lnTo>
                <a:lnTo>
                  <a:pt x="17423" y="5062"/>
                </a:lnTo>
                <a:lnTo>
                  <a:pt x="17642" y="5183"/>
                </a:lnTo>
                <a:lnTo>
                  <a:pt x="17861" y="5256"/>
                </a:lnTo>
                <a:lnTo>
                  <a:pt x="17739" y="5621"/>
                </a:lnTo>
                <a:lnTo>
                  <a:pt x="17617" y="5938"/>
                </a:lnTo>
                <a:lnTo>
                  <a:pt x="17569" y="5889"/>
                </a:lnTo>
                <a:lnTo>
                  <a:pt x="17520" y="5840"/>
                </a:lnTo>
                <a:lnTo>
                  <a:pt x="17398" y="5743"/>
                </a:lnTo>
                <a:lnTo>
                  <a:pt x="17301" y="5670"/>
                </a:lnTo>
                <a:lnTo>
                  <a:pt x="17179" y="5597"/>
                </a:lnTo>
                <a:lnTo>
                  <a:pt x="17082" y="5573"/>
                </a:lnTo>
                <a:lnTo>
                  <a:pt x="16985" y="5548"/>
                </a:lnTo>
                <a:lnTo>
                  <a:pt x="16887" y="5548"/>
                </a:lnTo>
                <a:lnTo>
                  <a:pt x="16766" y="5597"/>
                </a:lnTo>
                <a:lnTo>
                  <a:pt x="16741" y="5621"/>
                </a:lnTo>
                <a:lnTo>
                  <a:pt x="16741" y="5670"/>
                </a:lnTo>
                <a:lnTo>
                  <a:pt x="16741" y="5719"/>
                </a:lnTo>
                <a:lnTo>
                  <a:pt x="16766" y="5743"/>
                </a:lnTo>
                <a:lnTo>
                  <a:pt x="16863" y="5840"/>
                </a:lnTo>
                <a:lnTo>
                  <a:pt x="16936" y="5913"/>
                </a:lnTo>
                <a:lnTo>
                  <a:pt x="17009" y="5962"/>
                </a:lnTo>
                <a:lnTo>
                  <a:pt x="17228" y="6132"/>
                </a:lnTo>
                <a:lnTo>
                  <a:pt x="17325" y="6181"/>
                </a:lnTo>
                <a:lnTo>
                  <a:pt x="17447" y="6205"/>
                </a:lnTo>
                <a:lnTo>
                  <a:pt x="17496" y="6205"/>
                </a:lnTo>
                <a:lnTo>
                  <a:pt x="17325" y="6473"/>
                </a:lnTo>
                <a:lnTo>
                  <a:pt x="17204" y="6473"/>
                </a:lnTo>
                <a:lnTo>
                  <a:pt x="17106" y="6449"/>
                </a:lnTo>
                <a:lnTo>
                  <a:pt x="17009" y="6400"/>
                </a:lnTo>
                <a:lnTo>
                  <a:pt x="16936" y="6351"/>
                </a:lnTo>
                <a:lnTo>
                  <a:pt x="16814" y="6230"/>
                </a:lnTo>
                <a:lnTo>
                  <a:pt x="16668" y="6108"/>
                </a:lnTo>
                <a:lnTo>
                  <a:pt x="16522" y="6035"/>
                </a:lnTo>
                <a:lnTo>
                  <a:pt x="16449" y="6011"/>
                </a:lnTo>
                <a:lnTo>
                  <a:pt x="16352" y="6011"/>
                </a:lnTo>
                <a:lnTo>
                  <a:pt x="16279" y="6035"/>
                </a:lnTo>
                <a:lnTo>
                  <a:pt x="16182" y="6084"/>
                </a:lnTo>
                <a:lnTo>
                  <a:pt x="16133" y="6132"/>
                </a:lnTo>
                <a:lnTo>
                  <a:pt x="16133" y="6181"/>
                </a:lnTo>
                <a:lnTo>
                  <a:pt x="16182" y="6230"/>
                </a:lnTo>
                <a:lnTo>
                  <a:pt x="16230" y="6254"/>
                </a:lnTo>
                <a:lnTo>
                  <a:pt x="16303" y="6254"/>
                </a:lnTo>
                <a:lnTo>
                  <a:pt x="16401" y="6303"/>
                </a:lnTo>
                <a:lnTo>
                  <a:pt x="16547" y="6424"/>
                </a:lnTo>
                <a:lnTo>
                  <a:pt x="16693" y="6570"/>
                </a:lnTo>
                <a:lnTo>
                  <a:pt x="16814" y="6692"/>
                </a:lnTo>
                <a:lnTo>
                  <a:pt x="16936" y="6789"/>
                </a:lnTo>
                <a:lnTo>
                  <a:pt x="17082" y="6838"/>
                </a:lnTo>
                <a:lnTo>
                  <a:pt x="16668" y="7325"/>
                </a:lnTo>
                <a:lnTo>
                  <a:pt x="16157" y="7106"/>
                </a:lnTo>
                <a:lnTo>
                  <a:pt x="16011" y="7033"/>
                </a:lnTo>
                <a:lnTo>
                  <a:pt x="15865" y="7008"/>
                </a:lnTo>
                <a:lnTo>
                  <a:pt x="15744" y="7008"/>
                </a:lnTo>
                <a:lnTo>
                  <a:pt x="15598" y="7057"/>
                </a:lnTo>
                <a:lnTo>
                  <a:pt x="15573" y="7081"/>
                </a:lnTo>
                <a:lnTo>
                  <a:pt x="15549" y="7106"/>
                </a:lnTo>
                <a:lnTo>
                  <a:pt x="15549" y="7154"/>
                </a:lnTo>
                <a:lnTo>
                  <a:pt x="15573" y="7179"/>
                </a:lnTo>
                <a:lnTo>
                  <a:pt x="15646" y="7276"/>
                </a:lnTo>
                <a:lnTo>
                  <a:pt x="15744" y="7349"/>
                </a:lnTo>
                <a:lnTo>
                  <a:pt x="15987" y="7495"/>
                </a:lnTo>
                <a:lnTo>
                  <a:pt x="16328" y="7665"/>
                </a:lnTo>
                <a:lnTo>
                  <a:pt x="16036" y="7957"/>
                </a:lnTo>
                <a:lnTo>
                  <a:pt x="15890" y="7909"/>
                </a:lnTo>
                <a:lnTo>
                  <a:pt x="15744" y="7884"/>
                </a:lnTo>
                <a:lnTo>
                  <a:pt x="15598" y="7860"/>
                </a:lnTo>
                <a:lnTo>
                  <a:pt x="15452" y="7836"/>
                </a:lnTo>
                <a:lnTo>
                  <a:pt x="15160" y="7690"/>
                </a:lnTo>
                <a:lnTo>
                  <a:pt x="15014" y="7641"/>
                </a:lnTo>
                <a:lnTo>
                  <a:pt x="14868" y="7592"/>
                </a:lnTo>
                <a:lnTo>
                  <a:pt x="14819" y="7617"/>
                </a:lnTo>
                <a:lnTo>
                  <a:pt x="14770" y="7665"/>
                </a:lnTo>
                <a:lnTo>
                  <a:pt x="14770" y="7714"/>
                </a:lnTo>
                <a:lnTo>
                  <a:pt x="14770" y="7763"/>
                </a:lnTo>
                <a:lnTo>
                  <a:pt x="14843" y="7860"/>
                </a:lnTo>
                <a:lnTo>
                  <a:pt x="14916" y="7957"/>
                </a:lnTo>
                <a:lnTo>
                  <a:pt x="15135" y="8128"/>
                </a:lnTo>
                <a:lnTo>
                  <a:pt x="15427" y="8249"/>
                </a:lnTo>
                <a:lnTo>
                  <a:pt x="15549" y="8298"/>
                </a:lnTo>
                <a:lnTo>
                  <a:pt x="15695" y="8322"/>
                </a:lnTo>
                <a:lnTo>
                  <a:pt x="15403" y="8639"/>
                </a:lnTo>
                <a:lnTo>
                  <a:pt x="15184" y="8590"/>
                </a:lnTo>
                <a:lnTo>
                  <a:pt x="14965" y="8541"/>
                </a:lnTo>
                <a:lnTo>
                  <a:pt x="14770" y="8468"/>
                </a:lnTo>
                <a:lnTo>
                  <a:pt x="14576" y="8347"/>
                </a:lnTo>
                <a:lnTo>
                  <a:pt x="14551" y="8322"/>
                </a:lnTo>
                <a:lnTo>
                  <a:pt x="14503" y="8322"/>
                </a:lnTo>
                <a:lnTo>
                  <a:pt x="14454" y="8371"/>
                </a:lnTo>
                <a:lnTo>
                  <a:pt x="14430" y="8420"/>
                </a:lnTo>
                <a:lnTo>
                  <a:pt x="14430" y="8493"/>
                </a:lnTo>
                <a:lnTo>
                  <a:pt x="14478" y="8590"/>
                </a:lnTo>
                <a:lnTo>
                  <a:pt x="14551" y="8687"/>
                </a:lnTo>
                <a:lnTo>
                  <a:pt x="14722" y="8809"/>
                </a:lnTo>
                <a:lnTo>
                  <a:pt x="14892" y="8906"/>
                </a:lnTo>
                <a:lnTo>
                  <a:pt x="15111" y="8979"/>
                </a:lnTo>
                <a:lnTo>
                  <a:pt x="14843" y="9271"/>
                </a:lnTo>
                <a:lnTo>
                  <a:pt x="14795" y="9247"/>
                </a:lnTo>
                <a:lnTo>
                  <a:pt x="14503" y="9150"/>
                </a:lnTo>
                <a:lnTo>
                  <a:pt x="14211" y="9052"/>
                </a:lnTo>
                <a:lnTo>
                  <a:pt x="13919" y="8955"/>
                </a:lnTo>
                <a:lnTo>
                  <a:pt x="13627" y="8858"/>
                </a:lnTo>
                <a:lnTo>
                  <a:pt x="13578" y="8858"/>
                </a:lnTo>
                <a:lnTo>
                  <a:pt x="13554" y="8882"/>
                </a:lnTo>
                <a:lnTo>
                  <a:pt x="13529" y="8931"/>
                </a:lnTo>
                <a:lnTo>
                  <a:pt x="13554" y="8955"/>
                </a:lnTo>
                <a:lnTo>
                  <a:pt x="13627" y="9077"/>
                </a:lnTo>
                <a:lnTo>
                  <a:pt x="13748" y="9198"/>
                </a:lnTo>
                <a:lnTo>
                  <a:pt x="13846" y="9296"/>
                </a:lnTo>
                <a:lnTo>
                  <a:pt x="13992" y="9369"/>
                </a:lnTo>
                <a:lnTo>
                  <a:pt x="14284" y="9515"/>
                </a:lnTo>
                <a:lnTo>
                  <a:pt x="14576" y="9612"/>
                </a:lnTo>
                <a:lnTo>
                  <a:pt x="14211" y="10001"/>
                </a:lnTo>
                <a:lnTo>
                  <a:pt x="14186" y="9953"/>
                </a:lnTo>
                <a:lnTo>
                  <a:pt x="14113" y="9904"/>
                </a:lnTo>
                <a:lnTo>
                  <a:pt x="13846" y="9709"/>
                </a:lnTo>
                <a:lnTo>
                  <a:pt x="13529" y="9563"/>
                </a:lnTo>
                <a:lnTo>
                  <a:pt x="13359" y="9490"/>
                </a:lnTo>
                <a:lnTo>
                  <a:pt x="13213" y="9442"/>
                </a:lnTo>
                <a:lnTo>
                  <a:pt x="13043" y="9393"/>
                </a:lnTo>
                <a:lnTo>
                  <a:pt x="12824" y="9393"/>
                </a:lnTo>
                <a:lnTo>
                  <a:pt x="12799" y="9442"/>
                </a:lnTo>
                <a:lnTo>
                  <a:pt x="12799" y="9490"/>
                </a:lnTo>
                <a:lnTo>
                  <a:pt x="12824" y="9515"/>
                </a:lnTo>
                <a:lnTo>
                  <a:pt x="13067" y="9734"/>
                </a:lnTo>
                <a:lnTo>
                  <a:pt x="13335" y="9904"/>
                </a:lnTo>
                <a:lnTo>
                  <a:pt x="13627" y="10074"/>
                </a:lnTo>
                <a:lnTo>
                  <a:pt x="13919" y="10220"/>
                </a:lnTo>
                <a:lnTo>
                  <a:pt x="13967" y="10245"/>
                </a:lnTo>
                <a:lnTo>
                  <a:pt x="13894" y="10318"/>
                </a:lnTo>
                <a:lnTo>
                  <a:pt x="13748" y="10464"/>
                </a:lnTo>
                <a:lnTo>
                  <a:pt x="13700" y="10391"/>
                </a:lnTo>
                <a:lnTo>
                  <a:pt x="13627" y="10318"/>
                </a:lnTo>
                <a:lnTo>
                  <a:pt x="13456" y="10220"/>
                </a:lnTo>
                <a:lnTo>
                  <a:pt x="13091" y="10074"/>
                </a:lnTo>
                <a:lnTo>
                  <a:pt x="12897" y="10026"/>
                </a:lnTo>
                <a:lnTo>
                  <a:pt x="12702" y="9953"/>
                </a:lnTo>
                <a:lnTo>
                  <a:pt x="12507" y="9928"/>
                </a:lnTo>
                <a:lnTo>
                  <a:pt x="12288" y="9904"/>
                </a:lnTo>
                <a:lnTo>
                  <a:pt x="12240" y="9904"/>
                </a:lnTo>
                <a:lnTo>
                  <a:pt x="12215" y="9928"/>
                </a:lnTo>
                <a:lnTo>
                  <a:pt x="12191" y="9977"/>
                </a:lnTo>
                <a:lnTo>
                  <a:pt x="12215" y="10050"/>
                </a:lnTo>
                <a:lnTo>
                  <a:pt x="12264" y="10099"/>
                </a:lnTo>
                <a:lnTo>
                  <a:pt x="12459" y="10196"/>
                </a:lnTo>
                <a:lnTo>
                  <a:pt x="12629" y="10293"/>
                </a:lnTo>
                <a:lnTo>
                  <a:pt x="12994" y="10512"/>
                </a:lnTo>
                <a:lnTo>
                  <a:pt x="13237" y="10634"/>
                </a:lnTo>
                <a:lnTo>
                  <a:pt x="13359" y="10682"/>
                </a:lnTo>
                <a:lnTo>
                  <a:pt x="13505" y="10707"/>
                </a:lnTo>
                <a:lnTo>
                  <a:pt x="12921" y="11291"/>
                </a:lnTo>
                <a:lnTo>
                  <a:pt x="12799" y="11193"/>
                </a:lnTo>
                <a:lnTo>
                  <a:pt x="12653" y="11096"/>
                </a:lnTo>
                <a:lnTo>
                  <a:pt x="12434" y="10974"/>
                </a:lnTo>
                <a:lnTo>
                  <a:pt x="12240" y="10828"/>
                </a:lnTo>
                <a:lnTo>
                  <a:pt x="12021" y="10682"/>
                </a:lnTo>
                <a:lnTo>
                  <a:pt x="11802" y="10585"/>
                </a:lnTo>
                <a:lnTo>
                  <a:pt x="11680" y="10537"/>
                </a:lnTo>
                <a:lnTo>
                  <a:pt x="11534" y="10537"/>
                </a:lnTo>
                <a:lnTo>
                  <a:pt x="11510" y="10561"/>
                </a:lnTo>
                <a:lnTo>
                  <a:pt x="11510" y="10585"/>
                </a:lnTo>
                <a:lnTo>
                  <a:pt x="11534" y="10609"/>
                </a:lnTo>
                <a:lnTo>
                  <a:pt x="11704" y="10804"/>
                </a:lnTo>
                <a:lnTo>
                  <a:pt x="11996" y="11072"/>
                </a:lnTo>
                <a:lnTo>
                  <a:pt x="12337" y="11364"/>
                </a:lnTo>
                <a:lnTo>
                  <a:pt x="12507" y="11461"/>
                </a:lnTo>
                <a:lnTo>
                  <a:pt x="12678" y="11534"/>
                </a:lnTo>
                <a:lnTo>
                  <a:pt x="12337" y="11875"/>
                </a:lnTo>
                <a:lnTo>
                  <a:pt x="12215" y="11826"/>
                </a:lnTo>
                <a:lnTo>
                  <a:pt x="12094" y="11777"/>
                </a:lnTo>
                <a:lnTo>
                  <a:pt x="11899" y="11680"/>
                </a:lnTo>
                <a:lnTo>
                  <a:pt x="11510" y="11437"/>
                </a:lnTo>
                <a:lnTo>
                  <a:pt x="11291" y="11339"/>
                </a:lnTo>
                <a:lnTo>
                  <a:pt x="11193" y="11315"/>
                </a:lnTo>
                <a:lnTo>
                  <a:pt x="11072" y="11291"/>
                </a:lnTo>
                <a:lnTo>
                  <a:pt x="10999" y="11315"/>
                </a:lnTo>
                <a:lnTo>
                  <a:pt x="10974" y="11364"/>
                </a:lnTo>
                <a:lnTo>
                  <a:pt x="10950" y="11437"/>
                </a:lnTo>
                <a:lnTo>
                  <a:pt x="10999" y="11485"/>
                </a:lnTo>
                <a:lnTo>
                  <a:pt x="11266" y="11704"/>
                </a:lnTo>
                <a:lnTo>
                  <a:pt x="11558" y="11923"/>
                </a:lnTo>
                <a:lnTo>
                  <a:pt x="11777" y="12069"/>
                </a:lnTo>
                <a:lnTo>
                  <a:pt x="12045" y="12191"/>
                </a:lnTo>
                <a:lnTo>
                  <a:pt x="11753" y="12483"/>
                </a:lnTo>
                <a:lnTo>
                  <a:pt x="11485" y="12264"/>
                </a:lnTo>
                <a:lnTo>
                  <a:pt x="11218" y="12045"/>
                </a:lnTo>
                <a:lnTo>
                  <a:pt x="11047" y="11899"/>
                </a:lnTo>
                <a:lnTo>
                  <a:pt x="10877" y="11777"/>
                </a:lnTo>
                <a:lnTo>
                  <a:pt x="10682" y="11680"/>
                </a:lnTo>
                <a:lnTo>
                  <a:pt x="10488" y="11631"/>
                </a:lnTo>
                <a:lnTo>
                  <a:pt x="10439" y="11656"/>
                </a:lnTo>
                <a:lnTo>
                  <a:pt x="10439" y="11680"/>
                </a:lnTo>
                <a:lnTo>
                  <a:pt x="10415" y="11704"/>
                </a:lnTo>
                <a:lnTo>
                  <a:pt x="10439" y="11753"/>
                </a:lnTo>
                <a:lnTo>
                  <a:pt x="11072" y="12410"/>
                </a:lnTo>
                <a:lnTo>
                  <a:pt x="11242" y="12605"/>
                </a:lnTo>
                <a:lnTo>
                  <a:pt x="11461" y="12775"/>
                </a:lnTo>
                <a:lnTo>
                  <a:pt x="11315" y="12945"/>
                </a:lnTo>
                <a:lnTo>
                  <a:pt x="11193" y="12848"/>
                </a:lnTo>
                <a:lnTo>
                  <a:pt x="11047" y="12775"/>
                </a:lnTo>
                <a:lnTo>
                  <a:pt x="10780" y="12629"/>
                </a:lnTo>
                <a:lnTo>
                  <a:pt x="10366" y="12361"/>
                </a:lnTo>
                <a:lnTo>
                  <a:pt x="10172" y="12215"/>
                </a:lnTo>
                <a:lnTo>
                  <a:pt x="9977" y="12069"/>
                </a:lnTo>
                <a:lnTo>
                  <a:pt x="9953" y="12045"/>
                </a:lnTo>
                <a:lnTo>
                  <a:pt x="9928" y="12069"/>
                </a:lnTo>
                <a:lnTo>
                  <a:pt x="9904" y="12094"/>
                </a:lnTo>
                <a:lnTo>
                  <a:pt x="9928" y="12118"/>
                </a:lnTo>
                <a:lnTo>
                  <a:pt x="10220" y="12532"/>
                </a:lnTo>
                <a:lnTo>
                  <a:pt x="10391" y="12702"/>
                </a:lnTo>
                <a:lnTo>
                  <a:pt x="10585" y="12897"/>
                </a:lnTo>
                <a:lnTo>
                  <a:pt x="10804" y="13067"/>
                </a:lnTo>
                <a:lnTo>
                  <a:pt x="10926" y="13140"/>
                </a:lnTo>
                <a:lnTo>
                  <a:pt x="11047" y="13213"/>
                </a:lnTo>
                <a:lnTo>
                  <a:pt x="10780" y="13456"/>
                </a:lnTo>
                <a:lnTo>
                  <a:pt x="10439" y="13213"/>
                </a:lnTo>
                <a:lnTo>
                  <a:pt x="10099" y="12970"/>
                </a:lnTo>
                <a:lnTo>
                  <a:pt x="9928" y="12872"/>
                </a:lnTo>
                <a:lnTo>
                  <a:pt x="9734" y="12799"/>
                </a:lnTo>
                <a:lnTo>
                  <a:pt x="9563" y="12726"/>
                </a:lnTo>
                <a:lnTo>
                  <a:pt x="9369" y="12726"/>
                </a:lnTo>
                <a:lnTo>
                  <a:pt x="9320" y="12751"/>
                </a:lnTo>
                <a:lnTo>
                  <a:pt x="9320" y="12775"/>
                </a:lnTo>
                <a:lnTo>
                  <a:pt x="9320" y="12799"/>
                </a:lnTo>
                <a:lnTo>
                  <a:pt x="9442" y="12921"/>
                </a:lnTo>
                <a:lnTo>
                  <a:pt x="9588" y="13043"/>
                </a:lnTo>
                <a:lnTo>
                  <a:pt x="9855" y="13262"/>
                </a:lnTo>
                <a:lnTo>
                  <a:pt x="10464" y="13773"/>
                </a:lnTo>
                <a:lnTo>
                  <a:pt x="10293" y="13943"/>
                </a:lnTo>
                <a:lnTo>
                  <a:pt x="10123" y="13821"/>
                </a:lnTo>
                <a:lnTo>
                  <a:pt x="9953" y="13724"/>
                </a:lnTo>
                <a:lnTo>
                  <a:pt x="9612" y="13554"/>
                </a:lnTo>
                <a:lnTo>
                  <a:pt x="9393" y="13408"/>
                </a:lnTo>
                <a:lnTo>
                  <a:pt x="9223" y="13237"/>
                </a:lnTo>
                <a:lnTo>
                  <a:pt x="9052" y="13067"/>
                </a:lnTo>
                <a:lnTo>
                  <a:pt x="8906" y="12848"/>
                </a:lnTo>
                <a:lnTo>
                  <a:pt x="8833" y="12799"/>
                </a:lnTo>
                <a:lnTo>
                  <a:pt x="8760" y="12799"/>
                </a:lnTo>
                <a:lnTo>
                  <a:pt x="8712" y="12824"/>
                </a:lnTo>
                <a:lnTo>
                  <a:pt x="8663" y="12897"/>
                </a:lnTo>
                <a:lnTo>
                  <a:pt x="8639" y="13018"/>
                </a:lnTo>
                <a:lnTo>
                  <a:pt x="8663" y="13164"/>
                </a:lnTo>
                <a:lnTo>
                  <a:pt x="8687" y="13286"/>
                </a:lnTo>
                <a:lnTo>
                  <a:pt x="8760" y="13408"/>
                </a:lnTo>
                <a:lnTo>
                  <a:pt x="8833" y="13529"/>
                </a:lnTo>
                <a:lnTo>
                  <a:pt x="8931" y="13627"/>
                </a:lnTo>
                <a:lnTo>
                  <a:pt x="9125" y="13821"/>
                </a:lnTo>
                <a:lnTo>
                  <a:pt x="9490" y="14089"/>
                </a:lnTo>
                <a:lnTo>
                  <a:pt x="9685" y="14211"/>
                </a:lnTo>
                <a:lnTo>
                  <a:pt x="9904" y="14308"/>
                </a:lnTo>
                <a:lnTo>
                  <a:pt x="9661" y="14527"/>
                </a:lnTo>
                <a:lnTo>
                  <a:pt x="9369" y="14381"/>
                </a:lnTo>
                <a:lnTo>
                  <a:pt x="9052" y="14235"/>
                </a:lnTo>
                <a:lnTo>
                  <a:pt x="8760" y="14089"/>
                </a:lnTo>
                <a:lnTo>
                  <a:pt x="8614" y="13992"/>
                </a:lnTo>
                <a:lnTo>
                  <a:pt x="8468" y="13919"/>
                </a:lnTo>
                <a:lnTo>
                  <a:pt x="8444" y="13894"/>
                </a:lnTo>
                <a:lnTo>
                  <a:pt x="8420" y="13894"/>
                </a:lnTo>
                <a:lnTo>
                  <a:pt x="8395" y="13919"/>
                </a:lnTo>
                <a:lnTo>
                  <a:pt x="8395" y="13967"/>
                </a:lnTo>
                <a:lnTo>
                  <a:pt x="8468" y="14138"/>
                </a:lnTo>
                <a:lnTo>
                  <a:pt x="8566" y="14308"/>
                </a:lnTo>
                <a:lnTo>
                  <a:pt x="8687" y="14430"/>
                </a:lnTo>
                <a:lnTo>
                  <a:pt x="8833" y="14551"/>
                </a:lnTo>
                <a:lnTo>
                  <a:pt x="9296" y="14868"/>
                </a:lnTo>
                <a:lnTo>
                  <a:pt x="9004" y="15160"/>
                </a:lnTo>
                <a:lnTo>
                  <a:pt x="8614" y="14770"/>
                </a:lnTo>
                <a:lnTo>
                  <a:pt x="8201" y="14405"/>
                </a:lnTo>
                <a:lnTo>
                  <a:pt x="7398" y="13700"/>
                </a:lnTo>
                <a:lnTo>
                  <a:pt x="6984" y="13359"/>
                </a:lnTo>
                <a:lnTo>
                  <a:pt x="6595" y="12994"/>
                </a:lnTo>
                <a:lnTo>
                  <a:pt x="6205" y="12605"/>
                </a:lnTo>
                <a:lnTo>
                  <a:pt x="5840" y="12215"/>
                </a:lnTo>
                <a:lnTo>
                  <a:pt x="5500" y="11777"/>
                </a:lnTo>
                <a:lnTo>
                  <a:pt x="5135" y="11315"/>
                </a:lnTo>
                <a:lnTo>
                  <a:pt x="4794" y="10901"/>
                </a:lnTo>
                <a:lnTo>
                  <a:pt x="4599" y="10682"/>
                </a:lnTo>
                <a:lnTo>
                  <a:pt x="4405" y="10488"/>
                </a:lnTo>
                <a:lnTo>
                  <a:pt x="4137" y="10269"/>
                </a:lnTo>
                <a:lnTo>
                  <a:pt x="3845" y="10074"/>
                </a:lnTo>
                <a:lnTo>
                  <a:pt x="3553" y="9855"/>
                </a:lnTo>
                <a:lnTo>
                  <a:pt x="3285" y="9661"/>
                </a:lnTo>
                <a:lnTo>
                  <a:pt x="3261" y="9588"/>
                </a:lnTo>
                <a:lnTo>
                  <a:pt x="3602" y="9296"/>
                </a:lnTo>
                <a:lnTo>
                  <a:pt x="3967" y="9004"/>
                </a:lnTo>
                <a:lnTo>
                  <a:pt x="4332" y="8712"/>
                </a:lnTo>
                <a:lnTo>
                  <a:pt x="4672" y="8420"/>
                </a:lnTo>
                <a:lnTo>
                  <a:pt x="5646" y="7519"/>
                </a:lnTo>
                <a:lnTo>
                  <a:pt x="6595" y="6595"/>
                </a:lnTo>
                <a:lnTo>
                  <a:pt x="6984" y="6205"/>
                </a:lnTo>
                <a:lnTo>
                  <a:pt x="7349" y="5792"/>
                </a:lnTo>
                <a:lnTo>
                  <a:pt x="8055" y="4940"/>
                </a:lnTo>
                <a:lnTo>
                  <a:pt x="8760" y="4088"/>
                </a:lnTo>
                <a:lnTo>
                  <a:pt x="9466" y="3237"/>
                </a:lnTo>
                <a:lnTo>
                  <a:pt x="9855" y="2799"/>
                </a:lnTo>
                <a:lnTo>
                  <a:pt x="10269" y="2410"/>
                </a:lnTo>
                <a:lnTo>
                  <a:pt x="10707" y="2045"/>
                </a:lnTo>
                <a:lnTo>
                  <a:pt x="11169" y="1704"/>
                </a:lnTo>
                <a:lnTo>
                  <a:pt x="11631" y="1412"/>
                </a:lnTo>
                <a:lnTo>
                  <a:pt x="12142" y="1144"/>
                </a:lnTo>
                <a:lnTo>
                  <a:pt x="12678" y="950"/>
                </a:lnTo>
                <a:lnTo>
                  <a:pt x="13237" y="779"/>
                </a:lnTo>
                <a:lnTo>
                  <a:pt x="13797" y="658"/>
                </a:lnTo>
                <a:lnTo>
                  <a:pt x="14381" y="585"/>
                </a:lnTo>
                <a:lnTo>
                  <a:pt x="14941" y="560"/>
                </a:lnTo>
                <a:close/>
                <a:moveTo>
                  <a:pt x="11777" y="13237"/>
                </a:moveTo>
                <a:lnTo>
                  <a:pt x="11777" y="13602"/>
                </a:lnTo>
                <a:lnTo>
                  <a:pt x="11753" y="13967"/>
                </a:lnTo>
                <a:lnTo>
                  <a:pt x="11704" y="14746"/>
                </a:lnTo>
                <a:lnTo>
                  <a:pt x="11680" y="15549"/>
                </a:lnTo>
                <a:lnTo>
                  <a:pt x="11656" y="16328"/>
                </a:lnTo>
                <a:lnTo>
                  <a:pt x="11485" y="16084"/>
                </a:lnTo>
                <a:lnTo>
                  <a:pt x="11291" y="15865"/>
                </a:lnTo>
                <a:lnTo>
                  <a:pt x="10877" y="15427"/>
                </a:lnTo>
                <a:lnTo>
                  <a:pt x="10755" y="15257"/>
                </a:lnTo>
                <a:lnTo>
                  <a:pt x="10610" y="15062"/>
                </a:lnTo>
                <a:lnTo>
                  <a:pt x="10464" y="14868"/>
                </a:lnTo>
                <a:lnTo>
                  <a:pt x="10366" y="14770"/>
                </a:lnTo>
                <a:lnTo>
                  <a:pt x="10293" y="14722"/>
                </a:lnTo>
                <a:lnTo>
                  <a:pt x="10731" y="14284"/>
                </a:lnTo>
                <a:lnTo>
                  <a:pt x="11266" y="13773"/>
                </a:lnTo>
                <a:lnTo>
                  <a:pt x="11777" y="13237"/>
                </a:lnTo>
                <a:close/>
                <a:moveTo>
                  <a:pt x="3431" y="14381"/>
                </a:moveTo>
                <a:lnTo>
                  <a:pt x="3553" y="14405"/>
                </a:lnTo>
                <a:lnTo>
                  <a:pt x="3699" y="14454"/>
                </a:lnTo>
                <a:lnTo>
                  <a:pt x="3699" y="14527"/>
                </a:lnTo>
                <a:lnTo>
                  <a:pt x="3723" y="14576"/>
                </a:lnTo>
                <a:lnTo>
                  <a:pt x="3602" y="14576"/>
                </a:lnTo>
                <a:lnTo>
                  <a:pt x="3553" y="14600"/>
                </a:lnTo>
                <a:lnTo>
                  <a:pt x="3504" y="14649"/>
                </a:lnTo>
                <a:lnTo>
                  <a:pt x="3334" y="14843"/>
                </a:lnTo>
                <a:lnTo>
                  <a:pt x="3164" y="15038"/>
                </a:lnTo>
                <a:lnTo>
                  <a:pt x="2969" y="15233"/>
                </a:lnTo>
                <a:lnTo>
                  <a:pt x="2896" y="15330"/>
                </a:lnTo>
                <a:lnTo>
                  <a:pt x="2847" y="15452"/>
                </a:lnTo>
                <a:lnTo>
                  <a:pt x="2847" y="15525"/>
                </a:lnTo>
                <a:lnTo>
                  <a:pt x="2872" y="15573"/>
                </a:lnTo>
                <a:lnTo>
                  <a:pt x="2896" y="15622"/>
                </a:lnTo>
                <a:lnTo>
                  <a:pt x="2945" y="15646"/>
                </a:lnTo>
                <a:lnTo>
                  <a:pt x="3115" y="15646"/>
                </a:lnTo>
                <a:lnTo>
                  <a:pt x="3237" y="15598"/>
                </a:lnTo>
                <a:lnTo>
                  <a:pt x="3358" y="15525"/>
                </a:lnTo>
                <a:lnTo>
                  <a:pt x="3480" y="15427"/>
                </a:lnTo>
                <a:lnTo>
                  <a:pt x="3699" y="15208"/>
                </a:lnTo>
                <a:lnTo>
                  <a:pt x="3894" y="14941"/>
                </a:lnTo>
                <a:lnTo>
                  <a:pt x="3918" y="14868"/>
                </a:lnTo>
                <a:lnTo>
                  <a:pt x="3918" y="14795"/>
                </a:lnTo>
                <a:lnTo>
                  <a:pt x="3918" y="14722"/>
                </a:lnTo>
                <a:lnTo>
                  <a:pt x="3869" y="14673"/>
                </a:lnTo>
                <a:lnTo>
                  <a:pt x="3918" y="14697"/>
                </a:lnTo>
                <a:lnTo>
                  <a:pt x="3967" y="14770"/>
                </a:lnTo>
                <a:lnTo>
                  <a:pt x="3967" y="14819"/>
                </a:lnTo>
                <a:lnTo>
                  <a:pt x="3967" y="14892"/>
                </a:lnTo>
                <a:lnTo>
                  <a:pt x="3942" y="15087"/>
                </a:lnTo>
                <a:lnTo>
                  <a:pt x="3894" y="15281"/>
                </a:lnTo>
                <a:lnTo>
                  <a:pt x="3699" y="15671"/>
                </a:lnTo>
                <a:lnTo>
                  <a:pt x="3553" y="15938"/>
                </a:lnTo>
                <a:lnTo>
                  <a:pt x="3480" y="16060"/>
                </a:lnTo>
                <a:lnTo>
                  <a:pt x="3358" y="16157"/>
                </a:lnTo>
                <a:lnTo>
                  <a:pt x="3261" y="16230"/>
                </a:lnTo>
                <a:lnTo>
                  <a:pt x="3115" y="16303"/>
                </a:lnTo>
                <a:lnTo>
                  <a:pt x="2847" y="16376"/>
                </a:lnTo>
                <a:lnTo>
                  <a:pt x="2556" y="16425"/>
                </a:lnTo>
                <a:lnTo>
                  <a:pt x="2361" y="16449"/>
                </a:lnTo>
                <a:lnTo>
                  <a:pt x="2166" y="16449"/>
                </a:lnTo>
                <a:lnTo>
                  <a:pt x="2312" y="16182"/>
                </a:lnTo>
                <a:lnTo>
                  <a:pt x="2434" y="15890"/>
                </a:lnTo>
                <a:lnTo>
                  <a:pt x="2629" y="15403"/>
                </a:lnTo>
                <a:lnTo>
                  <a:pt x="2726" y="15160"/>
                </a:lnTo>
                <a:lnTo>
                  <a:pt x="2847" y="14916"/>
                </a:lnTo>
                <a:lnTo>
                  <a:pt x="2993" y="14697"/>
                </a:lnTo>
                <a:lnTo>
                  <a:pt x="3164" y="14503"/>
                </a:lnTo>
                <a:lnTo>
                  <a:pt x="3237" y="14430"/>
                </a:lnTo>
                <a:lnTo>
                  <a:pt x="3310" y="14405"/>
                </a:lnTo>
                <a:lnTo>
                  <a:pt x="3358" y="14381"/>
                </a:lnTo>
                <a:close/>
                <a:moveTo>
                  <a:pt x="3066" y="10001"/>
                </a:moveTo>
                <a:lnTo>
                  <a:pt x="3188" y="10147"/>
                </a:lnTo>
                <a:lnTo>
                  <a:pt x="3334" y="10293"/>
                </a:lnTo>
                <a:lnTo>
                  <a:pt x="3650" y="10488"/>
                </a:lnTo>
                <a:lnTo>
                  <a:pt x="3894" y="10682"/>
                </a:lnTo>
                <a:lnTo>
                  <a:pt x="4113" y="10877"/>
                </a:lnTo>
                <a:lnTo>
                  <a:pt x="4332" y="11096"/>
                </a:lnTo>
                <a:lnTo>
                  <a:pt x="4526" y="11315"/>
                </a:lnTo>
                <a:lnTo>
                  <a:pt x="4891" y="11777"/>
                </a:lnTo>
                <a:lnTo>
                  <a:pt x="5256" y="12264"/>
                </a:lnTo>
                <a:lnTo>
                  <a:pt x="5621" y="12702"/>
                </a:lnTo>
                <a:lnTo>
                  <a:pt x="6011" y="13140"/>
                </a:lnTo>
                <a:lnTo>
                  <a:pt x="6449" y="13529"/>
                </a:lnTo>
                <a:lnTo>
                  <a:pt x="6862" y="13919"/>
                </a:lnTo>
                <a:lnTo>
                  <a:pt x="7763" y="14697"/>
                </a:lnTo>
                <a:lnTo>
                  <a:pt x="8176" y="15087"/>
                </a:lnTo>
                <a:lnTo>
                  <a:pt x="8614" y="15500"/>
                </a:lnTo>
                <a:lnTo>
                  <a:pt x="8590" y="15525"/>
                </a:lnTo>
                <a:lnTo>
                  <a:pt x="8517" y="15573"/>
                </a:lnTo>
                <a:lnTo>
                  <a:pt x="8468" y="15646"/>
                </a:lnTo>
                <a:lnTo>
                  <a:pt x="8468" y="15719"/>
                </a:lnTo>
                <a:lnTo>
                  <a:pt x="8395" y="15914"/>
                </a:lnTo>
                <a:lnTo>
                  <a:pt x="8322" y="16133"/>
                </a:lnTo>
                <a:lnTo>
                  <a:pt x="8176" y="16547"/>
                </a:lnTo>
                <a:lnTo>
                  <a:pt x="7227" y="15817"/>
                </a:lnTo>
                <a:lnTo>
                  <a:pt x="6303" y="15062"/>
                </a:lnTo>
                <a:lnTo>
                  <a:pt x="5840" y="14649"/>
                </a:lnTo>
                <a:lnTo>
                  <a:pt x="5378" y="14259"/>
                </a:lnTo>
                <a:lnTo>
                  <a:pt x="4964" y="13846"/>
                </a:lnTo>
                <a:lnTo>
                  <a:pt x="4551" y="13408"/>
                </a:lnTo>
                <a:lnTo>
                  <a:pt x="3821" y="12580"/>
                </a:lnTo>
                <a:lnTo>
                  <a:pt x="3456" y="12142"/>
                </a:lnTo>
                <a:lnTo>
                  <a:pt x="3091" y="11729"/>
                </a:lnTo>
                <a:lnTo>
                  <a:pt x="2702" y="11315"/>
                </a:lnTo>
                <a:lnTo>
                  <a:pt x="2288" y="10950"/>
                </a:lnTo>
                <a:lnTo>
                  <a:pt x="1850" y="10609"/>
                </a:lnTo>
                <a:lnTo>
                  <a:pt x="1607" y="10464"/>
                </a:lnTo>
                <a:lnTo>
                  <a:pt x="1388" y="10318"/>
                </a:lnTo>
                <a:lnTo>
                  <a:pt x="1534" y="10318"/>
                </a:lnTo>
                <a:lnTo>
                  <a:pt x="1655" y="10293"/>
                </a:lnTo>
                <a:lnTo>
                  <a:pt x="1947" y="10245"/>
                </a:lnTo>
                <a:lnTo>
                  <a:pt x="2507" y="10147"/>
                </a:lnTo>
                <a:lnTo>
                  <a:pt x="3066" y="10001"/>
                </a:lnTo>
                <a:close/>
                <a:moveTo>
                  <a:pt x="4989" y="16328"/>
                </a:moveTo>
                <a:lnTo>
                  <a:pt x="5110" y="16352"/>
                </a:lnTo>
                <a:lnTo>
                  <a:pt x="5086" y="16401"/>
                </a:lnTo>
                <a:lnTo>
                  <a:pt x="5062" y="16474"/>
                </a:lnTo>
                <a:lnTo>
                  <a:pt x="4989" y="16522"/>
                </a:lnTo>
                <a:lnTo>
                  <a:pt x="4843" y="16620"/>
                </a:lnTo>
                <a:lnTo>
                  <a:pt x="4551" y="16741"/>
                </a:lnTo>
                <a:lnTo>
                  <a:pt x="4551" y="16741"/>
                </a:lnTo>
                <a:lnTo>
                  <a:pt x="4599" y="16620"/>
                </a:lnTo>
                <a:lnTo>
                  <a:pt x="4672" y="16474"/>
                </a:lnTo>
                <a:lnTo>
                  <a:pt x="4770" y="16376"/>
                </a:lnTo>
                <a:lnTo>
                  <a:pt x="4867" y="16328"/>
                </a:lnTo>
                <a:close/>
                <a:moveTo>
                  <a:pt x="3237" y="13846"/>
                </a:moveTo>
                <a:lnTo>
                  <a:pt x="3115" y="13894"/>
                </a:lnTo>
                <a:lnTo>
                  <a:pt x="2993" y="13943"/>
                </a:lnTo>
                <a:lnTo>
                  <a:pt x="2896" y="14016"/>
                </a:lnTo>
                <a:lnTo>
                  <a:pt x="2702" y="14211"/>
                </a:lnTo>
                <a:lnTo>
                  <a:pt x="2531" y="14430"/>
                </a:lnTo>
                <a:lnTo>
                  <a:pt x="2385" y="14673"/>
                </a:lnTo>
                <a:lnTo>
                  <a:pt x="2264" y="14941"/>
                </a:lnTo>
                <a:lnTo>
                  <a:pt x="2045" y="15500"/>
                </a:lnTo>
                <a:lnTo>
                  <a:pt x="1923" y="15768"/>
                </a:lnTo>
                <a:lnTo>
                  <a:pt x="1777" y="16036"/>
                </a:lnTo>
                <a:lnTo>
                  <a:pt x="1607" y="16279"/>
                </a:lnTo>
                <a:lnTo>
                  <a:pt x="1509" y="16376"/>
                </a:lnTo>
                <a:lnTo>
                  <a:pt x="1412" y="16449"/>
                </a:lnTo>
                <a:lnTo>
                  <a:pt x="1363" y="16522"/>
                </a:lnTo>
                <a:lnTo>
                  <a:pt x="1315" y="16595"/>
                </a:lnTo>
                <a:lnTo>
                  <a:pt x="1290" y="16668"/>
                </a:lnTo>
                <a:lnTo>
                  <a:pt x="1315" y="16741"/>
                </a:lnTo>
                <a:lnTo>
                  <a:pt x="1339" y="16814"/>
                </a:lnTo>
                <a:lnTo>
                  <a:pt x="1388" y="16863"/>
                </a:lnTo>
                <a:lnTo>
                  <a:pt x="1436" y="16887"/>
                </a:lnTo>
                <a:lnTo>
                  <a:pt x="1534" y="16912"/>
                </a:lnTo>
                <a:lnTo>
                  <a:pt x="1631" y="16912"/>
                </a:lnTo>
                <a:lnTo>
                  <a:pt x="1728" y="16887"/>
                </a:lnTo>
                <a:lnTo>
                  <a:pt x="2288" y="16887"/>
                </a:lnTo>
                <a:lnTo>
                  <a:pt x="2556" y="16863"/>
                </a:lnTo>
                <a:lnTo>
                  <a:pt x="2799" y="16839"/>
                </a:lnTo>
                <a:lnTo>
                  <a:pt x="3042" y="16790"/>
                </a:lnTo>
                <a:lnTo>
                  <a:pt x="3285" y="16717"/>
                </a:lnTo>
                <a:lnTo>
                  <a:pt x="3431" y="16644"/>
                </a:lnTo>
                <a:lnTo>
                  <a:pt x="3553" y="16571"/>
                </a:lnTo>
                <a:lnTo>
                  <a:pt x="3650" y="16474"/>
                </a:lnTo>
                <a:lnTo>
                  <a:pt x="3772" y="16376"/>
                </a:lnTo>
                <a:lnTo>
                  <a:pt x="3918" y="16157"/>
                </a:lnTo>
                <a:lnTo>
                  <a:pt x="4064" y="15865"/>
                </a:lnTo>
                <a:lnTo>
                  <a:pt x="4210" y="15549"/>
                </a:lnTo>
                <a:lnTo>
                  <a:pt x="4283" y="15306"/>
                </a:lnTo>
                <a:lnTo>
                  <a:pt x="4332" y="15062"/>
                </a:lnTo>
                <a:lnTo>
                  <a:pt x="4380" y="14795"/>
                </a:lnTo>
                <a:lnTo>
                  <a:pt x="4356" y="14576"/>
                </a:lnTo>
                <a:lnTo>
                  <a:pt x="4356" y="14478"/>
                </a:lnTo>
                <a:lnTo>
                  <a:pt x="4307" y="14405"/>
                </a:lnTo>
                <a:lnTo>
                  <a:pt x="4259" y="14332"/>
                </a:lnTo>
                <a:lnTo>
                  <a:pt x="4186" y="14284"/>
                </a:lnTo>
                <a:lnTo>
                  <a:pt x="4113" y="14186"/>
                </a:lnTo>
                <a:lnTo>
                  <a:pt x="4040" y="14089"/>
                </a:lnTo>
                <a:lnTo>
                  <a:pt x="3942" y="14016"/>
                </a:lnTo>
                <a:lnTo>
                  <a:pt x="3845" y="13967"/>
                </a:lnTo>
                <a:lnTo>
                  <a:pt x="3626" y="13870"/>
                </a:lnTo>
                <a:lnTo>
                  <a:pt x="3383" y="13846"/>
                </a:lnTo>
                <a:close/>
                <a:moveTo>
                  <a:pt x="4818" y="15817"/>
                </a:moveTo>
                <a:lnTo>
                  <a:pt x="4697" y="15865"/>
                </a:lnTo>
                <a:lnTo>
                  <a:pt x="4575" y="15914"/>
                </a:lnTo>
                <a:lnTo>
                  <a:pt x="4453" y="15987"/>
                </a:lnTo>
                <a:lnTo>
                  <a:pt x="4356" y="16084"/>
                </a:lnTo>
                <a:lnTo>
                  <a:pt x="4259" y="16206"/>
                </a:lnTo>
                <a:lnTo>
                  <a:pt x="4161" y="16328"/>
                </a:lnTo>
                <a:lnTo>
                  <a:pt x="4088" y="16474"/>
                </a:lnTo>
                <a:lnTo>
                  <a:pt x="4040" y="16620"/>
                </a:lnTo>
                <a:lnTo>
                  <a:pt x="3991" y="16766"/>
                </a:lnTo>
                <a:lnTo>
                  <a:pt x="3967" y="16912"/>
                </a:lnTo>
                <a:lnTo>
                  <a:pt x="3967" y="17058"/>
                </a:lnTo>
                <a:lnTo>
                  <a:pt x="3991" y="17155"/>
                </a:lnTo>
                <a:lnTo>
                  <a:pt x="4064" y="17252"/>
                </a:lnTo>
                <a:lnTo>
                  <a:pt x="4161" y="17301"/>
                </a:lnTo>
                <a:lnTo>
                  <a:pt x="4210" y="17325"/>
                </a:lnTo>
                <a:lnTo>
                  <a:pt x="4259" y="17301"/>
                </a:lnTo>
                <a:lnTo>
                  <a:pt x="4502" y="17228"/>
                </a:lnTo>
                <a:lnTo>
                  <a:pt x="4721" y="17131"/>
                </a:lnTo>
                <a:lnTo>
                  <a:pt x="4989" y="17009"/>
                </a:lnTo>
                <a:lnTo>
                  <a:pt x="5135" y="16936"/>
                </a:lnTo>
                <a:lnTo>
                  <a:pt x="5256" y="16863"/>
                </a:lnTo>
                <a:lnTo>
                  <a:pt x="5354" y="16766"/>
                </a:lnTo>
                <a:lnTo>
                  <a:pt x="5427" y="16668"/>
                </a:lnTo>
                <a:lnTo>
                  <a:pt x="5500" y="16547"/>
                </a:lnTo>
                <a:lnTo>
                  <a:pt x="5524" y="16401"/>
                </a:lnTo>
                <a:lnTo>
                  <a:pt x="5524" y="16328"/>
                </a:lnTo>
                <a:lnTo>
                  <a:pt x="5500" y="16230"/>
                </a:lnTo>
                <a:lnTo>
                  <a:pt x="5451" y="16133"/>
                </a:lnTo>
                <a:lnTo>
                  <a:pt x="5402" y="16060"/>
                </a:lnTo>
                <a:lnTo>
                  <a:pt x="5305" y="15963"/>
                </a:lnTo>
                <a:lnTo>
                  <a:pt x="5208" y="15890"/>
                </a:lnTo>
                <a:lnTo>
                  <a:pt x="5086" y="15841"/>
                </a:lnTo>
                <a:lnTo>
                  <a:pt x="4964" y="15817"/>
                </a:lnTo>
                <a:close/>
                <a:moveTo>
                  <a:pt x="10001" y="14965"/>
                </a:moveTo>
                <a:lnTo>
                  <a:pt x="10099" y="15184"/>
                </a:lnTo>
                <a:lnTo>
                  <a:pt x="10220" y="15379"/>
                </a:lnTo>
                <a:lnTo>
                  <a:pt x="10488" y="15719"/>
                </a:lnTo>
                <a:lnTo>
                  <a:pt x="10731" y="16011"/>
                </a:lnTo>
                <a:lnTo>
                  <a:pt x="10999" y="16303"/>
                </a:lnTo>
                <a:lnTo>
                  <a:pt x="11242" y="16595"/>
                </a:lnTo>
                <a:lnTo>
                  <a:pt x="11339" y="16766"/>
                </a:lnTo>
                <a:lnTo>
                  <a:pt x="11412" y="16936"/>
                </a:lnTo>
                <a:lnTo>
                  <a:pt x="11437" y="17009"/>
                </a:lnTo>
                <a:lnTo>
                  <a:pt x="11485" y="17058"/>
                </a:lnTo>
                <a:lnTo>
                  <a:pt x="11558" y="17082"/>
                </a:lnTo>
                <a:lnTo>
                  <a:pt x="11607" y="17106"/>
                </a:lnTo>
                <a:lnTo>
                  <a:pt x="11607" y="17350"/>
                </a:lnTo>
                <a:lnTo>
                  <a:pt x="11583" y="17593"/>
                </a:lnTo>
                <a:lnTo>
                  <a:pt x="11412" y="17471"/>
                </a:lnTo>
                <a:lnTo>
                  <a:pt x="11266" y="17325"/>
                </a:lnTo>
                <a:lnTo>
                  <a:pt x="10974" y="17009"/>
                </a:lnTo>
                <a:lnTo>
                  <a:pt x="10488" y="16328"/>
                </a:lnTo>
                <a:lnTo>
                  <a:pt x="10099" y="15817"/>
                </a:lnTo>
                <a:lnTo>
                  <a:pt x="9855" y="15549"/>
                </a:lnTo>
                <a:lnTo>
                  <a:pt x="9709" y="15427"/>
                </a:lnTo>
                <a:lnTo>
                  <a:pt x="9588" y="15306"/>
                </a:lnTo>
                <a:lnTo>
                  <a:pt x="9855" y="15111"/>
                </a:lnTo>
                <a:lnTo>
                  <a:pt x="9928" y="15038"/>
                </a:lnTo>
                <a:lnTo>
                  <a:pt x="10001" y="14965"/>
                </a:lnTo>
                <a:close/>
                <a:moveTo>
                  <a:pt x="15135" y="1"/>
                </a:moveTo>
                <a:lnTo>
                  <a:pt x="14551" y="25"/>
                </a:lnTo>
                <a:lnTo>
                  <a:pt x="13967" y="74"/>
                </a:lnTo>
                <a:lnTo>
                  <a:pt x="13408" y="171"/>
                </a:lnTo>
                <a:lnTo>
                  <a:pt x="12824" y="293"/>
                </a:lnTo>
                <a:lnTo>
                  <a:pt x="12264" y="487"/>
                </a:lnTo>
                <a:lnTo>
                  <a:pt x="11753" y="706"/>
                </a:lnTo>
                <a:lnTo>
                  <a:pt x="11242" y="974"/>
                </a:lnTo>
                <a:lnTo>
                  <a:pt x="10755" y="1290"/>
                </a:lnTo>
                <a:lnTo>
                  <a:pt x="10318" y="1631"/>
                </a:lnTo>
                <a:lnTo>
                  <a:pt x="9880" y="2020"/>
                </a:lnTo>
                <a:lnTo>
                  <a:pt x="9466" y="2434"/>
                </a:lnTo>
                <a:lnTo>
                  <a:pt x="9052" y="2847"/>
                </a:lnTo>
                <a:lnTo>
                  <a:pt x="8663" y="3310"/>
                </a:lnTo>
                <a:lnTo>
                  <a:pt x="7933" y="4234"/>
                </a:lnTo>
                <a:lnTo>
                  <a:pt x="7203" y="5135"/>
                </a:lnTo>
                <a:lnTo>
                  <a:pt x="6814" y="5597"/>
                </a:lnTo>
                <a:lnTo>
                  <a:pt x="6400" y="6011"/>
                </a:lnTo>
                <a:lnTo>
                  <a:pt x="6205" y="6205"/>
                </a:lnTo>
                <a:lnTo>
                  <a:pt x="5889" y="6205"/>
                </a:lnTo>
                <a:lnTo>
                  <a:pt x="5548" y="6230"/>
                </a:lnTo>
                <a:lnTo>
                  <a:pt x="4916" y="6303"/>
                </a:lnTo>
                <a:lnTo>
                  <a:pt x="3991" y="6376"/>
                </a:lnTo>
                <a:lnTo>
                  <a:pt x="3066" y="6400"/>
                </a:lnTo>
                <a:lnTo>
                  <a:pt x="901" y="6400"/>
                </a:lnTo>
                <a:lnTo>
                  <a:pt x="171" y="6351"/>
                </a:lnTo>
                <a:lnTo>
                  <a:pt x="122" y="6351"/>
                </a:lnTo>
                <a:lnTo>
                  <a:pt x="74" y="6376"/>
                </a:lnTo>
                <a:lnTo>
                  <a:pt x="25" y="6449"/>
                </a:lnTo>
                <a:lnTo>
                  <a:pt x="1" y="6546"/>
                </a:lnTo>
                <a:lnTo>
                  <a:pt x="25" y="6619"/>
                </a:lnTo>
                <a:lnTo>
                  <a:pt x="1" y="6716"/>
                </a:lnTo>
                <a:lnTo>
                  <a:pt x="49" y="6789"/>
                </a:lnTo>
                <a:lnTo>
                  <a:pt x="195" y="7008"/>
                </a:lnTo>
                <a:lnTo>
                  <a:pt x="366" y="7227"/>
                </a:lnTo>
                <a:lnTo>
                  <a:pt x="731" y="7617"/>
                </a:lnTo>
                <a:lnTo>
                  <a:pt x="1120" y="7982"/>
                </a:lnTo>
                <a:lnTo>
                  <a:pt x="1534" y="8347"/>
                </a:lnTo>
                <a:lnTo>
                  <a:pt x="1923" y="8712"/>
                </a:lnTo>
                <a:lnTo>
                  <a:pt x="2337" y="9101"/>
                </a:lnTo>
                <a:lnTo>
                  <a:pt x="2507" y="9296"/>
                </a:lnTo>
                <a:lnTo>
                  <a:pt x="2702" y="9466"/>
                </a:lnTo>
                <a:lnTo>
                  <a:pt x="1923" y="9661"/>
                </a:lnTo>
                <a:lnTo>
                  <a:pt x="1680" y="9709"/>
                </a:lnTo>
                <a:lnTo>
                  <a:pt x="1412" y="9734"/>
                </a:lnTo>
                <a:lnTo>
                  <a:pt x="1193" y="9807"/>
                </a:lnTo>
                <a:lnTo>
                  <a:pt x="1071" y="9855"/>
                </a:lnTo>
                <a:lnTo>
                  <a:pt x="974" y="9928"/>
                </a:lnTo>
                <a:lnTo>
                  <a:pt x="925" y="9953"/>
                </a:lnTo>
                <a:lnTo>
                  <a:pt x="925" y="10001"/>
                </a:lnTo>
                <a:lnTo>
                  <a:pt x="925" y="10099"/>
                </a:lnTo>
                <a:lnTo>
                  <a:pt x="852" y="10123"/>
                </a:lnTo>
                <a:lnTo>
                  <a:pt x="804" y="10172"/>
                </a:lnTo>
                <a:lnTo>
                  <a:pt x="779" y="10220"/>
                </a:lnTo>
                <a:lnTo>
                  <a:pt x="755" y="10293"/>
                </a:lnTo>
                <a:lnTo>
                  <a:pt x="755" y="10342"/>
                </a:lnTo>
                <a:lnTo>
                  <a:pt x="755" y="10391"/>
                </a:lnTo>
                <a:lnTo>
                  <a:pt x="779" y="10439"/>
                </a:lnTo>
                <a:lnTo>
                  <a:pt x="852" y="10512"/>
                </a:lnTo>
                <a:lnTo>
                  <a:pt x="1363" y="10901"/>
                </a:lnTo>
                <a:lnTo>
                  <a:pt x="1850" y="11291"/>
                </a:lnTo>
                <a:lnTo>
                  <a:pt x="2312" y="11729"/>
                </a:lnTo>
                <a:lnTo>
                  <a:pt x="2774" y="12167"/>
                </a:lnTo>
                <a:lnTo>
                  <a:pt x="3164" y="12629"/>
                </a:lnTo>
                <a:lnTo>
                  <a:pt x="3553" y="13091"/>
                </a:lnTo>
                <a:lnTo>
                  <a:pt x="3967" y="13554"/>
                </a:lnTo>
                <a:lnTo>
                  <a:pt x="4356" y="13992"/>
                </a:lnTo>
                <a:lnTo>
                  <a:pt x="4794" y="14454"/>
                </a:lnTo>
                <a:lnTo>
                  <a:pt x="5256" y="14892"/>
                </a:lnTo>
                <a:lnTo>
                  <a:pt x="5743" y="15330"/>
                </a:lnTo>
                <a:lnTo>
                  <a:pt x="6230" y="15744"/>
                </a:lnTo>
                <a:lnTo>
                  <a:pt x="7227" y="16522"/>
                </a:lnTo>
                <a:lnTo>
                  <a:pt x="8249" y="17301"/>
                </a:lnTo>
                <a:lnTo>
                  <a:pt x="8347" y="17350"/>
                </a:lnTo>
                <a:lnTo>
                  <a:pt x="8444" y="17350"/>
                </a:lnTo>
                <a:lnTo>
                  <a:pt x="8517" y="17325"/>
                </a:lnTo>
                <a:lnTo>
                  <a:pt x="8590" y="17277"/>
                </a:lnTo>
                <a:lnTo>
                  <a:pt x="8639" y="17204"/>
                </a:lnTo>
                <a:lnTo>
                  <a:pt x="8663" y="17106"/>
                </a:lnTo>
                <a:lnTo>
                  <a:pt x="8663" y="17009"/>
                </a:lnTo>
                <a:lnTo>
                  <a:pt x="8614" y="16912"/>
                </a:lnTo>
                <a:lnTo>
                  <a:pt x="8760" y="16620"/>
                </a:lnTo>
                <a:lnTo>
                  <a:pt x="8858" y="16328"/>
                </a:lnTo>
                <a:lnTo>
                  <a:pt x="8955" y="16011"/>
                </a:lnTo>
                <a:lnTo>
                  <a:pt x="9004" y="15695"/>
                </a:lnTo>
                <a:lnTo>
                  <a:pt x="9174" y="15598"/>
                </a:lnTo>
                <a:lnTo>
                  <a:pt x="9466" y="15914"/>
                </a:lnTo>
                <a:lnTo>
                  <a:pt x="9831" y="16376"/>
                </a:lnTo>
                <a:lnTo>
                  <a:pt x="10196" y="16887"/>
                </a:lnTo>
                <a:lnTo>
                  <a:pt x="10464" y="17252"/>
                </a:lnTo>
                <a:lnTo>
                  <a:pt x="10755" y="17617"/>
                </a:lnTo>
                <a:lnTo>
                  <a:pt x="10901" y="17788"/>
                </a:lnTo>
                <a:lnTo>
                  <a:pt x="11072" y="17934"/>
                </a:lnTo>
                <a:lnTo>
                  <a:pt x="11242" y="18080"/>
                </a:lnTo>
                <a:lnTo>
                  <a:pt x="11437" y="18201"/>
                </a:lnTo>
                <a:lnTo>
                  <a:pt x="11510" y="18226"/>
                </a:lnTo>
                <a:lnTo>
                  <a:pt x="11558" y="18250"/>
                </a:lnTo>
                <a:lnTo>
                  <a:pt x="11631" y="18250"/>
                </a:lnTo>
                <a:lnTo>
                  <a:pt x="11704" y="18226"/>
                </a:lnTo>
                <a:lnTo>
                  <a:pt x="11826" y="18226"/>
                </a:lnTo>
                <a:lnTo>
                  <a:pt x="11948" y="18177"/>
                </a:lnTo>
                <a:lnTo>
                  <a:pt x="12045" y="18128"/>
                </a:lnTo>
                <a:lnTo>
                  <a:pt x="12094" y="18007"/>
                </a:lnTo>
                <a:lnTo>
                  <a:pt x="12167" y="17763"/>
                </a:lnTo>
                <a:lnTo>
                  <a:pt x="12191" y="17520"/>
                </a:lnTo>
                <a:lnTo>
                  <a:pt x="12240" y="17033"/>
                </a:lnTo>
                <a:lnTo>
                  <a:pt x="12264" y="16279"/>
                </a:lnTo>
                <a:lnTo>
                  <a:pt x="12264" y="15549"/>
                </a:lnTo>
                <a:lnTo>
                  <a:pt x="12288" y="14746"/>
                </a:lnTo>
                <a:lnTo>
                  <a:pt x="12337" y="13967"/>
                </a:lnTo>
                <a:lnTo>
                  <a:pt x="12361" y="13651"/>
                </a:lnTo>
                <a:lnTo>
                  <a:pt x="12386" y="13335"/>
                </a:lnTo>
                <a:lnTo>
                  <a:pt x="12361" y="13018"/>
                </a:lnTo>
                <a:lnTo>
                  <a:pt x="12337" y="12848"/>
                </a:lnTo>
                <a:lnTo>
                  <a:pt x="12288" y="12726"/>
                </a:lnTo>
                <a:lnTo>
                  <a:pt x="12775" y="12191"/>
                </a:lnTo>
                <a:lnTo>
                  <a:pt x="13335" y="11607"/>
                </a:lnTo>
                <a:lnTo>
                  <a:pt x="13943" y="11047"/>
                </a:lnTo>
                <a:lnTo>
                  <a:pt x="14527" y="10464"/>
                </a:lnTo>
                <a:lnTo>
                  <a:pt x="15087" y="9880"/>
                </a:lnTo>
                <a:lnTo>
                  <a:pt x="15622" y="9247"/>
                </a:lnTo>
                <a:lnTo>
                  <a:pt x="15865" y="8931"/>
                </a:lnTo>
                <a:lnTo>
                  <a:pt x="16157" y="8639"/>
                </a:lnTo>
                <a:lnTo>
                  <a:pt x="16717" y="8055"/>
                </a:lnTo>
                <a:lnTo>
                  <a:pt x="17277" y="7446"/>
                </a:lnTo>
                <a:lnTo>
                  <a:pt x="17471" y="7227"/>
                </a:lnTo>
                <a:lnTo>
                  <a:pt x="17666" y="6960"/>
                </a:lnTo>
                <a:lnTo>
                  <a:pt x="17836" y="6716"/>
                </a:lnTo>
                <a:lnTo>
                  <a:pt x="17982" y="6449"/>
                </a:lnTo>
                <a:lnTo>
                  <a:pt x="18104" y="6157"/>
                </a:lnTo>
                <a:lnTo>
                  <a:pt x="18250" y="5889"/>
                </a:lnTo>
                <a:lnTo>
                  <a:pt x="18347" y="5597"/>
                </a:lnTo>
                <a:lnTo>
                  <a:pt x="18445" y="5305"/>
                </a:lnTo>
                <a:lnTo>
                  <a:pt x="18591" y="4721"/>
                </a:lnTo>
                <a:lnTo>
                  <a:pt x="18688" y="4113"/>
                </a:lnTo>
                <a:lnTo>
                  <a:pt x="18736" y="3480"/>
                </a:lnTo>
                <a:lnTo>
                  <a:pt x="18736" y="2872"/>
                </a:lnTo>
                <a:lnTo>
                  <a:pt x="18712" y="2312"/>
                </a:lnTo>
                <a:lnTo>
                  <a:pt x="18688" y="1899"/>
                </a:lnTo>
                <a:lnTo>
                  <a:pt x="18639" y="1436"/>
                </a:lnTo>
                <a:lnTo>
                  <a:pt x="18542" y="998"/>
                </a:lnTo>
                <a:lnTo>
                  <a:pt x="18493" y="828"/>
                </a:lnTo>
                <a:lnTo>
                  <a:pt x="18420" y="658"/>
                </a:lnTo>
                <a:lnTo>
                  <a:pt x="18323" y="536"/>
                </a:lnTo>
                <a:lnTo>
                  <a:pt x="18226" y="463"/>
                </a:lnTo>
                <a:lnTo>
                  <a:pt x="18104" y="414"/>
                </a:lnTo>
                <a:lnTo>
                  <a:pt x="17982" y="439"/>
                </a:lnTo>
                <a:lnTo>
                  <a:pt x="17447" y="268"/>
                </a:lnTo>
                <a:lnTo>
                  <a:pt x="16863" y="147"/>
                </a:lnTo>
                <a:lnTo>
                  <a:pt x="16303" y="49"/>
                </a:lnTo>
                <a:lnTo>
                  <a:pt x="15719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9044" tIns="99044" rIns="99044" bIns="99044" anchor="ctr" anchorCtr="0">
            <a:noAutofit/>
          </a:bodyPr>
          <a:lstStyle/>
          <a:p>
            <a:pPr marL="0" marR="0" lvl="0" indent="0" algn="l" defTabSz="990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517" b="0" i="0" u="none" strike="noStrike" kern="0" cap="none" spc="0" normalizeH="0" baseline="0" noProof="0">
              <a:ln>
                <a:noFill/>
              </a:ln>
              <a:solidFill>
                <a:srgbClr val="E4682F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7" name="Google Shape;97;p19"/>
          <p:cNvSpPr/>
          <p:nvPr/>
        </p:nvSpPr>
        <p:spPr>
          <a:xfrm>
            <a:off x="6786318" y="1598654"/>
            <a:ext cx="317677" cy="308700"/>
          </a:xfrm>
          <a:custGeom>
            <a:avLst/>
            <a:gdLst/>
            <a:ahLst/>
            <a:cxnLst/>
            <a:rect l="l" t="t" r="r" b="b"/>
            <a:pathLst>
              <a:path w="15501" h="15063" extrusionOk="0">
                <a:moveTo>
                  <a:pt x="7957" y="925"/>
                </a:moveTo>
                <a:lnTo>
                  <a:pt x="8249" y="1533"/>
                </a:lnTo>
                <a:lnTo>
                  <a:pt x="8103" y="1606"/>
                </a:lnTo>
                <a:lnTo>
                  <a:pt x="7957" y="1704"/>
                </a:lnTo>
                <a:lnTo>
                  <a:pt x="7933" y="1752"/>
                </a:lnTo>
                <a:lnTo>
                  <a:pt x="7933" y="1339"/>
                </a:lnTo>
                <a:lnTo>
                  <a:pt x="7957" y="925"/>
                </a:lnTo>
                <a:close/>
                <a:moveTo>
                  <a:pt x="8371" y="1801"/>
                </a:moveTo>
                <a:lnTo>
                  <a:pt x="8492" y="2020"/>
                </a:lnTo>
                <a:lnTo>
                  <a:pt x="8346" y="2117"/>
                </a:lnTo>
                <a:lnTo>
                  <a:pt x="8200" y="2215"/>
                </a:lnTo>
                <a:lnTo>
                  <a:pt x="8079" y="2288"/>
                </a:lnTo>
                <a:lnTo>
                  <a:pt x="7957" y="2409"/>
                </a:lnTo>
                <a:lnTo>
                  <a:pt x="7933" y="2069"/>
                </a:lnTo>
                <a:lnTo>
                  <a:pt x="8127" y="1971"/>
                </a:lnTo>
                <a:lnTo>
                  <a:pt x="8249" y="1898"/>
                </a:lnTo>
                <a:lnTo>
                  <a:pt x="8371" y="1801"/>
                </a:lnTo>
                <a:close/>
                <a:moveTo>
                  <a:pt x="8663" y="2336"/>
                </a:moveTo>
                <a:lnTo>
                  <a:pt x="8784" y="2628"/>
                </a:lnTo>
                <a:lnTo>
                  <a:pt x="8687" y="2653"/>
                </a:lnTo>
                <a:lnTo>
                  <a:pt x="8590" y="2726"/>
                </a:lnTo>
                <a:lnTo>
                  <a:pt x="8419" y="2847"/>
                </a:lnTo>
                <a:lnTo>
                  <a:pt x="8225" y="2993"/>
                </a:lnTo>
                <a:lnTo>
                  <a:pt x="8054" y="3164"/>
                </a:lnTo>
                <a:lnTo>
                  <a:pt x="8006" y="2750"/>
                </a:lnTo>
                <a:lnTo>
                  <a:pt x="8176" y="2653"/>
                </a:lnTo>
                <a:lnTo>
                  <a:pt x="8322" y="2531"/>
                </a:lnTo>
                <a:lnTo>
                  <a:pt x="8565" y="2385"/>
                </a:lnTo>
                <a:lnTo>
                  <a:pt x="8663" y="2336"/>
                </a:lnTo>
                <a:close/>
                <a:moveTo>
                  <a:pt x="8979" y="2945"/>
                </a:moveTo>
                <a:lnTo>
                  <a:pt x="8979" y="2969"/>
                </a:lnTo>
                <a:lnTo>
                  <a:pt x="9076" y="3164"/>
                </a:lnTo>
                <a:lnTo>
                  <a:pt x="8857" y="3285"/>
                </a:lnTo>
                <a:lnTo>
                  <a:pt x="8663" y="3431"/>
                </a:lnTo>
                <a:lnTo>
                  <a:pt x="8371" y="3626"/>
                </a:lnTo>
                <a:lnTo>
                  <a:pt x="8079" y="3821"/>
                </a:lnTo>
                <a:lnTo>
                  <a:pt x="8054" y="3504"/>
                </a:lnTo>
                <a:lnTo>
                  <a:pt x="8200" y="3456"/>
                </a:lnTo>
                <a:lnTo>
                  <a:pt x="8322" y="3383"/>
                </a:lnTo>
                <a:lnTo>
                  <a:pt x="8541" y="3212"/>
                </a:lnTo>
                <a:lnTo>
                  <a:pt x="8833" y="3018"/>
                </a:lnTo>
                <a:lnTo>
                  <a:pt x="8979" y="2945"/>
                </a:lnTo>
                <a:close/>
                <a:moveTo>
                  <a:pt x="9271" y="3529"/>
                </a:moveTo>
                <a:lnTo>
                  <a:pt x="9393" y="3796"/>
                </a:lnTo>
                <a:lnTo>
                  <a:pt x="8736" y="4186"/>
                </a:lnTo>
                <a:lnTo>
                  <a:pt x="8419" y="4380"/>
                </a:lnTo>
                <a:lnTo>
                  <a:pt x="8249" y="4478"/>
                </a:lnTo>
                <a:lnTo>
                  <a:pt x="8103" y="4599"/>
                </a:lnTo>
                <a:lnTo>
                  <a:pt x="8079" y="4113"/>
                </a:lnTo>
                <a:lnTo>
                  <a:pt x="8225" y="4088"/>
                </a:lnTo>
                <a:lnTo>
                  <a:pt x="8371" y="4040"/>
                </a:lnTo>
                <a:lnTo>
                  <a:pt x="8663" y="3894"/>
                </a:lnTo>
                <a:lnTo>
                  <a:pt x="9052" y="3650"/>
                </a:lnTo>
                <a:lnTo>
                  <a:pt x="9271" y="3529"/>
                </a:lnTo>
                <a:close/>
                <a:moveTo>
                  <a:pt x="9587" y="4186"/>
                </a:moveTo>
                <a:lnTo>
                  <a:pt x="9660" y="4332"/>
                </a:lnTo>
                <a:lnTo>
                  <a:pt x="9490" y="4429"/>
                </a:lnTo>
                <a:lnTo>
                  <a:pt x="9344" y="4551"/>
                </a:lnTo>
                <a:lnTo>
                  <a:pt x="9052" y="4770"/>
                </a:lnTo>
                <a:lnTo>
                  <a:pt x="8809" y="4916"/>
                </a:lnTo>
                <a:lnTo>
                  <a:pt x="8590" y="5110"/>
                </a:lnTo>
                <a:lnTo>
                  <a:pt x="8371" y="5305"/>
                </a:lnTo>
                <a:lnTo>
                  <a:pt x="8176" y="5524"/>
                </a:lnTo>
                <a:lnTo>
                  <a:pt x="8127" y="4794"/>
                </a:lnTo>
                <a:lnTo>
                  <a:pt x="8322" y="4794"/>
                </a:lnTo>
                <a:lnTo>
                  <a:pt x="8492" y="4721"/>
                </a:lnTo>
                <a:lnTo>
                  <a:pt x="8833" y="4575"/>
                </a:lnTo>
                <a:lnTo>
                  <a:pt x="9222" y="4380"/>
                </a:lnTo>
                <a:lnTo>
                  <a:pt x="9587" y="4186"/>
                </a:lnTo>
                <a:close/>
                <a:moveTo>
                  <a:pt x="14965" y="5938"/>
                </a:moveTo>
                <a:lnTo>
                  <a:pt x="14795" y="6059"/>
                </a:lnTo>
                <a:lnTo>
                  <a:pt x="14649" y="6205"/>
                </a:lnTo>
                <a:lnTo>
                  <a:pt x="14576" y="6181"/>
                </a:lnTo>
                <a:lnTo>
                  <a:pt x="14332" y="6157"/>
                </a:lnTo>
                <a:lnTo>
                  <a:pt x="14965" y="5938"/>
                </a:lnTo>
                <a:close/>
                <a:moveTo>
                  <a:pt x="2190" y="5840"/>
                </a:moveTo>
                <a:lnTo>
                  <a:pt x="2093" y="5986"/>
                </a:lnTo>
                <a:lnTo>
                  <a:pt x="2044" y="6132"/>
                </a:lnTo>
                <a:lnTo>
                  <a:pt x="2044" y="6181"/>
                </a:lnTo>
                <a:lnTo>
                  <a:pt x="2044" y="6254"/>
                </a:lnTo>
                <a:lnTo>
                  <a:pt x="1874" y="6181"/>
                </a:lnTo>
                <a:lnTo>
                  <a:pt x="1679" y="6108"/>
                </a:lnTo>
                <a:lnTo>
                  <a:pt x="1266" y="5962"/>
                </a:lnTo>
                <a:lnTo>
                  <a:pt x="2190" y="5840"/>
                </a:lnTo>
                <a:close/>
                <a:moveTo>
                  <a:pt x="3018" y="5743"/>
                </a:moveTo>
                <a:lnTo>
                  <a:pt x="2677" y="6132"/>
                </a:lnTo>
                <a:lnTo>
                  <a:pt x="2555" y="6302"/>
                </a:lnTo>
                <a:lnTo>
                  <a:pt x="2288" y="6278"/>
                </a:lnTo>
                <a:lnTo>
                  <a:pt x="2312" y="6254"/>
                </a:lnTo>
                <a:lnTo>
                  <a:pt x="2409" y="6181"/>
                </a:lnTo>
                <a:lnTo>
                  <a:pt x="2482" y="6059"/>
                </a:lnTo>
                <a:lnTo>
                  <a:pt x="2604" y="5938"/>
                </a:lnTo>
                <a:lnTo>
                  <a:pt x="2750" y="5816"/>
                </a:lnTo>
                <a:lnTo>
                  <a:pt x="2823" y="5767"/>
                </a:lnTo>
                <a:lnTo>
                  <a:pt x="3018" y="5743"/>
                </a:lnTo>
                <a:close/>
                <a:moveTo>
                  <a:pt x="9879" y="4672"/>
                </a:moveTo>
                <a:lnTo>
                  <a:pt x="9977" y="4818"/>
                </a:lnTo>
                <a:lnTo>
                  <a:pt x="9952" y="4818"/>
                </a:lnTo>
                <a:lnTo>
                  <a:pt x="9733" y="5062"/>
                </a:lnTo>
                <a:lnTo>
                  <a:pt x="9490" y="5281"/>
                </a:lnTo>
                <a:lnTo>
                  <a:pt x="8979" y="5719"/>
                </a:lnTo>
                <a:lnTo>
                  <a:pt x="8590" y="6035"/>
                </a:lnTo>
                <a:lnTo>
                  <a:pt x="8395" y="6181"/>
                </a:lnTo>
                <a:lnTo>
                  <a:pt x="8200" y="6351"/>
                </a:lnTo>
                <a:lnTo>
                  <a:pt x="8176" y="5694"/>
                </a:lnTo>
                <a:lnTo>
                  <a:pt x="8468" y="5573"/>
                </a:lnTo>
                <a:lnTo>
                  <a:pt x="8736" y="5402"/>
                </a:lnTo>
                <a:lnTo>
                  <a:pt x="9247" y="5086"/>
                </a:lnTo>
                <a:lnTo>
                  <a:pt x="9539" y="4916"/>
                </a:lnTo>
                <a:lnTo>
                  <a:pt x="9709" y="4794"/>
                </a:lnTo>
                <a:lnTo>
                  <a:pt x="9879" y="4672"/>
                </a:lnTo>
                <a:close/>
                <a:moveTo>
                  <a:pt x="3967" y="5597"/>
                </a:moveTo>
                <a:lnTo>
                  <a:pt x="3869" y="5719"/>
                </a:lnTo>
                <a:lnTo>
                  <a:pt x="3723" y="5986"/>
                </a:lnTo>
                <a:lnTo>
                  <a:pt x="3553" y="6229"/>
                </a:lnTo>
                <a:lnTo>
                  <a:pt x="3504" y="6327"/>
                </a:lnTo>
                <a:lnTo>
                  <a:pt x="3456" y="6424"/>
                </a:lnTo>
                <a:lnTo>
                  <a:pt x="3164" y="6375"/>
                </a:lnTo>
                <a:lnTo>
                  <a:pt x="2920" y="6327"/>
                </a:lnTo>
                <a:lnTo>
                  <a:pt x="3066" y="6181"/>
                </a:lnTo>
                <a:lnTo>
                  <a:pt x="3431" y="5792"/>
                </a:lnTo>
                <a:lnTo>
                  <a:pt x="3602" y="5646"/>
                </a:lnTo>
                <a:lnTo>
                  <a:pt x="3967" y="5597"/>
                </a:lnTo>
                <a:close/>
                <a:moveTo>
                  <a:pt x="5110" y="5354"/>
                </a:moveTo>
                <a:lnTo>
                  <a:pt x="4989" y="5475"/>
                </a:lnTo>
                <a:lnTo>
                  <a:pt x="4867" y="5597"/>
                </a:lnTo>
                <a:lnTo>
                  <a:pt x="4648" y="5865"/>
                </a:lnTo>
                <a:lnTo>
                  <a:pt x="4380" y="6205"/>
                </a:lnTo>
                <a:lnTo>
                  <a:pt x="4234" y="6400"/>
                </a:lnTo>
                <a:lnTo>
                  <a:pt x="4113" y="6594"/>
                </a:lnTo>
                <a:lnTo>
                  <a:pt x="3723" y="6497"/>
                </a:lnTo>
                <a:lnTo>
                  <a:pt x="3821" y="6400"/>
                </a:lnTo>
                <a:lnTo>
                  <a:pt x="3869" y="6278"/>
                </a:lnTo>
                <a:lnTo>
                  <a:pt x="3991" y="6084"/>
                </a:lnTo>
                <a:lnTo>
                  <a:pt x="4137" y="5865"/>
                </a:lnTo>
                <a:lnTo>
                  <a:pt x="4307" y="5694"/>
                </a:lnTo>
                <a:lnTo>
                  <a:pt x="4405" y="5597"/>
                </a:lnTo>
                <a:lnTo>
                  <a:pt x="4526" y="5500"/>
                </a:lnTo>
                <a:lnTo>
                  <a:pt x="5110" y="5354"/>
                </a:lnTo>
                <a:close/>
                <a:moveTo>
                  <a:pt x="14065" y="6254"/>
                </a:moveTo>
                <a:lnTo>
                  <a:pt x="14138" y="6327"/>
                </a:lnTo>
                <a:lnTo>
                  <a:pt x="14235" y="6375"/>
                </a:lnTo>
                <a:lnTo>
                  <a:pt x="14430" y="6448"/>
                </a:lnTo>
                <a:lnTo>
                  <a:pt x="14186" y="6740"/>
                </a:lnTo>
                <a:lnTo>
                  <a:pt x="14016" y="6643"/>
                </a:lnTo>
                <a:lnTo>
                  <a:pt x="13846" y="6546"/>
                </a:lnTo>
                <a:lnTo>
                  <a:pt x="13675" y="6497"/>
                </a:lnTo>
                <a:lnTo>
                  <a:pt x="13481" y="6448"/>
                </a:lnTo>
                <a:lnTo>
                  <a:pt x="14065" y="6254"/>
                </a:lnTo>
                <a:close/>
                <a:moveTo>
                  <a:pt x="5573" y="5451"/>
                </a:moveTo>
                <a:lnTo>
                  <a:pt x="5719" y="5621"/>
                </a:lnTo>
                <a:lnTo>
                  <a:pt x="5840" y="5767"/>
                </a:lnTo>
                <a:lnTo>
                  <a:pt x="5816" y="5767"/>
                </a:lnTo>
                <a:lnTo>
                  <a:pt x="5670" y="5840"/>
                </a:lnTo>
                <a:lnTo>
                  <a:pt x="5548" y="5962"/>
                </a:lnTo>
                <a:lnTo>
                  <a:pt x="5354" y="6205"/>
                </a:lnTo>
                <a:lnTo>
                  <a:pt x="5110" y="6473"/>
                </a:lnTo>
                <a:lnTo>
                  <a:pt x="4989" y="6619"/>
                </a:lnTo>
                <a:lnTo>
                  <a:pt x="4916" y="6765"/>
                </a:lnTo>
                <a:lnTo>
                  <a:pt x="4429" y="6667"/>
                </a:lnTo>
                <a:lnTo>
                  <a:pt x="4551" y="6546"/>
                </a:lnTo>
                <a:lnTo>
                  <a:pt x="4648" y="6424"/>
                </a:lnTo>
                <a:lnTo>
                  <a:pt x="4843" y="6157"/>
                </a:lnTo>
                <a:lnTo>
                  <a:pt x="5159" y="5816"/>
                </a:lnTo>
                <a:lnTo>
                  <a:pt x="5354" y="5646"/>
                </a:lnTo>
                <a:lnTo>
                  <a:pt x="5475" y="5548"/>
                </a:lnTo>
                <a:lnTo>
                  <a:pt x="5548" y="5451"/>
                </a:lnTo>
                <a:close/>
                <a:moveTo>
                  <a:pt x="6035" y="5962"/>
                </a:moveTo>
                <a:lnTo>
                  <a:pt x="6278" y="6254"/>
                </a:lnTo>
                <a:lnTo>
                  <a:pt x="6157" y="6424"/>
                </a:lnTo>
                <a:lnTo>
                  <a:pt x="6011" y="6643"/>
                </a:lnTo>
                <a:lnTo>
                  <a:pt x="5889" y="6862"/>
                </a:lnTo>
                <a:lnTo>
                  <a:pt x="5840" y="6935"/>
                </a:lnTo>
                <a:lnTo>
                  <a:pt x="5840" y="7008"/>
                </a:lnTo>
                <a:lnTo>
                  <a:pt x="5232" y="6838"/>
                </a:lnTo>
                <a:lnTo>
                  <a:pt x="5402" y="6692"/>
                </a:lnTo>
                <a:lnTo>
                  <a:pt x="5548" y="6546"/>
                </a:lnTo>
                <a:lnTo>
                  <a:pt x="5767" y="6278"/>
                </a:lnTo>
                <a:lnTo>
                  <a:pt x="5889" y="6157"/>
                </a:lnTo>
                <a:lnTo>
                  <a:pt x="6011" y="6011"/>
                </a:lnTo>
                <a:lnTo>
                  <a:pt x="6035" y="5962"/>
                </a:lnTo>
                <a:close/>
                <a:moveTo>
                  <a:pt x="7519" y="925"/>
                </a:moveTo>
                <a:lnTo>
                  <a:pt x="7470" y="1120"/>
                </a:lnTo>
                <a:lnTo>
                  <a:pt x="7470" y="1314"/>
                </a:lnTo>
                <a:lnTo>
                  <a:pt x="7470" y="1704"/>
                </a:lnTo>
                <a:lnTo>
                  <a:pt x="7495" y="2093"/>
                </a:lnTo>
                <a:lnTo>
                  <a:pt x="7519" y="2482"/>
                </a:lnTo>
                <a:lnTo>
                  <a:pt x="7592" y="3285"/>
                </a:lnTo>
                <a:lnTo>
                  <a:pt x="7665" y="4234"/>
                </a:lnTo>
                <a:lnTo>
                  <a:pt x="7714" y="5183"/>
                </a:lnTo>
                <a:lnTo>
                  <a:pt x="7714" y="6132"/>
                </a:lnTo>
                <a:lnTo>
                  <a:pt x="7714" y="7081"/>
                </a:lnTo>
                <a:lnTo>
                  <a:pt x="7519" y="6886"/>
                </a:lnTo>
                <a:lnTo>
                  <a:pt x="7324" y="6716"/>
                </a:lnTo>
                <a:lnTo>
                  <a:pt x="7032" y="6473"/>
                </a:lnTo>
                <a:lnTo>
                  <a:pt x="6522" y="5913"/>
                </a:lnTo>
                <a:lnTo>
                  <a:pt x="5986" y="5354"/>
                </a:lnTo>
                <a:lnTo>
                  <a:pt x="5792" y="5159"/>
                </a:lnTo>
                <a:lnTo>
                  <a:pt x="5670" y="5086"/>
                </a:lnTo>
                <a:lnTo>
                  <a:pt x="5573" y="5013"/>
                </a:lnTo>
                <a:lnTo>
                  <a:pt x="5719" y="4721"/>
                </a:lnTo>
                <a:lnTo>
                  <a:pt x="5913" y="4453"/>
                </a:lnTo>
                <a:lnTo>
                  <a:pt x="6278" y="3894"/>
                </a:lnTo>
                <a:lnTo>
                  <a:pt x="6449" y="3626"/>
                </a:lnTo>
                <a:lnTo>
                  <a:pt x="6570" y="3358"/>
                </a:lnTo>
                <a:lnTo>
                  <a:pt x="6692" y="3066"/>
                </a:lnTo>
                <a:lnTo>
                  <a:pt x="6789" y="2774"/>
                </a:lnTo>
                <a:lnTo>
                  <a:pt x="6984" y="2166"/>
                </a:lnTo>
                <a:lnTo>
                  <a:pt x="7203" y="1558"/>
                </a:lnTo>
                <a:lnTo>
                  <a:pt x="7349" y="1217"/>
                </a:lnTo>
                <a:lnTo>
                  <a:pt x="7519" y="925"/>
                </a:lnTo>
                <a:close/>
                <a:moveTo>
                  <a:pt x="6497" y="6497"/>
                </a:moveTo>
                <a:lnTo>
                  <a:pt x="6522" y="6521"/>
                </a:lnTo>
                <a:lnTo>
                  <a:pt x="6716" y="6716"/>
                </a:lnTo>
                <a:lnTo>
                  <a:pt x="6643" y="6765"/>
                </a:lnTo>
                <a:lnTo>
                  <a:pt x="6595" y="6789"/>
                </a:lnTo>
                <a:lnTo>
                  <a:pt x="6497" y="6911"/>
                </a:lnTo>
                <a:lnTo>
                  <a:pt x="6400" y="7008"/>
                </a:lnTo>
                <a:lnTo>
                  <a:pt x="6327" y="7130"/>
                </a:lnTo>
                <a:lnTo>
                  <a:pt x="5986" y="7057"/>
                </a:lnTo>
                <a:lnTo>
                  <a:pt x="6059" y="7008"/>
                </a:lnTo>
                <a:lnTo>
                  <a:pt x="6132" y="6935"/>
                </a:lnTo>
                <a:lnTo>
                  <a:pt x="6254" y="6838"/>
                </a:lnTo>
                <a:lnTo>
                  <a:pt x="6497" y="6497"/>
                </a:lnTo>
                <a:close/>
                <a:moveTo>
                  <a:pt x="13286" y="6521"/>
                </a:moveTo>
                <a:lnTo>
                  <a:pt x="13627" y="6740"/>
                </a:lnTo>
                <a:lnTo>
                  <a:pt x="13967" y="6935"/>
                </a:lnTo>
                <a:lnTo>
                  <a:pt x="13870" y="7032"/>
                </a:lnTo>
                <a:lnTo>
                  <a:pt x="13724" y="7178"/>
                </a:lnTo>
                <a:lnTo>
                  <a:pt x="13578" y="7081"/>
                </a:lnTo>
                <a:lnTo>
                  <a:pt x="13456" y="7032"/>
                </a:lnTo>
                <a:lnTo>
                  <a:pt x="13164" y="6911"/>
                </a:lnTo>
                <a:lnTo>
                  <a:pt x="12897" y="6813"/>
                </a:lnTo>
                <a:lnTo>
                  <a:pt x="12653" y="6716"/>
                </a:lnTo>
                <a:lnTo>
                  <a:pt x="13286" y="6521"/>
                </a:lnTo>
                <a:close/>
                <a:moveTo>
                  <a:pt x="10171" y="5062"/>
                </a:moveTo>
                <a:lnTo>
                  <a:pt x="10220" y="5135"/>
                </a:lnTo>
                <a:lnTo>
                  <a:pt x="10196" y="5159"/>
                </a:lnTo>
                <a:lnTo>
                  <a:pt x="9587" y="5816"/>
                </a:lnTo>
                <a:lnTo>
                  <a:pt x="9003" y="6521"/>
                </a:lnTo>
                <a:lnTo>
                  <a:pt x="8809" y="6716"/>
                </a:lnTo>
                <a:lnTo>
                  <a:pt x="8590" y="6935"/>
                </a:lnTo>
                <a:lnTo>
                  <a:pt x="8371" y="7154"/>
                </a:lnTo>
                <a:lnTo>
                  <a:pt x="8152" y="7373"/>
                </a:lnTo>
                <a:lnTo>
                  <a:pt x="8200" y="6740"/>
                </a:lnTo>
                <a:lnTo>
                  <a:pt x="8444" y="6570"/>
                </a:lnTo>
                <a:lnTo>
                  <a:pt x="8663" y="6400"/>
                </a:lnTo>
                <a:lnTo>
                  <a:pt x="9101" y="6035"/>
                </a:lnTo>
                <a:lnTo>
                  <a:pt x="9660" y="5573"/>
                </a:lnTo>
                <a:lnTo>
                  <a:pt x="9928" y="5329"/>
                </a:lnTo>
                <a:lnTo>
                  <a:pt x="10171" y="5062"/>
                </a:lnTo>
                <a:close/>
                <a:moveTo>
                  <a:pt x="10488" y="5329"/>
                </a:moveTo>
                <a:lnTo>
                  <a:pt x="10731" y="5427"/>
                </a:lnTo>
                <a:lnTo>
                  <a:pt x="10999" y="5500"/>
                </a:lnTo>
                <a:lnTo>
                  <a:pt x="11510" y="5597"/>
                </a:lnTo>
                <a:lnTo>
                  <a:pt x="11850" y="5670"/>
                </a:lnTo>
                <a:lnTo>
                  <a:pt x="12167" y="5694"/>
                </a:lnTo>
                <a:lnTo>
                  <a:pt x="12824" y="5719"/>
                </a:lnTo>
                <a:lnTo>
                  <a:pt x="13529" y="5743"/>
                </a:lnTo>
                <a:lnTo>
                  <a:pt x="14235" y="5792"/>
                </a:lnTo>
                <a:lnTo>
                  <a:pt x="13505" y="6059"/>
                </a:lnTo>
                <a:lnTo>
                  <a:pt x="12799" y="6278"/>
                </a:lnTo>
                <a:lnTo>
                  <a:pt x="11339" y="6692"/>
                </a:lnTo>
                <a:lnTo>
                  <a:pt x="9612" y="7130"/>
                </a:lnTo>
                <a:lnTo>
                  <a:pt x="9149" y="7251"/>
                </a:lnTo>
                <a:lnTo>
                  <a:pt x="8663" y="7373"/>
                </a:lnTo>
                <a:lnTo>
                  <a:pt x="9101" y="6862"/>
                </a:lnTo>
                <a:lnTo>
                  <a:pt x="9758" y="6132"/>
                </a:lnTo>
                <a:lnTo>
                  <a:pt x="10098" y="5767"/>
                </a:lnTo>
                <a:lnTo>
                  <a:pt x="10439" y="5402"/>
                </a:lnTo>
                <a:lnTo>
                  <a:pt x="10488" y="5329"/>
                </a:lnTo>
                <a:close/>
                <a:moveTo>
                  <a:pt x="6862" y="6886"/>
                </a:moveTo>
                <a:lnTo>
                  <a:pt x="7349" y="7422"/>
                </a:lnTo>
                <a:lnTo>
                  <a:pt x="7349" y="7422"/>
                </a:lnTo>
                <a:lnTo>
                  <a:pt x="6570" y="7203"/>
                </a:lnTo>
                <a:lnTo>
                  <a:pt x="6668" y="7105"/>
                </a:lnTo>
                <a:lnTo>
                  <a:pt x="6765" y="7008"/>
                </a:lnTo>
                <a:lnTo>
                  <a:pt x="6862" y="6911"/>
                </a:lnTo>
                <a:lnTo>
                  <a:pt x="6862" y="6886"/>
                </a:lnTo>
                <a:close/>
                <a:moveTo>
                  <a:pt x="12386" y="6789"/>
                </a:moveTo>
                <a:lnTo>
                  <a:pt x="12483" y="6911"/>
                </a:lnTo>
                <a:lnTo>
                  <a:pt x="12629" y="7008"/>
                </a:lnTo>
                <a:lnTo>
                  <a:pt x="12775" y="7105"/>
                </a:lnTo>
                <a:lnTo>
                  <a:pt x="12921" y="7178"/>
                </a:lnTo>
                <a:lnTo>
                  <a:pt x="13432" y="7422"/>
                </a:lnTo>
                <a:lnTo>
                  <a:pt x="13140" y="7641"/>
                </a:lnTo>
                <a:lnTo>
                  <a:pt x="12970" y="7543"/>
                </a:lnTo>
                <a:lnTo>
                  <a:pt x="12799" y="7470"/>
                </a:lnTo>
                <a:lnTo>
                  <a:pt x="12483" y="7349"/>
                </a:lnTo>
                <a:lnTo>
                  <a:pt x="12045" y="7154"/>
                </a:lnTo>
                <a:lnTo>
                  <a:pt x="11826" y="7057"/>
                </a:lnTo>
                <a:lnTo>
                  <a:pt x="11607" y="7008"/>
                </a:lnTo>
                <a:lnTo>
                  <a:pt x="12386" y="6789"/>
                </a:lnTo>
                <a:close/>
                <a:moveTo>
                  <a:pt x="11461" y="7057"/>
                </a:moveTo>
                <a:lnTo>
                  <a:pt x="11534" y="7154"/>
                </a:lnTo>
                <a:lnTo>
                  <a:pt x="11631" y="7251"/>
                </a:lnTo>
                <a:lnTo>
                  <a:pt x="11850" y="7397"/>
                </a:lnTo>
                <a:lnTo>
                  <a:pt x="12069" y="7519"/>
                </a:lnTo>
                <a:lnTo>
                  <a:pt x="12313" y="7641"/>
                </a:lnTo>
                <a:lnTo>
                  <a:pt x="12532" y="7762"/>
                </a:lnTo>
                <a:lnTo>
                  <a:pt x="12799" y="7908"/>
                </a:lnTo>
                <a:lnTo>
                  <a:pt x="12483" y="8152"/>
                </a:lnTo>
                <a:lnTo>
                  <a:pt x="12410" y="8054"/>
                </a:lnTo>
                <a:lnTo>
                  <a:pt x="12337" y="7981"/>
                </a:lnTo>
                <a:lnTo>
                  <a:pt x="12240" y="7908"/>
                </a:lnTo>
                <a:lnTo>
                  <a:pt x="12118" y="7860"/>
                </a:lnTo>
                <a:lnTo>
                  <a:pt x="11875" y="7762"/>
                </a:lnTo>
                <a:lnTo>
                  <a:pt x="11656" y="7689"/>
                </a:lnTo>
                <a:lnTo>
                  <a:pt x="11145" y="7470"/>
                </a:lnTo>
                <a:lnTo>
                  <a:pt x="10901" y="7349"/>
                </a:lnTo>
                <a:lnTo>
                  <a:pt x="10634" y="7251"/>
                </a:lnTo>
                <a:lnTo>
                  <a:pt x="11437" y="7057"/>
                </a:lnTo>
                <a:close/>
                <a:moveTo>
                  <a:pt x="10439" y="7324"/>
                </a:moveTo>
                <a:lnTo>
                  <a:pt x="10512" y="7422"/>
                </a:lnTo>
                <a:lnTo>
                  <a:pt x="10609" y="7495"/>
                </a:lnTo>
                <a:lnTo>
                  <a:pt x="10828" y="7665"/>
                </a:lnTo>
                <a:lnTo>
                  <a:pt x="11047" y="7787"/>
                </a:lnTo>
                <a:lnTo>
                  <a:pt x="11291" y="7884"/>
                </a:lnTo>
                <a:lnTo>
                  <a:pt x="11996" y="8176"/>
                </a:lnTo>
                <a:lnTo>
                  <a:pt x="12167" y="8249"/>
                </a:lnTo>
                <a:lnTo>
                  <a:pt x="12215" y="8273"/>
                </a:lnTo>
                <a:lnTo>
                  <a:pt x="12288" y="8298"/>
                </a:lnTo>
                <a:lnTo>
                  <a:pt x="11996" y="8541"/>
                </a:lnTo>
                <a:lnTo>
                  <a:pt x="11972" y="8541"/>
                </a:lnTo>
                <a:lnTo>
                  <a:pt x="11583" y="8444"/>
                </a:lnTo>
                <a:lnTo>
                  <a:pt x="11218" y="8322"/>
                </a:lnTo>
                <a:lnTo>
                  <a:pt x="10853" y="8152"/>
                </a:lnTo>
                <a:lnTo>
                  <a:pt x="10512" y="7957"/>
                </a:lnTo>
                <a:lnTo>
                  <a:pt x="10098" y="7714"/>
                </a:lnTo>
                <a:lnTo>
                  <a:pt x="9879" y="7592"/>
                </a:lnTo>
                <a:lnTo>
                  <a:pt x="9660" y="7495"/>
                </a:lnTo>
                <a:lnTo>
                  <a:pt x="10439" y="7324"/>
                </a:lnTo>
                <a:close/>
                <a:moveTo>
                  <a:pt x="8225" y="8103"/>
                </a:moveTo>
                <a:lnTo>
                  <a:pt x="8638" y="8249"/>
                </a:lnTo>
                <a:lnTo>
                  <a:pt x="9028" y="8419"/>
                </a:lnTo>
                <a:lnTo>
                  <a:pt x="8930" y="8517"/>
                </a:lnTo>
                <a:lnTo>
                  <a:pt x="8784" y="8638"/>
                </a:lnTo>
                <a:lnTo>
                  <a:pt x="8711" y="8711"/>
                </a:lnTo>
                <a:lnTo>
                  <a:pt x="8687" y="8784"/>
                </a:lnTo>
                <a:lnTo>
                  <a:pt x="8225" y="8103"/>
                </a:lnTo>
                <a:close/>
                <a:moveTo>
                  <a:pt x="7689" y="8663"/>
                </a:moveTo>
                <a:lnTo>
                  <a:pt x="7714" y="9003"/>
                </a:lnTo>
                <a:lnTo>
                  <a:pt x="7689" y="9003"/>
                </a:lnTo>
                <a:lnTo>
                  <a:pt x="7519" y="8930"/>
                </a:lnTo>
                <a:lnTo>
                  <a:pt x="7665" y="8687"/>
                </a:lnTo>
                <a:lnTo>
                  <a:pt x="7689" y="8663"/>
                </a:lnTo>
                <a:close/>
                <a:moveTo>
                  <a:pt x="9344" y="7592"/>
                </a:moveTo>
                <a:lnTo>
                  <a:pt x="9612" y="7787"/>
                </a:lnTo>
                <a:lnTo>
                  <a:pt x="9904" y="7981"/>
                </a:lnTo>
                <a:lnTo>
                  <a:pt x="10463" y="8322"/>
                </a:lnTo>
                <a:lnTo>
                  <a:pt x="10755" y="8492"/>
                </a:lnTo>
                <a:lnTo>
                  <a:pt x="11047" y="8638"/>
                </a:lnTo>
                <a:lnTo>
                  <a:pt x="11364" y="8760"/>
                </a:lnTo>
                <a:lnTo>
                  <a:pt x="11680" y="8833"/>
                </a:lnTo>
                <a:lnTo>
                  <a:pt x="11510" y="9003"/>
                </a:lnTo>
                <a:lnTo>
                  <a:pt x="11485" y="9028"/>
                </a:lnTo>
                <a:lnTo>
                  <a:pt x="10463" y="8565"/>
                </a:lnTo>
                <a:lnTo>
                  <a:pt x="9952" y="8371"/>
                </a:lnTo>
                <a:lnTo>
                  <a:pt x="9417" y="8176"/>
                </a:lnTo>
                <a:lnTo>
                  <a:pt x="8979" y="7981"/>
                </a:lnTo>
                <a:lnTo>
                  <a:pt x="8736" y="7884"/>
                </a:lnTo>
                <a:lnTo>
                  <a:pt x="8468" y="7811"/>
                </a:lnTo>
                <a:lnTo>
                  <a:pt x="8906" y="7714"/>
                </a:lnTo>
                <a:lnTo>
                  <a:pt x="9344" y="7592"/>
                </a:lnTo>
                <a:close/>
                <a:moveTo>
                  <a:pt x="9368" y="8565"/>
                </a:moveTo>
                <a:lnTo>
                  <a:pt x="9733" y="8687"/>
                </a:lnTo>
                <a:lnTo>
                  <a:pt x="9660" y="8760"/>
                </a:lnTo>
                <a:lnTo>
                  <a:pt x="9198" y="9076"/>
                </a:lnTo>
                <a:lnTo>
                  <a:pt x="9101" y="9149"/>
                </a:lnTo>
                <a:lnTo>
                  <a:pt x="9003" y="9247"/>
                </a:lnTo>
                <a:lnTo>
                  <a:pt x="8760" y="8906"/>
                </a:lnTo>
                <a:lnTo>
                  <a:pt x="8784" y="8906"/>
                </a:lnTo>
                <a:lnTo>
                  <a:pt x="8930" y="8809"/>
                </a:lnTo>
                <a:lnTo>
                  <a:pt x="9052" y="8711"/>
                </a:lnTo>
                <a:lnTo>
                  <a:pt x="9174" y="8638"/>
                </a:lnTo>
                <a:lnTo>
                  <a:pt x="9344" y="8590"/>
                </a:lnTo>
                <a:lnTo>
                  <a:pt x="9368" y="8565"/>
                </a:lnTo>
                <a:close/>
                <a:moveTo>
                  <a:pt x="828" y="6181"/>
                </a:moveTo>
                <a:lnTo>
                  <a:pt x="1168" y="6302"/>
                </a:lnTo>
                <a:lnTo>
                  <a:pt x="1533" y="6400"/>
                </a:lnTo>
                <a:lnTo>
                  <a:pt x="2239" y="6546"/>
                </a:lnTo>
                <a:lnTo>
                  <a:pt x="2507" y="6570"/>
                </a:lnTo>
                <a:lnTo>
                  <a:pt x="2750" y="6594"/>
                </a:lnTo>
                <a:lnTo>
                  <a:pt x="3018" y="6619"/>
                </a:lnTo>
                <a:lnTo>
                  <a:pt x="3285" y="6643"/>
                </a:lnTo>
                <a:lnTo>
                  <a:pt x="4356" y="6911"/>
                </a:lnTo>
                <a:lnTo>
                  <a:pt x="5159" y="7081"/>
                </a:lnTo>
                <a:lnTo>
                  <a:pt x="5938" y="7300"/>
                </a:lnTo>
                <a:lnTo>
                  <a:pt x="7519" y="7762"/>
                </a:lnTo>
                <a:lnTo>
                  <a:pt x="6546" y="8273"/>
                </a:lnTo>
                <a:lnTo>
                  <a:pt x="5548" y="8736"/>
                </a:lnTo>
                <a:lnTo>
                  <a:pt x="4697" y="9076"/>
                </a:lnTo>
                <a:lnTo>
                  <a:pt x="4453" y="9198"/>
                </a:lnTo>
                <a:lnTo>
                  <a:pt x="4332" y="9271"/>
                </a:lnTo>
                <a:lnTo>
                  <a:pt x="4234" y="9368"/>
                </a:lnTo>
                <a:lnTo>
                  <a:pt x="4210" y="9320"/>
                </a:lnTo>
                <a:lnTo>
                  <a:pt x="3991" y="9003"/>
                </a:lnTo>
                <a:lnTo>
                  <a:pt x="3748" y="8687"/>
                </a:lnTo>
                <a:lnTo>
                  <a:pt x="3456" y="8395"/>
                </a:lnTo>
                <a:lnTo>
                  <a:pt x="3164" y="8127"/>
                </a:lnTo>
                <a:lnTo>
                  <a:pt x="2531" y="7616"/>
                </a:lnTo>
                <a:lnTo>
                  <a:pt x="2239" y="7373"/>
                </a:lnTo>
                <a:lnTo>
                  <a:pt x="1947" y="7105"/>
                </a:lnTo>
                <a:lnTo>
                  <a:pt x="1728" y="6911"/>
                </a:lnTo>
                <a:lnTo>
                  <a:pt x="1485" y="6716"/>
                </a:lnTo>
                <a:lnTo>
                  <a:pt x="1047" y="6375"/>
                </a:lnTo>
                <a:lnTo>
                  <a:pt x="828" y="6181"/>
                </a:lnTo>
                <a:close/>
                <a:moveTo>
                  <a:pt x="10098" y="8833"/>
                </a:moveTo>
                <a:lnTo>
                  <a:pt x="10658" y="9076"/>
                </a:lnTo>
                <a:lnTo>
                  <a:pt x="10366" y="9247"/>
                </a:lnTo>
                <a:lnTo>
                  <a:pt x="10098" y="9393"/>
                </a:lnTo>
                <a:lnTo>
                  <a:pt x="9758" y="9612"/>
                </a:lnTo>
                <a:lnTo>
                  <a:pt x="9612" y="9758"/>
                </a:lnTo>
                <a:lnTo>
                  <a:pt x="9466" y="9904"/>
                </a:lnTo>
                <a:lnTo>
                  <a:pt x="9125" y="9417"/>
                </a:lnTo>
                <a:lnTo>
                  <a:pt x="9198" y="9393"/>
                </a:lnTo>
                <a:lnTo>
                  <a:pt x="9271" y="9368"/>
                </a:lnTo>
                <a:lnTo>
                  <a:pt x="9417" y="9271"/>
                </a:lnTo>
                <a:lnTo>
                  <a:pt x="9660" y="9101"/>
                </a:lnTo>
                <a:lnTo>
                  <a:pt x="10098" y="8857"/>
                </a:lnTo>
                <a:lnTo>
                  <a:pt x="10098" y="8833"/>
                </a:lnTo>
                <a:close/>
                <a:moveTo>
                  <a:pt x="7324" y="9174"/>
                </a:moveTo>
                <a:lnTo>
                  <a:pt x="7446" y="9222"/>
                </a:lnTo>
                <a:lnTo>
                  <a:pt x="7519" y="9295"/>
                </a:lnTo>
                <a:lnTo>
                  <a:pt x="7738" y="9393"/>
                </a:lnTo>
                <a:lnTo>
                  <a:pt x="7738" y="9855"/>
                </a:lnTo>
                <a:lnTo>
                  <a:pt x="7738" y="10001"/>
                </a:lnTo>
                <a:lnTo>
                  <a:pt x="7495" y="9855"/>
                </a:lnTo>
                <a:lnTo>
                  <a:pt x="7251" y="9733"/>
                </a:lnTo>
                <a:lnTo>
                  <a:pt x="7105" y="9685"/>
                </a:lnTo>
                <a:lnTo>
                  <a:pt x="6984" y="9660"/>
                </a:lnTo>
                <a:lnTo>
                  <a:pt x="7324" y="9174"/>
                </a:lnTo>
                <a:close/>
                <a:moveTo>
                  <a:pt x="6911" y="9758"/>
                </a:moveTo>
                <a:lnTo>
                  <a:pt x="7008" y="9879"/>
                </a:lnTo>
                <a:lnTo>
                  <a:pt x="7130" y="10001"/>
                </a:lnTo>
                <a:lnTo>
                  <a:pt x="7373" y="10196"/>
                </a:lnTo>
                <a:lnTo>
                  <a:pt x="7543" y="10317"/>
                </a:lnTo>
                <a:lnTo>
                  <a:pt x="7762" y="10415"/>
                </a:lnTo>
                <a:lnTo>
                  <a:pt x="7762" y="10926"/>
                </a:lnTo>
                <a:lnTo>
                  <a:pt x="7470" y="10707"/>
                </a:lnTo>
                <a:lnTo>
                  <a:pt x="7203" y="10488"/>
                </a:lnTo>
                <a:lnTo>
                  <a:pt x="7057" y="10415"/>
                </a:lnTo>
                <a:lnTo>
                  <a:pt x="6911" y="10317"/>
                </a:lnTo>
                <a:lnTo>
                  <a:pt x="6741" y="10269"/>
                </a:lnTo>
                <a:lnTo>
                  <a:pt x="6570" y="10244"/>
                </a:lnTo>
                <a:lnTo>
                  <a:pt x="6911" y="9758"/>
                </a:lnTo>
                <a:close/>
                <a:moveTo>
                  <a:pt x="11072" y="9271"/>
                </a:moveTo>
                <a:lnTo>
                  <a:pt x="11291" y="9368"/>
                </a:lnTo>
                <a:lnTo>
                  <a:pt x="11266" y="9490"/>
                </a:lnTo>
                <a:lnTo>
                  <a:pt x="11266" y="9612"/>
                </a:lnTo>
                <a:lnTo>
                  <a:pt x="11096" y="9685"/>
                </a:lnTo>
                <a:lnTo>
                  <a:pt x="10950" y="9782"/>
                </a:lnTo>
                <a:lnTo>
                  <a:pt x="10658" y="9977"/>
                </a:lnTo>
                <a:lnTo>
                  <a:pt x="10293" y="10220"/>
                </a:lnTo>
                <a:lnTo>
                  <a:pt x="10123" y="10366"/>
                </a:lnTo>
                <a:lnTo>
                  <a:pt x="10050" y="10439"/>
                </a:lnTo>
                <a:lnTo>
                  <a:pt x="10001" y="10536"/>
                </a:lnTo>
                <a:lnTo>
                  <a:pt x="10001" y="10585"/>
                </a:lnTo>
                <a:lnTo>
                  <a:pt x="10025" y="10609"/>
                </a:lnTo>
                <a:lnTo>
                  <a:pt x="10123" y="10609"/>
                </a:lnTo>
                <a:lnTo>
                  <a:pt x="10220" y="10585"/>
                </a:lnTo>
                <a:lnTo>
                  <a:pt x="10390" y="10512"/>
                </a:lnTo>
                <a:lnTo>
                  <a:pt x="10561" y="10390"/>
                </a:lnTo>
                <a:lnTo>
                  <a:pt x="10731" y="10269"/>
                </a:lnTo>
                <a:lnTo>
                  <a:pt x="10999" y="10074"/>
                </a:lnTo>
                <a:lnTo>
                  <a:pt x="11291" y="9904"/>
                </a:lnTo>
                <a:lnTo>
                  <a:pt x="11339" y="10171"/>
                </a:lnTo>
                <a:lnTo>
                  <a:pt x="11412" y="10390"/>
                </a:lnTo>
                <a:lnTo>
                  <a:pt x="11145" y="10488"/>
                </a:lnTo>
                <a:lnTo>
                  <a:pt x="10877" y="10634"/>
                </a:lnTo>
                <a:lnTo>
                  <a:pt x="10731" y="10682"/>
                </a:lnTo>
                <a:lnTo>
                  <a:pt x="10561" y="10804"/>
                </a:lnTo>
                <a:lnTo>
                  <a:pt x="10415" y="10926"/>
                </a:lnTo>
                <a:lnTo>
                  <a:pt x="10342" y="10999"/>
                </a:lnTo>
                <a:lnTo>
                  <a:pt x="10317" y="11072"/>
                </a:lnTo>
                <a:lnTo>
                  <a:pt x="9879" y="10463"/>
                </a:lnTo>
                <a:lnTo>
                  <a:pt x="9587" y="10050"/>
                </a:lnTo>
                <a:lnTo>
                  <a:pt x="9733" y="10001"/>
                </a:lnTo>
                <a:lnTo>
                  <a:pt x="9904" y="9928"/>
                </a:lnTo>
                <a:lnTo>
                  <a:pt x="10196" y="9758"/>
                </a:lnTo>
                <a:lnTo>
                  <a:pt x="10634" y="9514"/>
                </a:lnTo>
                <a:lnTo>
                  <a:pt x="11047" y="9295"/>
                </a:lnTo>
                <a:lnTo>
                  <a:pt x="11072" y="9271"/>
                </a:lnTo>
                <a:close/>
                <a:moveTo>
                  <a:pt x="11534" y="10780"/>
                </a:moveTo>
                <a:lnTo>
                  <a:pt x="11656" y="11193"/>
                </a:lnTo>
                <a:lnTo>
                  <a:pt x="11631" y="11193"/>
                </a:lnTo>
                <a:lnTo>
                  <a:pt x="11437" y="11364"/>
                </a:lnTo>
                <a:lnTo>
                  <a:pt x="11218" y="11510"/>
                </a:lnTo>
                <a:lnTo>
                  <a:pt x="11023" y="11631"/>
                </a:lnTo>
                <a:lnTo>
                  <a:pt x="10828" y="11753"/>
                </a:lnTo>
                <a:lnTo>
                  <a:pt x="10804" y="11777"/>
                </a:lnTo>
                <a:lnTo>
                  <a:pt x="10439" y="11242"/>
                </a:lnTo>
                <a:lnTo>
                  <a:pt x="10512" y="11242"/>
                </a:lnTo>
                <a:lnTo>
                  <a:pt x="10585" y="11218"/>
                </a:lnTo>
                <a:lnTo>
                  <a:pt x="10731" y="11145"/>
                </a:lnTo>
                <a:lnTo>
                  <a:pt x="10999" y="10974"/>
                </a:lnTo>
                <a:lnTo>
                  <a:pt x="11534" y="10780"/>
                </a:lnTo>
                <a:close/>
                <a:moveTo>
                  <a:pt x="6522" y="10342"/>
                </a:moveTo>
                <a:lnTo>
                  <a:pt x="6668" y="10439"/>
                </a:lnTo>
                <a:lnTo>
                  <a:pt x="6838" y="10561"/>
                </a:lnTo>
                <a:lnTo>
                  <a:pt x="7105" y="10853"/>
                </a:lnTo>
                <a:lnTo>
                  <a:pt x="7251" y="10999"/>
                </a:lnTo>
                <a:lnTo>
                  <a:pt x="7397" y="11120"/>
                </a:lnTo>
                <a:lnTo>
                  <a:pt x="7568" y="11218"/>
                </a:lnTo>
                <a:lnTo>
                  <a:pt x="7738" y="11291"/>
                </a:lnTo>
                <a:lnTo>
                  <a:pt x="7762" y="11291"/>
                </a:lnTo>
                <a:lnTo>
                  <a:pt x="7762" y="12021"/>
                </a:lnTo>
                <a:lnTo>
                  <a:pt x="7665" y="11948"/>
                </a:lnTo>
                <a:lnTo>
                  <a:pt x="7568" y="11875"/>
                </a:lnTo>
                <a:lnTo>
                  <a:pt x="7397" y="11704"/>
                </a:lnTo>
                <a:lnTo>
                  <a:pt x="7057" y="11364"/>
                </a:lnTo>
                <a:lnTo>
                  <a:pt x="6862" y="11193"/>
                </a:lnTo>
                <a:lnTo>
                  <a:pt x="6619" y="11072"/>
                </a:lnTo>
                <a:lnTo>
                  <a:pt x="6376" y="10999"/>
                </a:lnTo>
                <a:lnTo>
                  <a:pt x="6132" y="10926"/>
                </a:lnTo>
                <a:lnTo>
                  <a:pt x="6522" y="10342"/>
                </a:lnTo>
                <a:close/>
                <a:moveTo>
                  <a:pt x="11753" y="11510"/>
                </a:moveTo>
                <a:lnTo>
                  <a:pt x="11826" y="11802"/>
                </a:lnTo>
                <a:lnTo>
                  <a:pt x="11704" y="11826"/>
                </a:lnTo>
                <a:lnTo>
                  <a:pt x="11607" y="11899"/>
                </a:lnTo>
                <a:lnTo>
                  <a:pt x="11412" y="12021"/>
                </a:lnTo>
                <a:lnTo>
                  <a:pt x="11291" y="12167"/>
                </a:lnTo>
                <a:lnTo>
                  <a:pt x="11218" y="12240"/>
                </a:lnTo>
                <a:lnTo>
                  <a:pt x="11193" y="12313"/>
                </a:lnTo>
                <a:lnTo>
                  <a:pt x="10901" y="11899"/>
                </a:lnTo>
                <a:lnTo>
                  <a:pt x="11120" y="11850"/>
                </a:lnTo>
                <a:lnTo>
                  <a:pt x="11339" y="11777"/>
                </a:lnTo>
                <a:lnTo>
                  <a:pt x="11558" y="11656"/>
                </a:lnTo>
                <a:lnTo>
                  <a:pt x="11753" y="11510"/>
                </a:lnTo>
                <a:close/>
                <a:moveTo>
                  <a:pt x="6059" y="11047"/>
                </a:moveTo>
                <a:lnTo>
                  <a:pt x="6303" y="11218"/>
                </a:lnTo>
                <a:lnTo>
                  <a:pt x="6546" y="11388"/>
                </a:lnTo>
                <a:lnTo>
                  <a:pt x="6789" y="11583"/>
                </a:lnTo>
                <a:lnTo>
                  <a:pt x="6984" y="11802"/>
                </a:lnTo>
                <a:lnTo>
                  <a:pt x="7251" y="12069"/>
                </a:lnTo>
                <a:lnTo>
                  <a:pt x="7397" y="12215"/>
                </a:lnTo>
                <a:lnTo>
                  <a:pt x="7543" y="12313"/>
                </a:lnTo>
                <a:lnTo>
                  <a:pt x="7276" y="12459"/>
                </a:lnTo>
                <a:lnTo>
                  <a:pt x="7154" y="12386"/>
                </a:lnTo>
                <a:lnTo>
                  <a:pt x="7008" y="12337"/>
                </a:lnTo>
                <a:lnTo>
                  <a:pt x="6765" y="12215"/>
                </a:lnTo>
                <a:lnTo>
                  <a:pt x="6522" y="12069"/>
                </a:lnTo>
                <a:lnTo>
                  <a:pt x="6327" y="11948"/>
                </a:lnTo>
                <a:lnTo>
                  <a:pt x="6157" y="11802"/>
                </a:lnTo>
                <a:lnTo>
                  <a:pt x="5962" y="11656"/>
                </a:lnTo>
                <a:lnTo>
                  <a:pt x="5767" y="11534"/>
                </a:lnTo>
                <a:lnTo>
                  <a:pt x="6059" y="11047"/>
                </a:lnTo>
                <a:close/>
                <a:moveTo>
                  <a:pt x="5670" y="11680"/>
                </a:moveTo>
                <a:lnTo>
                  <a:pt x="5719" y="11777"/>
                </a:lnTo>
                <a:lnTo>
                  <a:pt x="5792" y="11850"/>
                </a:lnTo>
                <a:lnTo>
                  <a:pt x="5938" y="12021"/>
                </a:lnTo>
                <a:lnTo>
                  <a:pt x="6108" y="12167"/>
                </a:lnTo>
                <a:lnTo>
                  <a:pt x="6278" y="12288"/>
                </a:lnTo>
                <a:lnTo>
                  <a:pt x="6546" y="12483"/>
                </a:lnTo>
                <a:lnTo>
                  <a:pt x="6716" y="12580"/>
                </a:lnTo>
                <a:lnTo>
                  <a:pt x="6887" y="12678"/>
                </a:lnTo>
                <a:lnTo>
                  <a:pt x="6522" y="12848"/>
                </a:lnTo>
                <a:lnTo>
                  <a:pt x="6230" y="12653"/>
                </a:lnTo>
                <a:lnTo>
                  <a:pt x="5938" y="12434"/>
                </a:lnTo>
                <a:lnTo>
                  <a:pt x="5694" y="12215"/>
                </a:lnTo>
                <a:lnTo>
                  <a:pt x="5475" y="12021"/>
                </a:lnTo>
                <a:lnTo>
                  <a:pt x="5621" y="11777"/>
                </a:lnTo>
                <a:lnTo>
                  <a:pt x="5670" y="11680"/>
                </a:lnTo>
                <a:close/>
                <a:moveTo>
                  <a:pt x="11899" y="12094"/>
                </a:moveTo>
                <a:lnTo>
                  <a:pt x="12021" y="12605"/>
                </a:lnTo>
                <a:lnTo>
                  <a:pt x="11899" y="12726"/>
                </a:lnTo>
                <a:lnTo>
                  <a:pt x="11777" y="12848"/>
                </a:lnTo>
                <a:lnTo>
                  <a:pt x="11729" y="12921"/>
                </a:lnTo>
                <a:lnTo>
                  <a:pt x="11680" y="12994"/>
                </a:lnTo>
                <a:lnTo>
                  <a:pt x="11680" y="13018"/>
                </a:lnTo>
                <a:lnTo>
                  <a:pt x="11266" y="12434"/>
                </a:lnTo>
                <a:lnTo>
                  <a:pt x="11412" y="12386"/>
                </a:lnTo>
                <a:lnTo>
                  <a:pt x="11558" y="12313"/>
                </a:lnTo>
                <a:lnTo>
                  <a:pt x="11729" y="12215"/>
                </a:lnTo>
                <a:lnTo>
                  <a:pt x="11899" y="12094"/>
                </a:lnTo>
                <a:close/>
                <a:moveTo>
                  <a:pt x="5329" y="12240"/>
                </a:moveTo>
                <a:lnTo>
                  <a:pt x="5402" y="12361"/>
                </a:lnTo>
                <a:lnTo>
                  <a:pt x="5500" y="12483"/>
                </a:lnTo>
                <a:lnTo>
                  <a:pt x="5670" y="12678"/>
                </a:lnTo>
                <a:lnTo>
                  <a:pt x="5913" y="12897"/>
                </a:lnTo>
                <a:lnTo>
                  <a:pt x="6157" y="13067"/>
                </a:lnTo>
                <a:lnTo>
                  <a:pt x="5743" y="13335"/>
                </a:lnTo>
                <a:lnTo>
                  <a:pt x="5646" y="13310"/>
                </a:lnTo>
                <a:lnTo>
                  <a:pt x="5475" y="13237"/>
                </a:lnTo>
                <a:lnTo>
                  <a:pt x="5305" y="13164"/>
                </a:lnTo>
                <a:lnTo>
                  <a:pt x="5135" y="13043"/>
                </a:lnTo>
                <a:lnTo>
                  <a:pt x="4940" y="12970"/>
                </a:lnTo>
                <a:lnTo>
                  <a:pt x="4891" y="12945"/>
                </a:lnTo>
                <a:lnTo>
                  <a:pt x="5110" y="12605"/>
                </a:lnTo>
                <a:lnTo>
                  <a:pt x="5329" y="12240"/>
                </a:lnTo>
                <a:close/>
                <a:moveTo>
                  <a:pt x="12094" y="13043"/>
                </a:moveTo>
                <a:lnTo>
                  <a:pt x="12215" y="13748"/>
                </a:lnTo>
                <a:lnTo>
                  <a:pt x="11802" y="13189"/>
                </a:lnTo>
                <a:lnTo>
                  <a:pt x="11850" y="13189"/>
                </a:lnTo>
                <a:lnTo>
                  <a:pt x="11923" y="13164"/>
                </a:lnTo>
                <a:lnTo>
                  <a:pt x="11972" y="13140"/>
                </a:lnTo>
                <a:lnTo>
                  <a:pt x="12094" y="13043"/>
                </a:lnTo>
                <a:close/>
                <a:moveTo>
                  <a:pt x="4745" y="13140"/>
                </a:moveTo>
                <a:lnTo>
                  <a:pt x="4891" y="13310"/>
                </a:lnTo>
                <a:lnTo>
                  <a:pt x="5062" y="13456"/>
                </a:lnTo>
                <a:lnTo>
                  <a:pt x="5305" y="13602"/>
                </a:lnTo>
                <a:lnTo>
                  <a:pt x="4964" y="13846"/>
                </a:lnTo>
                <a:lnTo>
                  <a:pt x="4891" y="13773"/>
                </a:lnTo>
                <a:lnTo>
                  <a:pt x="4818" y="13700"/>
                </a:lnTo>
                <a:lnTo>
                  <a:pt x="4648" y="13627"/>
                </a:lnTo>
                <a:lnTo>
                  <a:pt x="4551" y="13554"/>
                </a:lnTo>
                <a:lnTo>
                  <a:pt x="4405" y="13529"/>
                </a:lnTo>
                <a:lnTo>
                  <a:pt x="4575" y="13335"/>
                </a:lnTo>
                <a:lnTo>
                  <a:pt x="4745" y="13140"/>
                </a:lnTo>
                <a:close/>
                <a:moveTo>
                  <a:pt x="8200" y="8833"/>
                </a:moveTo>
                <a:lnTo>
                  <a:pt x="8371" y="9076"/>
                </a:lnTo>
                <a:lnTo>
                  <a:pt x="8663" y="9514"/>
                </a:lnTo>
                <a:lnTo>
                  <a:pt x="8979" y="9928"/>
                </a:lnTo>
                <a:lnTo>
                  <a:pt x="9587" y="10780"/>
                </a:lnTo>
                <a:lnTo>
                  <a:pt x="10171" y="11583"/>
                </a:lnTo>
                <a:lnTo>
                  <a:pt x="10731" y="12410"/>
                </a:lnTo>
                <a:lnTo>
                  <a:pt x="11291" y="13213"/>
                </a:lnTo>
                <a:lnTo>
                  <a:pt x="11850" y="13992"/>
                </a:lnTo>
                <a:lnTo>
                  <a:pt x="11729" y="13943"/>
                </a:lnTo>
                <a:lnTo>
                  <a:pt x="11072" y="13554"/>
                </a:lnTo>
                <a:lnTo>
                  <a:pt x="10415" y="13189"/>
                </a:lnTo>
                <a:lnTo>
                  <a:pt x="9831" y="12921"/>
                </a:lnTo>
                <a:lnTo>
                  <a:pt x="9539" y="12799"/>
                </a:lnTo>
                <a:lnTo>
                  <a:pt x="9222" y="12678"/>
                </a:lnTo>
                <a:lnTo>
                  <a:pt x="8760" y="12507"/>
                </a:lnTo>
                <a:lnTo>
                  <a:pt x="8517" y="12410"/>
                </a:lnTo>
                <a:lnTo>
                  <a:pt x="8273" y="12337"/>
                </a:lnTo>
                <a:lnTo>
                  <a:pt x="8273" y="12288"/>
                </a:lnTo>
                <a:lnTo>
                  <a:pt x="8322" y="11996"/>
                </a:lnTo>
                <a:lnTo>
                  <a:pt x="8346" y="11680"/>
                </a:lnTo>
                <a:lnTo>
                  <a:pt x="8346" y="11388"/>
                </a:lnTo>
                <a:lnTo>
                  <a:pt x="8322" y="11072"/>
                </a:lnTo>
                <a:lnTo>
                  <a:pt x="8273" y="10463"/>
                </a:lnTo>
                <a:lnTo>
                  <a:pt x="8225" y="9855"/>
                </a:lnTo>
                <a:lnTo>
                  <a:pt x="8200" y="8833"/>
                </a:lnTo>
                <a:close/>
                <a:moveTo>
                  <a:pt x="7324" y="8346"/>
                </a:moveTo>
                <a:lnTo>
                  <a:pt x="6935" y="8906"/>
                </a:lnTo>
                <a:lnTo>
                  <a:pt x="6570" y="9441"/>
                </a:lnTo>
                <a:lnTo>
                  <a:pt x="5962" y="10439"/>
                </a:lnTo>
                <a:lnTo>
                  <a:pt x="5354" y="11437"/>
                </a:lnTo>
                <a:lnTo>
                  <a:pt x="4818" y="12386"/>
                </a:lnTo>
                <a:lnTo>
                  <a:pt x="4502" y="12848"/>
                </a:lnTo>
                <a:lnTo>
                  <a:pt x="4356" y="13067"/>
                </a:lnTo>
                <a:lnTo>
                  <a:pt x="4161" y="13286"/>
                </a:lnTo>
                <a:lnTo>
                  <a:pt x="3967" y="13529"/>
                </a:lnTo>
                <a:lnTo>
                  <a:pt x="3796" y="13773"/>
                </a:lnTo>
                <a:lnTo>
                  <a:pt x="3650" y="14040"/>
                </a:lnTo>
                <a:lnTo>
                  <a:pt x="3504" y="14308"/>
                </a:lnTo>
                <a:lnTo>
                  <a:pt x="3577" y="13578"/>
                </a:lnTo>
                <a:lnTo>
                  <a:pt x="3699" y="12897"/>
                </a:lnTo>
                <a:lnTo>
                  <a:pt x="3821" y="12215"/>
                </a:lnTo>
                <a:lnTo>
                  <a:pt x="3967" y="11558"/>
                </a:lnTo>
                <a:lnTo>
                  <a:pt x="4113" y="10926"/>
                </a:lnTo>
                <a:lnTo>
                  <a:pt x="4234" y="10269"/>
                </a:lnTo>
                <a:lnTo>
                  <a:pt x="4332" y="9612"/>
                </a:lnTo>
                <a:lnTo>
                  <a:pt x="4307" y="9539"/>
                </a:lnTo>
                <a:lnTo>
                  <a:pt x="4453" y="9587"/>
                </a:lnTo>
                <a:lnTo>
                  <a:pt x="4624" y="9563"/>
                </a:lnTo>
                <a:lnTo>
                  <a:pt x="4818" y="9514"/>
                </a:lnTo>
                <a:lnTo>
                  <a:pt x="5013" y="9441"/>
                </a:lnTo>
                <a:lnTo>
                  <a:pt x="5354" y="9271"/>
                </a:lnTo>
                <a:lnTo>
                  <a:pt x="5646" y="9149"/>
                </a:lnTo>
                <a:lnTo>
                  <a:pt x="6497" y="8760"/>
                </a:lnTo>
                <a:lnTo>
                  <a:pt x="7324" y="8346"/>
                </a:lnTo>
                <a:close/>
                <a:moveTo>
                  <a:pt x="4234" y="13700"/>
                </a:moveTo>
                <a:lnTo>
                  <a:pt x="4307" y="13773"/>
                </a:lnTo>
                <a:lnTo>
                  <a:pt x="4380" y="13821"/>
                </a:lnTo>
                <a:lnTo>
                  <a:pt x="4551" y="13943"/>
                </a:lnTo>
                <a:lnTo>
                  <a:pt x="4697" y="14016"/>
                </a:lnTo>
                <a:lnTo>
                  <a:pt x="4307" y="14259"/>
                </a:lnTo>
                <a:lnTo>
                  <a:pt x="4161" y="14332"/>
                </a:lnTo>
                <a:lnTo>
                  <a:pt x="3991" y="14405"/>
                </a:lnTo>
                <a:lnTo>
                  <a:pt x="3650" y="14502"/>
                </a:lnTo>
                <a:lnTo>
                  <a:pt x="3748" y="14429"/>
                </a:lnTo>
                <a:lnTo>
                  <a:pt x="3821" y="14332"/>
                </a:lnTo>
                <a:lnTo>
                  <a:pt x="3967" y="14113"/>
                </a:lnTo>
                <a:lnTo>
                  <a:pt x="4113" y="13894"/>
                </a:lnTo>
                <a:lnTo>
                  <a:pt x="4234" y="13700"/>
                </a:lnTo>
                <a:close/>
                <a:moveTo>
                  <a:pt x="7835" y="0"/>
                </a:moveTo>
                <a:lnTo>
                  <a:pt x="7762" y="25"/>
                </a:lnTo>
                <a:lnTo>
                  <a:pt x="7689" y="73"/>
                </a:lnTo>
                <a:lnTo>
                  <a:pt x="7641" y="73"/>
                </a:lnTo>
                <a:lnTo>
                  <a:pt x="7495" y="146"/>
                </a:lnTo>
                <a:lnTo>
                  <a:pt x="7373" y="244"/>
                </a:lnTo>
                <a:lnTo>
                  <a:pt x="7276" y="341"/>
                </a:lnTo>
                <a:lnTo>
                  <a:pt x="7178" y="463"/>
                </a:lnTo>
                <a:lnTo>
                  <a:pt x="6984" y="730"/>
                </a:lnTo>
                <a:lnTo>
                  <a:pt x="6838" y="1047"/>
                </a:lnTo>
                <a:lnTo>
                  <a:pt x="6716" y="1387"/>
                </a:lnTo>
                <a:lnTo>
                  <a:pt x="6619" y="1704"/>
                </a:lnTo>
                <a:lnTo>
                  <a:pt x="6449" y="2288"/>
                </a:lnTo>
                <a:lnTo>
                  <a:pt x="6230" y="2920"/>
                </a:lnTo>
                <a:lnTo>
                  <a:pt x="6108" y="3237"/>
                </a:lnTo>
                <a:lnTo>
                  <a:pt x="5962" y="3529"/>
                </a:lnTo>
                <a:lnTo>
                  <a:pt x="5767" y="3845"/>
                </a:lnTo>
                <a:lnTo>
                  <a:pt x="5548" y="4161"/>
                </a:lnTo>
                <a:lnTo>
                  <a:pt x="5378" y="4478"/>
                </a:lnTo>
                <a:lnTo>
                  <a:pt x="5281" y="4648"/>
                </a:lnTo>
                <a:lnTo>
                  <a:pt x="5208" y="4818"/>
                </a:lnTo>
                <a:lnTo>
                  <a:pt x="4891" y="4916"/>
                </a:lnTo>
                <a:lnTo>
                  <a:pt x="4575" y="4989"/>
                </a:lnTo>
                <a:lnTo>
                  <a:pt x="3918" y="5110"/>
                </a:lnTo>
                <a:lnTo>
                  <a:pt x="2580" y="5305"/>
                </a:lnTo>
                <a:lnTo>
                  <a:pt x="1801" y="5402"/>
                </a:lnTo>
                <a:lnTo>
                  <a:pt x="998" y="5500"/>
                </a:lnTo>
                <a:lnTo>
                  <a:pt x="755" y="5524"/>
                </a:lnTo>
                <a:lnTo>
                  <a:pt x="511" y="5524"/>
                </a:lnTo>
                <a:lnTo>
                  <a:pt x="244" y="5548"/>
                </a:lnTo>
                <a:lnTo>
                  <a:pt x="146" y="5597"/>
                </a:lnTo>
                <a:lnTo>
                  <a:pt x="49" y="5646"/>
                </a:lnTo>
                <a:lnTo>
                  <a:pt x="0" y="5719"/>
                </a:lnTo>
                <a:lnTo>
                  <a:pt x="0" y="5792"/>
                </a:lnTo>
                <a:lnTo>
                  <a:pt x="0" y="5865"/>
                </a:lnTo>
                <a:lnTo>
                  <a:pt x="0" y="5962"/>
                </a:lnTo>
                <a:lnTo>
                  <a:pt x="49" y="6035"/>
                </a:lnTo>
                <a:lnTo>
                  <a:pt x="146" y="6229"/>
                </a:lnTo>
                <a:lnTo>
                  <a:pt x="292" y="6375"/>
                </a:lnTo>
                <a:lnTo>
                  <a:pt x="438" y="6497"/>
                </a:lnTo>
                <a:lnTo>
                  <a:pt x="682" y="6716"/>
                </a:lnTo>
                <a:lnTo>
                  <a:pt x="925" y="6935"/>
                </a:lnTo>
                <a:lnTo>
                  <a:pt x="1460" y="7349"/>
                </a:lnTo>
                <a:lnTo>
                  <a:pt x="1971" y="7811"/>
                </a:lnTo>
                <a:lnTo>
                  <a:pt x="2507" y="8273"/>
                </a:lnTo>
                <a:lnTo>
                  <a:pt x="2847" y="8565"/>
                </a:lnTo>
                <a:lnTo>
                  <a:pt x="3188" y="8882"/>
                </a:lnTo>
                <a:lnTo>
                  <a:pt x="3504" y="9222"/>
                </a:lnTo>
                <a:lnTo>
                  <a:pt x="3650" y="9417"/>
                </a:lnTo>
                <a:lnTo>
                  <a:pt x="3772" y="9612"/>
                </a:lnTo>
                <a:lnTo>
                  <a:pt x="3821" y="9685"/>
                </a:lnTo>
                <a:lnTo>
                  <a:pt x="3918" y="9709"/>
                </a:lnTo>
                <a:lnTo>
                  <a:pt x="3748" y="10342"/>
                </a:lnTo>
                <a:lnTo>
                  <a:pt x="3602" y="10974"/>
                </a:lnTo>
                <a:lnTo>
                  <a:pt x="3334" y="12264"/>
                </a:lnTo>
                <a:lnTo>
                  <a:pt x="3212" y="12872"/>
                </a:lnTo>
                <a:lnTo>
                  <a:pt x="3091" y="13529"/>
                </a:lnTo>
                <a:lnTo>
                  <a:pt x="3042" y="13870"/>
                </a:lnTo>
                <a:lnTo>
                  <a:pt x="2993" y="14186"/>
                </a:lnTo>
                <a:lnTo>
                  <a:pt x="2993" y="14502"/>
                </a:lnTo>
                <a:lnTo>
                  <a:pt x="3018" y="14819"/>
                </a:lnTo>
                <a:lnTo>
                  <a:pt x="3042" y="14916"/>
                </a:lnTo>
                <a:lnTo>
                  <a:pt x="3091" y="14965"/>
                </a:lnTo>
                <a:lnTo>
                  <a:pt x="3188" y="15013"/>
                </a:lnTo>
                <a:lnTo>
                  <a:pt x="3261" y="15013"/>
                </a:lnTo>
                <a:lnTo>
                  <a:pt x="3383" y="15038"/>
                </a:lnTo>
                <a:lnTo>
                  <a:pt x="3529" y="15062"/>
                </a:lnTo>
                <a:lnTo>
                  <a:pt x="3675" y="15038"/>
                </a:lnTo>
                <a:lnTo>
                  <a:pt x="3796" y="15013"/>
                </a:lnTo>
                <a:lnTo>
                  <a:pt x="4088" y="14940"/>
                </a:lnTo>
                <a:lnTo>
                  <a:pt x="4405" y="14794"/>
                </a:lnTo>
                <a:lnTo>
                  <a:pt x="4672" y="14624"/>
                </a:lnTo>
                <a:lnTo>
                  <a:pt x="4964" y="14454"/>
                </a:lnTo>
                <a:lnTo>
                  <a:pt x="5402" y="14138"/>
                </a:lnTo>
                <a:lnTo>
                  <a:pt x="5719" y="13943"/>
                </a:lnTo>
                <a:lnTo>
                  <a:pt x="6035" y="13748"/>
                </a:lnTo>
                <a:lnTo>
                  <a:pt x="6716" y="13383"/>
                </a:lnTo>
                <a:lnTo>
                  <a:pt x="7373" y="13018"/>
                </a:lnTo>
                <a:lnTo>
                  <a:pt x="7689" y="12824"/>
                </a:lnTo>
                <a:lnTo>
                  <a:pt x="8006" y="12629"/>
                </a:lnTo>
                <a:lnTo>
                  <a:pt x="8127" y="12726"/>
                </a:lnTo>
                <a:lnTo>
                  <a:pt x="8273" y="12799"/>
                </a:lnTo>
                <a:lnTo>
                  <a:pt x="8590" y="12945"/>
                </a:lnTo>
                <a:lnTo>
                  <a:pt x="9320" y="13213"/>
                </a:lnTo>
                <a:lnTo>
                  <a:pt x="9685" y="13383"/>
                </a:lnTo>
                <a:lnTo>
                  <a:pt x="10050" y="13554"/>
                </a:lnTo>
                <a:lnTo>
                  <a:pt x="10707" y="13894"/>
                </a:lnTo>
                <a:lnTo>
                  <a:pt x="11364" y="14283"/>
                </a:lnTo>
                <a:lnTo>
                  <a:pt x="11607" y="14454"/>
                </a:lnTo>
                <a:lnTo>
                  <a:pt x="11875" y="14624"/>
                </a:lnTo>
                <a:lnTo>
                  <a:pt x="12021" y="14697"/>
                </a:lnTo>
                <a:lnTo>
                  <a:pt x="12167" y="14770"/>
                </a:lnTo>
                <a:lnTo>
                  <a:pt x="12313" y="14794"/>
                </a:lnTo>
                <a:lnTo>
                  <a:pt x="12459" y="14770"/>
                </a:lnTo>
                <a:lnTo>
                  <a:pt x="12507" y="14770"/>
                </a:lnTo>
                <a:lnTo>
                  <a:pt x="12532" y="14721"/>
                </a:lnTo>
                <a:lnTo>
                  <a:pt x="12629" y="14697"/>
                </a:lnTo>
                <a:lnTo>
                  <a:pt x="12702" y="14648"/>
                </a:lnTo>
                <a:lnTo>
                  <a:pt x="12751" y="14575"/>
                </a:lnTo>
                <a:lnTo>
                  <a:pt x="12775" y="14478"/>
                </a:lnTo>
                <a:lnTo>
                  <a:pt x="12751" y="14065"/>
                </a:lnTo>
                <a:lnTo>
                  <a:pt x="12702" y="13651"/>
                </a:lnTo>
                <a:lnTo>
                  <a:pt x="12629" y="13262"/>
                </a:lnTo>
                <a:lnTo>
                  <a:pt x="12556" y="12848"/>
                </a:lnTo>
                <a:lnTo>
                  <a:pt x="12337" y="12045"/>
                </a:lnTo>
                <a:lnTo>
                  <a:pt x="12118" y="11242"/>
                </a:lnTo>
                <a:lnTo>
                  <a:pt x="11899" y="10463"/>
                </a:lnTo>
                <a:lnTo>
                  <a:pt x="11875" y="10390"/>
                </a:lnTo>
                <a:lnTo>
                  <a:pt x="11680" y="9685"/>
                </a:lnTo>
                <a:lnTo>
                  <a:pt x="11680" y="9636"/>
                </a:lnTo>
                <a:lnTo>
                  <a:pt x="11656" y="9563"/>
                </a:lnTo>
                <a:lnTo>
                  <a:pt x="11631" y="9514"/>
                </a:lnTo>
                <a:lnTo>
                  <a:pt x="11680" y="9490"/>
                </a:lnTo>
                <a:lnTo>
                  <a:pt x="11729" y="9466"/>
                </a:lnTo>
                <a:lnTo>
                  <a:pt x="11802" y="9393"/>
                </a:lnTo>
                <a:lnTo>
                  <a:pt x="11850" y="9344"/>
                </a:lnTo>
                <a:lnTo>
                  <a:pt x="12094" y="9101"/>
                </a:lnTo>
                <a:lnTo>
                  <a:pt x="12361" y="8882"/>
                </a:lnTo>
                <a:lnTo>
                  <a:pt x="12897" y="8419"/>
                </a:lnTo>
                <a:lnTo>
                  <a:pt x="13432" y="8006"/>
                </a:lnTo>
                <a:lnTo>
                  <a:pt x="13967" y="7568"/>
                </a:lnTo>
                <a:lnTo>
                  <a:pt x="14211" y="7324"/>
                </a:lnTo>
                <a:lnTo>
                  <a:pt x="14454" y="7105"/>
                </a:lnTo>
                <a:lnTo>
                  <a:pt x="14697" y="6838"/>
                </a:lnTo>
                <a:lnTo>
                  <a:pt x="14892" y="6570"/>
                </a:lnTo>
                <a:lnTo>
                  <a:pt x="15232" y="6205"/>
                </a:lnTo>
                <a:lnTo>
                  <a:pt x="15403" y="5986"/>
                </a:lnTo>
                <a:lnTo>
                  <a:pt x="15451" y="5889"/>
                </a:lnTo>
                <a:lnTo>
                  <a:pt x="15500" y="5767"/>
                </a:lnTo>
                <a:lnTo>
                  <a:pt x="15500" y="5743"/>
                </a:lnTo>
                <a:lnTo>
                  <a:pt x="15476" y="5646"/>
                </a:lnTo>
                <a:lnTo>
                  <a:pt x="15427" y="5573"/>
                </a:lnTo>
                <a:lnTo>
                  <a:pt x="15354" y="5475"/>
                </a:lnTo>
                <a:lnTo>
                  <a:pt x="15257" y="5427"/>
                </a:lnTo>
                <a:lnTo>
                  <a:pt x="15135" y="5378"/>
                </a:lnTo>
                <a:lnTo>
                  <a:pt x="15013" y="5354"/>
                </a:lnTo>
                <a:lnTo>
                  <a:pt x="14770" y="5329"/>
                </a:lnTo>
                <a:lnTo>
                  <a:pt x="14527" y="5305"/>
                </a:lnTo>
                <a:lnTo>
                  <a:pt x="13797" y="5256"/>
                </a:lnTo>
                <a:lnTo>
                  <a:pt x="13091" y="5208"/>
                </a:lnTo>
                <a:lnTo>
                  <a:pt x="12410" y="5208"/>
                </a:lnTo>
                <a:lnTo>
                  <a:pt x="11753" y="5159"/>
                </a:lnTo>
                <a:lnTo>
                  <a:pt x="11485" y="5135"/>
                </a:lnTo>
                <a:lnTo>
                  <a:pt x="11218" y="5086"/>
                </a:lnTo>
                <a:lnTo>
                  <a:pt x="10950" y="5013"/>
                </a:lnTo>
                <a:lnTo>
                  <a:pt x="10682" y="4989"/>
                </a:lnTo>
                <a:lnTo>
                  <a:pt x="10658" y="4940"/>
                </a:lnTo>
                <a:lnTo>
                  <a:pt x="10634" y="4867"/>
                </a:lnTo>
                <a:lnTo>
                  <a:pt x="10415" y="4599"/>
                </a:lnTo>
                <a:lnTo>
                  <a:pt x="10220" y="4332"/>
                </a:lnTo>
                <a:lnTo>
                  <a:pt x="10025" y="4040"/>
                </a:lnTo>
                <a:lnTo>
                  <a:pt x="9855" y="3748"/>
                </a:lnTo>
                <a:lnTo>
                  <a:pt x="9514" y="3164"/>
                </a:lnTo>
                <a:lnTo>
                  <a:pt x="9222" y="2531"/>
                </a:lnTo>
                <a:lnTo>
                  <a:pt x="8638" y="1290"/>
                </a:lnTo>
                <a:lnTo>
                  <a:pt x="8322" y="682"/>
                </a:lnTo>
                <a:lnTo>
                  <a:pt x="7981" y="73"/>
                </a:lnTo>
                <a:lnTo>
                  <a:pt x="7908" y="25"/>
                </a:lnTo>
                <a:lnTo>
                  <a:pt x="7835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9044" tIns="99044" rIns="99044" bIns="99044" anchor="ctr" anchorCtr="0">
            <a:noAutofit/>
          </a:bodyPr>
          <a:lstStyle/>
          <a:p>
            <a:pPr marL="0" marR="0" lvl="0" indent="0" algn="l" defTabSz="990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517" b="0" i="0" u="none" strike="noStrike" kern="0" cap="none" spc="0" normalizeH="0" baseline="0" noProof="0">
              <a:ln>
                <a:noFill/>
              </a:ln>
              <a:solidFill>
                <a:srgbClr val="6D9EEB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8" name="Google Shape;98;p19"/>
          <p:cNvSpPr/>
          <p:nvPr/>
        </p:nvSpPr>
        <p:spPr>
          <a:xfrm rot="2487194">
            <a:off x="6611547" y="2683994"/>
            <a:ext cx="226015" cy="219629"/>
          </a:xfrm>
          <a:custGeom>
            <a:avLst/>
            <a:gdLst/>
            <a:ahLst/>
            <a:cxnLst/>
            <a:rect l="l" t="t" r="r" b="b"/>
            <a:pathLst>
              <a:path w="15501" h="15063" extrusionOk="0">
                <a:moveTo>
                  <a:pt x="7957" y="925"/>
                </a:moveTo>
                <a:lnTo>
                  <a:pt x="8249" y="1533"/>
                </a:lnTo>
                <a:lnTo>
                  <a:pt x="8103" y="1606"/>
                </a:lnTo>
                <a:lnTo>
                  <a:pt x="7957" y="1704"/>
                </a:lnTo>
                <a:lnTo>
                  <a:pt x="7933" y="1752"/>
                </a:lnTo>
                <a:lnTo>
                  <a:pt x="7933" y="1339"/>
                </a:lnTo>
                <a:lnTo>
                  <a:pt x="7957" y="925"/>
                </a:lnTo>
                <a:close/>
                <a:moveTo>
                  <a:pt x="8371" y="1801"/>
                </a:moveTo>
                <a:lnTo>
                  <a:pt x="8492" y="2020"/>
                </a:lnTo>
                <a:lnTo>
                  <a:pt x="8346" y="2117"/>
                </a:lnTo>
                <a:lnTo>
                  <a:pt x="8200" y="2215"/>
                </a:lnTo>
                <a:lnTo>
                  <a:pt x="8079" y="2288"/>
                </a:lnTo>
                <a:lnTo>
                  <a:pt x="7957" y="2409"/>
                </a:lnTo>
                <a:lnTo>
                  <a:pt x="7933" y="2069"/>
                </a:lnTo>
                <a:lnTo>
                  <a:pt x="8127" y="1971"/>
                </a:lnTo>
                <a:lnTo>
                  <a:pt x="8249" y="1898"/>
                </a:lnTo>
                <a:lnTo>
                  <a:pt x="8371" y="1801"/>
                </a:lnTo>
                <a:close/>
                <a:moveTo>
                  <a:pt x="8663" y="2336"/>
                </a:moveTo>
                <a:lnTo>
                  <a:pt x="8784" y="2628"/>
                </a:lnTo>
                <a:lnTo>
                  <a:pt x="8687" y="2653"/>
                </a:lnTo>
                <a:lnTo>
                  <a:pt x="8590" y="2726"/>
                </a:lnTo>
                <a:lnTo>
                  <a:pt x="8419" y="2847"/>
                </a:lnTo>
                <a:lnTo>
                  <a:pt x="8225" y="2993"/>
                </a:lnTo>
                <a:lnTo>
                  <a:pt x="8054" y="3164"/>
                </a:lnTo>
                <a:lnTo>
                  <a:pt x="8006" y="2750"/>
                </a:lnTo>
                <a:lnTo>
                  <a:pt x="8176" y="2653"/>
                </a:lnTo>
                <a:lnTo>
                  <a:pt x="8322" y="2531"/>
                </a:lnTo>
                <a:lnTo>
                  <a:pt x="8565" y="2385"/>
                </a:lnTo>
                <a:lnTo>
                  <a:pt x="8663" y="2336"/>
                </a:lnTo>
                <a:close/>
                <a:moveTo>
                  <a:pt x="8979" y="2945"/>
                </a:moveTo>
                <a:lnTo>
                  <a:pt x="8979" y="2969"/>
                </a:lnTo>
                <a:lnTo>
                  <a:pt x="9076" y="3164"/>
                </a:lnTo>
                <a:lnTo>
                  <a:pt x="8857" y="3285"/>
                </a:lnTo>
                <a:lnTo>
                  <a:pt x="8663" y="3431"/>
                </a:lnTo>
                <a:lnTo>
                  <a:pt x="8371" y="3626"/>
                </a:lnTo>
                <a:lnTo>
                  <a:pt x="8079" y="3821"/>
                </a:lnTo>
                <a:lnTo>
                  <a:pt x="8054" y="3504"/>
                </a:lnTo>
                <a:lnTo>
                  <a:pt x="8200" y="3456"/>
                </a:lnTo>
                <a:lnTo>
                  <a:pt x="8322" y="3383"/>
                </a:lnTo>
                <a:lnTo>
                  <a:pt x="8541" y="3212"/>
                </a:lnTo>
                <a:lnTo>
                  <a:pt x="8833" y="3018"/>
                </a:lnTo>
                <a:lnTo>
                  <a:pt x="8979" y="2945"/>
                </a:lnTo>
                <a:close/>
                <a:moveTo>
                  <a:pt x="9271" y="3529"/>
                </a:moveTo>
                <a:lnTo>
                  <a:pt x="9393" y="3796"/>
                </a:lnTo>
                <a:lnTo>
                  <a:pt x="8736" y="4186"/>
                </a:lnTo>
                <a:lnTo>
                  <a:pt x="8419" y="4380"/>
                </a:lnTo>
                <a:lnTo>
                  <a:pt x="8249" y="4478"/>
                </a:lnTo>
                <a:lnTo>
                  <a:pt x="8103" y="4599"/>
                </a:lnTo>
                <a:lnTo>
                  <a:pt x="8079" y="4113"/>
                </a:lnTo>
                <a:lnTo>
                  <a:pt x="8225" y="4088"/>
                </a:lnTo>
                <a:lnTo>
                  <a:pt x="8371" y="4040"/>
                </a:lnTo>
                <a:lnTo>
                  <a:pt x="8663" y="3894"/>
                </a:lnTo>
                <a:lnTo>
                  <a:pt x="9052" y="3650"/>
                </a:lnTo>
                <a:lnTo>
                  <a:pt x="9271" y="3529"/>
                </a:lnTo>
                <a:close/>
                <a:moveTo>
                  <a:pt x="9587" y="4186"/>
                </a:moveTo>
                <a:lnTo>
                  <a:pt x="9660" y="4332"/>
                </a:lnTo>
                <a:lnTo>
                  <a:pt x="9490" y="4429"/>
                </a:lnTo>
                <a:lnTo>
                  <a:pt x="9344" y="4551"/>
                </a:lnTo>
                <a:lnTo>
                  <a:pt x="9052" y="4770"/>
                </a:lnTo>
                <a:lnTo>
                  <a:pt x="8809" y="4916"/>
                </a:lnTo>
                <a:lnTo>
                  <a:pt x="8590" y="5110"/>
                </a:lnTo>
                <a:lnTo>
                  <a:pt x="8371" y="5305"/>
                </a:lnTo>
                <a:lnTo>
                  <a:pt x="8176" y="5524"/>
                </a:lnTo>
                <a:lnTo>
                  <a:pt x="8127" y="4794"/>
                </a:lnTo>
                <a:lnTo>
                  <a:pt x="8322" y="4794"/>
                </a:lnTo>
                <a:lnTo>
                  <a:pt x="8492" y="4721"/>
                </a:lnTo>
                <a:lnTo>
                  <a:pt x="8833" y="4575"/>
                </a:lnTo>
                <a:lnTo>
                  <a:pt x="9222" y="4380"/>
                </a:lnTo>
                <a:lnTo>
                  <a:pt x="9587" y="4186"/>
                </a:lnTo>
                <a:close/>
                <a:moveTo>
                  <a:pt x="14965" y="5938"/>
                </a:moveTo>
                <a:lnTo>
                  <a:pt x="14795" y="6059"/>
                </a:lnTo>
                <a:lnTo>
                  <a:pt x="14649" y="6205"/>
                </a:lnTo>
                <a:lnTo>
                  <a:pt x="14576" y="6181"/>
                </a:lnTo>
                <a:lnTo>
                  <a:pt x="14332" y="6157"/>
                </a:lnTo>
                <a:lnTo>
                  <a:pt x="14965" y="5938"/>
                </a:lnTo>
                <a:close/>
                <a:moveTo>
                  <a:pt x="2190" y="5840"/>
                </a:moveTo>
                <a:lnTo>
                  <a:pt x="2093" y="5986"/>
                </a:lnTo>
                <a:lnTo>
                  <a:pt x="2044" y="6132"/>
                </a:lnTo>
                <a:lnTo>
                  <a:pt x="2044" y="6181"/>
                </a:lnTo>
                <a:lnTo>
                  <a:pt x="2044" y="6254"/>
                </a:lnTo>
                <a:lnTo>
                  <a:pt x="1874" y="6181"/>
                </a:lnTo>
                <a:lnTo>
                  <a:pt x="1679" y="6108"/>
                </a:lnTo>
                <a:lnTo>
                  <a:pt x="1266" y="5962"/>
                </a:lnTo>
                <a:lnTo>
                  <a:pt x="2190" y="5840"/>
                </a:lnTo>
                <a:close/>
                <a:moveTo>
                  <a:pt x="3018" y="5743"/>
                </a:moveTo>
                <a:lnTo>
                  <a:pt x="2677" y="6132"/>
                </a:lnTo>
                <a:lnTo>
                  <a:pt x="2555" y="6302"/>
                </a:lnTo>
                <a:lnTo>
                  <a:pt x="2288" y="6278"/>
                </a:lnTo>
                <a:lnTo>
                  <a:pt x="2312" y="6254"/>
                </a:lnTo>
                <a:lnTo>
                  <a:pt x="2409" y="6181"/>
                </a:lnTo>
                <a:lnTo>
                  <a:pt x="2482" y="6059"/>
                </a:lnTo>
                <a:lnTo>
                  <a:pt x="2604" y="5938"/>
                </a:lnTo>
                <a:lnTo>
                  <a:pt x="2750" y="5816"/>
                </a:lnTo>
                <a:lnTo>
                  <a:pt x="2823" y="5767"/>
                </a:lnTo>
                <a:lnTo>
                  <a:pt x="3018" y="5743"/>
                </a:lnTo>
                <a:close/>
                <a:moveTo>
                  <a:pt x="9879" y="4672"/>
                </a:moveTo>
                <a:lnTo>
                  <a:pt x="9977" y="4818"/>
                </a:lnTo>
                <a:lnTo>
                  <a:pt x="9952" y="4818"/>
                </a:lnTo>
                <a:lnTo>
                  <a:pt x="9733" y="5062"/>
                </a:lnTo>
                <a:lnTo>
                  <a:pt x="9490" y="5281"/>
                </a:lnTo>
                <a:lnTo>
                  <a:pt x="8979" y="5719"/>
                </a:lnTo>
                <a:lnTo>
                  <a:pt x="8590" y="6035"/>
                </a:lnTo>
                <a:lnTo>
                  <a:pt x="8395" y="6181"/>
                </a:lnTo>
                <a:lnTo>
                  <a:pt x="8200" y="6351"/>
                </a:lnTo>
                <a:lnTo>
                  <a:pt x="8176" y="5694"/>
                </a:lnTo>
                <a:lnTo>
                  <a:pt x="8468" y="5573"/>
                </a:lnTo>
                <a:lnTo>
                  <a:pt x="8736" y="5402"/>
                </a:lnTo>
                <a:lnTo>
                  <a:pt x="9247" y="5086"/>
                </a:lnTo>
                <a:lnTo>
                  <a:pt x="9539" y="4916"/>
                </a:lnTo>
                <a:lnTo>
                  <a:pt x="9709" y="4794"/>
                </a:lnTo>
                <a:lnTo>
                  <a:pt x="9879" y="4672"/>
                </a:lnTo>
                <a:close/>
                <a:moveTo>
                  <a:pt x="3967" y="5597"/>
                </a:moveTo>
                <a:lnTo>
                  <a:pt x="3869" y="5719"/>
                </a:lnTo>
                <a:lnTo>
                  <a:pt x="3723" y="5986"/>
                </a:lnTo>
                <a:lnTo>
                  <a:pt x="3553" y="6229"/>
                </a:lnTo>
                <a:lnTo>
                  <a:pt x="3504" y="6327"/>
                </a:lnTo>
                <a:lnTo>
                  <a:pt x="3456" y="6424"/>
                </a:lnTo>
                <a:lnTo>
                  <a:pt x="3164" y="6375"/>
                </a:lnTo>
                <a:lnTo>
                  <a:pt x="2920" y="6327"/>
                </a:lnTo>
                <a:lnTo>
                  <a:pt x="3066" y="6181"/>
                </a:lnTo>
                <a:lnTo>
                  <a:pt x="3431" y="5792"/>
                </a:lnTo>
                <a:lnTo>
                  <a:pt x="3602" y="5646"/>
                </a:lnTo>
                <a:lnTo>
                  <a:pt x="3967" y="5597"/>
                </a:lnTo>
                <a:close/>
                <a:moveTo>
                  <a:pt x="5110" y="5354"/>
                </a:moveTo>
                <a:lnTo>
                  <a:pt x="4989" y="5475"/>
                </a:lnTo>
                <a:lnTo>
                  <a:pt x="4867" y="5597"/>
                </a:lnTo>
                <a:lnTo>
                  <a:pt x="4648" y="5865"/>
                </a:lnTo>
                <a:lnTo>
                  <a:pt x="4380" y="6205"/>
                </a:lnTo>
                <a:lnTo>
                  <a:pt x="4234" y="6400"/>
                </a:lnTo>
                <a:lnTo>
                  <a:pt x="4113" y="6594"/>
                </a:lnTo>
                <a:lnTo>
                  <a:pt x="3723" y="6497"/>
                </a:lnTo>
                <a:lnTo>
                  <a:pt x="3821" y="6400"/>
                </a:lnTo>
                <a:lnTo>
                  <a:pt x="3869" y="6278"/>
                </a:lnTo>
                <a:lnTo>
                  <a:pt x="3991" y="6084"/>
                </a:lnTo>
                <a:lnTo>
                  <a:pt x="4137" y="5865"/>
                </a:lnTo>
                <a:lnTo>
                  <a:pt x="4307" y="5694"/>
                </a:lnTo>
                <a:lnTo>
                  <a:pt x="4405" y="5597"/>
                </a:lnTo>
                <a:lnTo>
                  <a:pt x="4526" y="5500"/>
                </a:lnTo>
                <a:lnTo>
                  <a:pt x="5110" y="5354"/>
                </a:lnTo>
                <a:close/>
                <a:moveTo>
                  <a:pt x="14065" y="6254"/>
                </a:moveTo>
                <a:lnTo>
                  <a:pt x="14138" y="6327"/>
                </a:lnTo>
                <a:lnTo>
                  <a:pt x="14235" y="6375"/>
                </a:lnTo>
                <a:lnTo>
                  <a:pt x="14430" y="6448"/>
                </a:lnTo>
                <a:lnTo>
                  <a:pt x="14186" y="6740"/>
                </a:lnTo>
                <a:lnTo>
                  <a:pt x="14016" y="6643"/>
                </a:lnTo>
                <a:lnTo>
                  <a:pt x="13846" y="6546"/>
                </a:lnTo>
                <a:lnTo>
                  <a:pt x="13675" y="6497"/>
                </a:lnTo>
                <a:lnTo>
                  <a:pt x="13481" y="6448"/>
                </a:lnTo>
                <a:lnTo>
                  <a:pt x="14065" y="6254"/>
                </a:lnTo>
                <a:close/>
                <a:moveTo>
                  <a:pt x="5573" y="5451"/>
                </a:moveTo>
                <a:lnTo>
                  <a:pt x="5719" y="5621"/>
                </a:lnTo>
                <a:lnTo>
                  <a:pt x="5840" y="5767"/>
                </a:lnTo>
                <a:lnTo>
                  <a:pt x="5816" y="5767"/>
                </a:lnTo>
                <a:lnTo>
                  <a:pt x="5670" y="5840"/>
                </a:lnTo>
                <a:lnTo>
                  <a:pt x="5548" y="5962"/>
                </a:lnTo>
                <a:lnTo>
                  <a:pt x="5354" y="6205"/>
                </a:lnTo>
                <a:lnTo>
                  <a:pt x="5110" y="6473"/>
                </a:lnTo>
                <a:lnTo>
                  <a:pt x="4989" y="6619"/>
                </a:lnTo>
                <a:lnTo>
                  <a:pt x="4916" y="6765"/>
                </a:lnTo>
                <a:lnTo>
                  <a:pt x="4429" y="6667"/>
                </a:lnTo>
                <a:lnTo>
                  <a:pt x="4551" y="6546"/>
                </a:lnTo>
                <a:lnTo>
                  <a:pt x="4648" y="6424"/>
                </a:lnTo>
                <a:lnTo>
                  <a:pt x="4843" y="6157"/>
                </a:lnTo>
                <a:lnTo>
                  <a:pt x="5159" y="5816"/>
                </a:lnTo>
                <a:lnTo>
                  <a:pt x="5354" y="5646"/>
                </a:lnTo>
                <a:lnTo>
                  <a:pt x="5475" y="5548"/>
                </a:lnTo>
                <a:lnTo>
                  <a:pt x="5548" y="5451"/>
                </a:lnTo>
                <a:close/>
                <a:moveTo>
                  <a:pt x="6035" y="5962"/>
                </a:moveTo>
                <a:lnTo>
                  <a:pt x="6278" y="6254"/>
                </a:lnTo>
                <a:lnTo>
                  <a:pt x="6157" y="6424"/>
                </a:lnTo>
                <a:lnTo>
                  <a:pt x="6011" y="6643"/>
                </a:lnTo>
                <a:lnTo>
                  <a:pt x="5889" y="6862"/>
                </a:lnTo>
                <a:lnTo>
                  <a:pt x="5840" y="6935"/>
                </a:lnTo>
                <a:lnTo>
                  <a:pt x="5840" y="7008"/>
                </a:lnTo>
                <a:lnTo>
                  <a:pt x="5232" y="6838"/>
                </a:lnTo>
                <a:lnTo>
                  <a:pt x="5402" y="6692"/>
                </a:lnTo>
                <a:lnTo>
                  <a:pt x="5548" y="6546"/>
                </a:lnTo>
                <a:lnTo>
                  <a:pt x="5767" y="6278"/>
                </a:lnTo>
                <a:lnTo>
                  <a:pt x="5889" y="6157"/>
                </a:lnTo>
                <a:lnTo>
                  <a:pt x="6011" y="6011"/>
                </a:lnTo>
                <a:lnTo>
                  <a:pt x="6035" y="5962"/>
                </a:lnTo>
                <a:close/>
                <a:moveTo>
                  <a:pt x="7519" y="925"/>
                </a:moveTo>
                <a:lnTo>
                  <a:pt x="7470" y="1120"/>
                </a:lnTo>
                <a:lnTo>
                  <a:pt x="7470" y="1314"/>
                </a:lnTo>
                <a:lnTo>
                  <a:pt x="7470" y="1704"/>
                </a:lnTo>
                <a:lnTo>
                  <a:pt x="7495" y="2093"/>
                </a:lnTo>
                <a:lnTo>
                  <a:pt x="7519" y="2482"/>
                </a:lnTo>
                <a:lnTo>
                  <a:pt x="7592" y="3285"/>
                </a:lnTo>
                <a:lnTo>
                  <a:pt x="7665" y="4234"/>
                </a:lnTo>
                <a:lnTo>
                  <a:pt x="7714" y="5183"/>
                </a:lnTo>
                <a:lnTo>
                  <a:pt x="7714" y="6132"/>
                </a:lnTo>
                <a:lnTo>
                  <a:pt x="7714" y="7081"/>
                </a:lnTo>
                <a:lnTo>
                  <a:pt x="7519" y="6886"/>
                </a:lnTo>
                <a:lnTo>
                  <a:pt x="7324" y="6716"/>
                </a:lnTo>
                <a:lnTo>
                  <a:pt x="7032" y="6473"/>
                </a:lnTo>
                <a:lnTo>
                  <a:pt x="6522" y="5913"/>
                </a:lnTo>
                <a:lnTo>
                  <a:pt x="5986" y="5354"/>
                </a:lnTo>
                <a:lnTo>
                  <a:pt x="5792" y="5159"/>
                </a:lnTo>
                <a:lnTo>
                  <a:pt x="5670" y="5086"/>
                </a:lnTo>
                <a:lnTo>
                  <a:pt x="5573" y="5013"/>
                </a:lnTo>
                <a:lnTo>
                  <a:pt x="5719" y="4721"/>
                </a:lnTo>
                <a:lnTo>
                  <a:pt x="5913" y="4453"/>
                </a:lnTo>
                <a:lnTo>
                  <a:pt x="6278" y="3894"/>
                </a:lnTo>
                <a:lnTo>
                  <a:pt x="6449" y="3626"/>
                </a:lnTo>
                <a:lnTo>
                  <a:pt x="6570" y="3358"/>
                </a:lnTo>
                <a:lnTo>
                  <a:pt x="6692" y="3066"/>
                </a:lnTo>
                <a:lnTo>
                  <a:pt x="6789" y="2774"/>
                </a:lnTo>
                <a:lnTo>
                  <a:pt x="6984" y="2166"/>
                </a:lnTo>
                <a:lnTo>
                  <a:pt x="7203" y="1558"/>
                </a:lnTo>
                <a:lnTo>
                  <a:pt x="7349" y="1217"/>
                </a:lnTo>
                <a:lnTo>
                  <a:pt x="7519" y="925"/>
                </a:lnTo>
                <a:close/>
                <a:moveTo>
                  <a:pt x="6497" y="6497"/>
                </a:moveTo>
                <a:lnTo>
                  <a:pt x="6522" y="6521"/>
                </a:lnTo>
                <a:lnTo>
                  <a:pt x="6716" y="6716"/>
                </a:lnTo>
                <a:lnTo>
                  <a:pt x="6643" y="6765"/>
                </a:lnTo>
                <a:lnTo>
                  <a:pt x="6595" y="6789"/>
                </a:lnTo>
                <a:lnTo>
                  <a:pt x="6497" y="6911"/>
                </a:lnTo>
                <a:lnTo>
                  <a:pt x="6400" y="7008"/>
                </a:lnTo>
                <a:lnTo>
                  <a:pt x="6327" y="7130"/>
                </a:lnTo>
                <a:lnTo>
                  <a:pt x="5986" y="7057"/>
                </a:lnTo>
                <a:lnTo>
                  <a:pt x="6059" y="7008"/>
                </a:lnTo>
                <a:lnTo>
                  <a:pt x="6132" y="6935"/>
                </a:lnTo>
                <a:lnTo>
                  <a:pt x="6254" y="6838"/>
                </a:lnTo>
                <a:lnTo>
                  <a:pt x="6497" y="6497"/>
                </a:lnTo>
                <a:close/>
                <a:moveTo>
                  <a:pt x="13286" y="6521"/>
                </a:moveTo>
                <a:lnTo>
                  <a:pt x="13627" y="6740"/>
                </a:lnTo>
                <a:lnTo>
                  <a:pt x="13967" y="6935"/>
                </a:lnTo>
                <a:lnTo>
                  <a:pt x="13870" y="7032"/>
                </a:lnTo>
                <a:lnTo>
                  <a:pt x="13724" y="7178"/>
                </a:lnTo>
                <a:lnTo>
                  <a:pt x="13578" y="7081"/>
                </a:lnTo>
                <a:lnTo>
                  <a:pt x="13456" y="7032"/>
                </a:lnTo>
                <a:lnTo>
                  <a:pt x="13164" y="6911"/>
                </a:lnTo>
                <a:lnTo>
                  <a:pt x="12897" y="6813"/>
                </a:lnTo>
                <a:lnTo>
                  <a:pt x="12653" y="6716"/>
                </a:lnTo>
                <a:lnTo>
                  <a:pt x="13286" y="6521"/>
                </a:lnTo>
                <a:close/>
                <a:moveTo>
                  <a:pt x="10171" y="5062"/>
                </a:moveTo>
                <a:lnTo>
                  <a:pt x="10220" y="5135"/>
                </a:lnTo>
                <a:lnTo>
                  <a:pt x="10196" y="5159"/>
                </a:lnTo>
                <a:lnTo>
                  <a:pt x="9587" y="5816"/>
                </a:lnTo>
                <a:lnTo>
                  <a:pt x="9003" y="6521"/>
                </a:lnTo>
                <a:lnTo>
                  <a:pt x="8809" y="6716"/>
                </a:lnTo>
                <a:lnTo>
                  <a:pt x="8590" y="6935"/>
                </a:lnTo>
                <a:lnTo>
                  <a:pt x="8371" y="7154"/>
                </a:lnTo>
                <a:lnTo>
                  <a:pt x="8152" y="7373"/>
                </a:lnTo>
                <a:lnTo>
                  <a:pt x="8200" y="6740"/>
                </a:lnTo>
                <a:lnTo>
                  <a:pt x="8444" y="6570"/>
                </a:lnTo>
                <a:lnTo>
                  <a:pt x="8663" y="6400"/>
                </a:lnTo>
                <a:lnTo>
                  <a:pt x="9101" y="6035"/>
                </a:lnTo>
                <a:lnTo>
                  <a:pt x="9660" y="5573"/>
                </a:lnTo>
                <a:lnTo>
                  <a:pt x="9928" y="5329"/>
                </a:lnTo>
                <a:lnTo>
                  <a:pt x="10171" y="5062"/>
                </a:lnTo>
                <a:close/>
                <a:moveTo>
                  <a:pt x="10488" y="5329"/>
                </a:moveTo>
                <a:lnTo>
                  <a:pt x="10731" y="5427"/>
                </a:lnTo>
                <a:lnTo>
                  <a:pt x="10999" y="5500"/>
                </a:lnTo>
                <a:lnTo>
                  <a:pt x="11510" y="5597"/>
                </a:lnTo>
                <a:lnTo>
                  <a:pt x="11850" y="5670"/>
                </a:lnTo>
                <a:lnTo>
                  <a:pt x="12167" y="5694"/>
                </a:lnTo>
                <a:lnTo>
                  <a:pt x="12824" y="5719"/>
                </a:lnTo>
                <a:lnTo>
                  <a:pt x="13529" y="5743"/>
                </a:lnTo>
                <a:lnTo>
                  <a:pt x="14235" y="5792"/>
                </a:lnTo>
                <a:lnTo>
                  <a:pt x="13505" y="6059"/>
                </a:lnTo>
                <a:lnTo>
                  <a:pt x="12799" y="6278"/>
                </a:lnTo>
                <a:lnTo>
                  <a:pt x="11339" y="6692"/>
                </a:lnTo>
                <a:lnTo>
                  <a:pt x="9612" y="7130"/>
                </a:lnTo>
                <a:lnTo>
                  <a:pt x="9149" y="7251"/>
                </a:lnTo>
                <a:lnTo>
                  <a:pt x="8663" y="7373"/>
                </a:lnTo>
                <a:lnTo>
                  <a:pt x="9101" y="6862"/>
                </a:lnTo>
                <a:lnTo>
                  <a:pt x="9758" y="6132"/>
                </a:lnTo>
                <a:lnTo>
                  <a:pt x="10098" y="5767"/>
                </a:lnTo>
                <a:lnTo>
                  <a:pt x="10439" y="5402"/>
                </a:lnTo>
                <a:lnTo>
                  <a:pt x="10488" y="5329"/>
                </a:lnTo>
                <a:close/>
                <a:moveTo>
                  <a:pt x="6862" y="6886"/>
                </a:moveTo>
                <a:lnTo>
                  <a:pt x="7349" y="7422"/>
                </a:lnTo>
                <a:lnTo>
                  <a:pt x="7349" y="7422"/>
                </a:lnTo>
                <a:lnTo>
                  <a:pt x="6570" y="7203"/>
                </a:lnTo>
                <a:lnTo>
                  <a:pt x="6668" y="7105"/>
                </a:lnTo>
                <a:lnTo>
                  <a:pt x="6765" y="7008"/>
                </a:lnTo>
                <a:lnTo>
                  <a:pt x="6862" y="6911"/>
                </a:lnTo>
                <a:lnTo>
                  <a:pt x="6862" y="6886"/>
                </a:lnTo>
                <a:close/>
                <a:moveTo>
                  <a:pt x="12386" y="6789"/>
                </a:moveTo>
                <a:lnTo>
                  <a:pt x="12483" y="6911"/>
                </a:lnTo>
                <a:lnTo>
                  <a:pt x="12629" y="7008"/>
                </a:lnTo>
                <a:lnTo>
                  <a:pt x="12775" y="7105"/>
                </a:lnTo>
                <a:lnTo>
                  <a:pt x="12921" y="7178"/>
                </a:lnTo>
                <a:lnTo>
                  <a:pt x="13432" y="7422"/>
                </a:lnTo>
                <a:lnTo>
                  <a:pt x="13140" y="7641"/>
                </a:lnTo>
                <a:lnTo>
                  <a:pt x="12970" y="7543"/>
                </a:lnTo>
                <a:lnTo>
                  <a:pt x="12799" y="7470"/>
                </a:lnTo>
                <a:lnTo>
                  <a:pt x="12483" y="7349"/>
                </a:lnTo>
                <a:lnTo>
                  <a:pt x="12045" y="7154"/>
                </a:lnTo>
                <a:lnTo>
                  <a:pt x="11826" y="7057"/>
                </a:lnTo>
                <a:lnTo>
                  <a:pt x="11607" y="7008"/>
                </a:lnTo>
                <a:lnTo>
                  <a:pt x="12386" y="6789"/>
                </a:lnTo>
                <a:close/>
                <a:moveTo>
                  <a:pt x="11461" y="7057"/>
                </a:moveTo>
                <a:lnTo>
                  <a:pt x="11534" y="7154"/>
                </a:lnTo>
                <a:lnTo>
                  <a:pt x="11631" y="7251"/>
                </a:lnTo>
                <a:lnTo>
                  <a:pt x="11850" y="7397"/>
                </a:lnTo>
                <a:lnTo>
                  <a:pt x="12069" y="7519"/>
                </a:lnTo>
                <a:lnTo>
                  <a:pt x="12313" y="7641"/>
                </a:lnTo>
                <a:lnTo>
                  <a:pt x="12532" y="7762"/>
                </a:lnTo>
                <a:lnTo>
                  <a:pt x="12799" y="7908"/>
                </a:lnTo>
                <a:lnTo>
                  <a:pt x="12483" y="8152"/>
                </a:lnTo>
                <a:lnTo>
                  <a:pt x="12410" y="8054"/>
                </a:lnTo>
                <a:lnTo>
                  <a:pt x="12337" y="7981"/>
                </a:lnTo>
                <a:lnTo>
                  <a:pt x="12240" y="7908"/>
                </a:lnTo>
                <a:lnTo>
                  <a:pt x="12118" y="7860"/>
                </a:lnTo>
                <a:lnTo>
                  <a:pt x="11875" y="7762"/>
                </a:lnTo>
                <a:lnTo>
                  <a:pt x="11656" y="7689"/>
                </a:lnTo>
                <a:lnTo>
                  <a:pt x="11145" y="7470"/>
                </a:lnTo>
                <a:lnTo>
                  <a:pt x="10901" y="7349"/>
                </a:lnTo>
                <a:lnTo>
                  <a:pt x="10634" y="7251"/>
                </a:lnTo>
                <a:lnTo>
                  <a:pt x="11437" y="7057"/>
                </a:lnTo>
                <a:close/>
                <a:moveTo>
                  <a:pt x="10439" y="7324"/>
                </a:moveTo>
                <a:lnTo>
                  <a:pt x="10512" y="7422"/>
                </a:lnTo>
                <a:lnTo>
                  <a:pt x="10609" y="7495"/>
                </a:lnTo>
                <a:lnTo>
                  <a:pt x="10828" y="7665"/>
                </a:lnTo>
                <a:lnTo>
                  <a:pt x="11047" y="7787"/>
                </a:lnTo>
                <a:lnTo>
                  <a:pt x="11291" y="7884"/>
                </a:lnTo>
                <a:lnTo>
                  <a:pt x="11996" y="8176"/>
                </a:lnTo>
                <a:lnTo>
                  <a:pt x="12167" y="8249"/>
                </a:lnTo>
                <a:lnTo>
                  <a:pt x="12215" y="8273"/>
                </a:lnTo>
                <a:lnTo>
                  <a:pt x="12288" y="8298"/>
                </a:lnTo>
                <a:lnTo>
                  <a:pt x="11996" y="8541"/>
                </a:lnTo>
                <a:lnTo>
                  <a:pt x="11972" y="8541"/>
                </a:lnTo>
                <a:lnTo>
                  <a:pt x="11583" y="8444"/>
                </a:lnTo>
                <a:lnTo>
                  <a:pt x="11218" y="8322"/>
                </a:lnTo>
                <a:lnTo>
                  <a:pt x="10853" y="8152"/>
                </a:lnTo>
                <a:lnTo>
                  <a:pt x="10512" y="7957"/>
                </a:lnTo>
                <a:lnTo>
                  <a:pt x="10098" y="7714"/>
                </a:lnTo>
                <a:lnTo>
                  <a:pt x="9879" y="7592"/>
                </a:lnTo>
                <a:lnTo>
                  <a:pt x="9660" y="7495"/>
                </a:lnTo>
                <a:lnTo>
                  <a:pt x="10439" y="7324"/>
                </a:lnTo>
                <a:close/>
                <a:moveTo>
                  <a:pt x="8225" y="8103"/>
                </a:moveTo>
                <a:lnTo>
                  <a:pt x="8638" y="8249"/>
                </a:lnTo>
                <a:lnTo>
                  <a:pt x="9028" y="8419"/>
                </a:lnTo>
                <a:lnTo>
                  <a:pt x="8930" y="8517"/>
                </a:lnTo>
                <a:lnTo>
                  <a:pt x="8784" y="8638"/>
                </a:lnTo>
                <a:lnTo>
                  <a:pt x="8711" y="8711"/>
                </a:lnTo>
                <a:lnTo>
                  <a:pt x="8687" y="8784"/>
                </a:lnTo>
                <a:lnTo>
                  <a:pt x="8225" y="8103"/>
                </a:lnTo>
                <a:close/>
                <a:moveTo>
                  <a:pt x="7689" y="8663"/>
                </a:moveTo>
                <a:lnTo>
                  <a:pt x="7714" y="9003"/>
                </a:lnTo>
                <a:lnTo>
                  <a:pt x="7689" y="9003"/>
                </a:lnTo>
                <a:lnTo>
                  <a:pt x="7519" y="8930"/>
                </a:lnTo>
                <a:lnTo>
                  <a:pt x="7665" y="8687"/>
                </a:lnTo>
                <a:lnTo>
                  <a:pt x="7689" y="8663"/>
                </a:lnTo>
                <a:close/>
                <a:moveTo>
                  <a:pt x="9344" y="7592"/>
                </a:moveTo>
                <a:lnTo>
                  <a:pt x="9612" y="7787"/>
                </a:lnTo>
                <a:lnTo>
                  <a:pt x="9904" y="7981"/>
                </a:lnTo>
                <a:lnTo>
                  <a:pt x="10463" y="8322"/>
                </a:lnTo>
                <a:lnTo>
                  <a:pt x="10755" y="8492"/>
                </a:lnTo>
                <a:lnTo>
                  <a:pt x="11047" y="8638"/>
                </a:lnTo>
                <a:lnTo>
                  <a:pt x="11364" y="8760"/>
                </a:lnTo>
                <a:lnTo>
                  <a:pt x="11680" y="8833"/>
                </a:lnTo>
                <a:lnTo>
                  <a:pt x="11510" y="9003"/>
                </a:lnTo>
                <a:lnTo>
                  <a:pt x="11485" y="9028"/>
                </a:lnTo>
                <a:lnTo>
                  <a:pt x="10463" y="8565"/>
                </a:lnTo>
                <a:lnTo>
                  <a:pt x="9952" y="8371"/>
                </a:lnTo>
                <a:lnTo>
                  <a:pt x="9417" y="8176"/>
                </a:lnTo>
                <a:lnTo>
                  <a:pt x="8979" y="7981"/>
                </a:lnTo>
                <a:lnTo>
                  <a:pt x="8736" y="7884"/>
                </a:lnTo>
                <a:lnTo>
                  <a:pt x="8468" y="7811"/>
                </a:lnTo>
                <a:lnTo>
                  <a:pt x="8906" y="7714"/>
                </a:lnTo>
                <a:lnTo>
                  <a:pt x="9344" y="7592"/>
                </a:lnTo>
                <a:close/>
                <a:moveTo>
                  <a:pt x="9368" y="8565"/>
                </a:moveTo>
                <a:lnTo>
                  <a:pt x="9733" y="8687"/>
                </a:lnTo>
                <a:lnTo>
                  <a:pt x="9660" y="8760"/>
                </a:lnTo>
                <a:lnTo>
                  <a:pt x="9198" y="9076"/>
                </a:lnTo>
                <a:lnTo>
                  <a:pt x="9101" y="9149"/>
                </a:lnTo>
                <a:lnTo>
                  <a:pt x="9003" y="9247"/>
                </a:lnTo>
                <a:lnTo>
                  <a:pt x="8760" y="8906"/>
                </a:lnTo>
                <a:lnTo>
                  <a:pt x="8784" y="8906"/>
                </a:lnTo>
                <a:lnTo>
                  <a:pt x="8930" y="8809"/>
                </a:lnTo>
                <a:lnTo>
                  <a:pt x="9052" y="8711"/>
                </a:lnTo>
                <a:lnTo>
                  <a:pt x="9174" y="8638"/>
                </a:lnTo>
                <a:lnTo>
                  <a:pt x="9344" y="8590"/>
                </a:lnTo>
                <a:lnTo>
                  <a:pt x="9368" y="8565"/>
                </a:lnTo>
                <a:close/>
                <a:moveTo>
                  <a:pt x="828" y="6181"/>
                </a:moveTo>
                <a:lnTo>
                  <a:pt x="1168" y="6302"/>
                </a:lnTo>
                <a:lnTo>
                  <a:pt x="1533" y="6400"/>
                </a:lnTo>
                <a:lnTo>
                  <a:pt x="2239" y="6546"/>
                </a:lnTo>
                <a:lnTo>
                  <a:pt x="2507" y="6570"/>
                </a:lnTo>
                <a:lnTo>
                  <a:pt x="2750" y="6594"/>
                </a:lnTo>
                <a:lnTo>
                  <a:pt x="3018" y="6619"/>
                </a:lnTo>
                <a:lnTo>
                  <a:pt x="3285" y="6643"/>
                </a:lnTo>
                <a:lnTo>
                  <a:pt x="4356" y="6911"/>
                </a:lnTo>
                <a:lnTo>
                  <a:pt x="5159" y="7081"/>
                </a:lnTo>
                <a:lnTo>
                  <a:pt x="5938" y="7300"/>
                </a:lnTo>
                <a:lnTo>
                  <a:pt x="7519" y="7762"/>
                </a:lnTo>
                <a:lnTo>
                  <a:pt x="6546" y="8273"/>
                </a:lnTo>
                <a:lnTo>
                  <a:pt x="5548" y="8736"/>
                </a:lnTo>
                <a:lnTo>
                  <a:pt x="4697" y="9076"/>
                </a:lnTo>
                <a:lnTo>
                  <a:pt x="4453" y="9198"/>
                </a:lnTo>
                <a:lnTo>
                  <a:pt x="4332" y="9271"/>
                </a:lnTo>
                <a:lnTo>
                  <a:pt x="4234" y="9368"/>
                </a:lnTo>
                <a:lnTo>
                  <a:pt x="4210" y="9320"/>
                </a:lnTo>
                <a:lnTo>
                  <a:pt x="3991" y="9003"/>
                </a:lnTo>
                <a:lnTo>
                  <a:pt x="3748" y="8687"/>
                </a:lnTo>
                <a:lnTo>
                  <a:pt x="3456" y="8395"/>
                </a:lnTo>
                <a:lnTo>
                  <a:pt x="3164" y="8127"/>
                </a:lnTo>
                <a:lnTo>
                  <a:pt x="2531" y="7616"/>
                </a:lnTo>
                <a:lnTo>
                  <a:pt x="2239" y="7373"/>
                </a:lnTo>
                <a:lnTo>
                  <a:pt x="1947" y="7105"/>
                </a:lnTo>
                <a:lnTo>
                  <a:pt x="1728" y="6911"/>
                </a:lnTo>
                <a:lnTo>
                  <a:pt x="1485" y="6716"/>
                </a:lnTo>
                <a:lnTo>
                  <a:pt x="1047" y="6375"/>
                </a:lnTo>
                <a:lnTo>
                  <a:pt x="828" y="6181"/>
                </a:lnTo>
                <a:close/>
                <a:moveTo>
                  <a:pt x="10098" y="8833"/>
                </a:moveTo>
                <a:lnTo>
                  <a:pt x="10658" y="9076"/>
                </a:lnTo>
                <a:lnTo>
                  <a:pt x="10366" y="9247"/>
                </a:lnTo>
                <a:lnTo>
                  <a:pt x="10098" y="9393"/>
                </a:lnTo>
                <a:lnTo>
                  <a:pt x="9758" y="9612"/>
                </a:lnTo>
                <a:lnTo>
                  <a:pt x="9612" y="9758"/>
                </a:lnTo>
                <a:lnTo>
                  <a:pt x="9466" y="9904"/>
                </a:lnTo>
                <a:lnTo>
                  <a:pt x="9125" y="9417"/>
                </a:lnTo>
                <a:lnTo>
                  <a:pt x="9198" y="9393"/>
                </a:lnTo>
                <a:lnTo>
                  <a:pt x="9271" y="9368"/>
                </a:lnTo>
                <a:lnTo>
                  <a:pt x="9417" y="9271"/>
                </a:lnTo>
                <a:lnTo>
                  <a:pt x="9660" y="9101"/>
                </a:lnTo>
                <a:lnTo>
                  <a:pt x="10098" y="8857"/>
                </a:lnTo>
                <a:lnTo>
                  <a:pt x="10098" y="8833"/>
                </a:lnTo>
                <a:close/>
                <a:moveTo>
                  <a:pt x="7324" y="9174"/>
                </a:moveTo>
                <a:lnTo>
                  <a:pt x="7446" y="9222"/>
                </a:lnTo>
                <a:lnTo>
                  <a:pt x="7519" y="9295"/>
                </a:lnTo>
                <a:lnTo>
                  <a:pt x="7738" y="9393"/>
                </a:lnTo>
                <a:lnTo>
                  <a:pt x="7738" y="9855"/>
                </a:lnTo>
                <a:lnTo>
                  <a:pt x="7738" y="10001"/>
                </a:lnTo>
                <a:lnTo>
                  <a:pt x="7495" y="9855"/>
                </a:lnTo>
                <a:lnTo>
                  <a:pt x="7251" y="9733"/>
                </a:lnTo>
                <a:lnTo>
                  <a:pt x="7105" y="9685"/>
                </a:lnTo>
                <a:lnTo>
                  <a:pt x="6984" y="9660"/>
                </a:lnTo>
                <a:lnTo>
                  <a:pt x="7324" y="9174"/>
                </a:lnTo>
                <a:close/>
                <a:moveTo>
                  <a:pt x="6911" y="9758"/>
                </a:moveTo>
                <a:lnTo>
                  <a:pt x="7008" y="9879"/>
                </a:lnTo>
                <a:lnTo>
                  <a:pt x="7130" y="10001"/>
                </a:lnTo>
                <a:lnTo>
                  <a:pt x="7373" y="10196"/>
                </a:lnTo>
                <a:lnTo>
                  <a:pt x="7543" y="10317"/>
                </a:lnTo>
                <a:lnTo>
                  <a:pt x="7762" y="10415"/>
                </a:lnTo>
                <a:lnTo>
                  <a:pt x="7762" y="10926"/>
                </a:lnTo>
                <a:lnTo>
                  <a:pt x="7470" y="10707"/>
                </a:lnTo>
                <a:lnTo>
                  <a:pt x="7203" y="10488"/>
                </a:lnTo>
                <a:lnTo>
                  <a:pt x="7057" y="10415"/>
                </a:lnTo>
                <a:lnTo>
                  <a:pt x="6911" y="10317"/>
                </a:lnTo>
                <a:lnTo>
                  <a:pt x="6741" y="10269"/>
                </a:lnTo>
                <a:lnTo>
                  <a:pt x="6570" y="10244"/>
                </a:lnTo>
                <a:lnTo>
                  <a:pt x="6911" y="9758"/>
                </a:lnTo>
                <a:close/>
                <a:moveTo>
                  <a:pt x="11072" y="9271"/>
                </a:moveTo>
                <a:lnTo>
                  <a:pt x="11291" y="9368"/>
                </a:lnTo>
                <a:lnTo>
                  <a:pt x="11266" y="9490"/>
                </a:lnTo>
                <a:lnTo>
                  <a:pt x="11266" y="9612"/>
                </a:lnTo>
                <a:lnTo>
                  <a:pt x="11096" y="9685"/>
                </a:lnTo>
                <a:lnTo>
                  <a:pt x="10950" y="9782"/>
                </a:lnTo>
                <a:lnTo>
                  <a:pt x="10658" y="9977"/>
                </a:lnTo>
                <a:lnTo>
                  <a:pt x="10293" y="10220"/>
                </a:lnTo>
                <a:lnTo>
                  <a:pt x="10123" y="10366"/>
                </a:lnTo>
                <a:lnTo>
                  <a:pt x="10050" y="10439"/>
                </a:lnTo>
                <a:lnTo>
                  <a:pt x="10001" y="10536"/>
                </a:lnTo>
                <a:lnTo>
                  <a:pt x="10001" y="10585"/>
                </a:lnTo>
                <a:lnTo>
                  <a:pt x="10025" y="10609"/>
                </a:lnTo>
                <a:lnTo>
                  <a:pt x="10123" y="10609"/>
                </a:lnTo>
                <a:lnTo>
                  <a:pt x="10220" y="10585"/>
                </a:lnTo>
                <a:lnTo>
                  <a:pt x="10390" y="10512"/>
                </a:lnTo>
                <a:lnTo>
                  <a:pt x="10561" y="10390"/>
                </a:lnTo>
                <a:lnTo>
                  <a:pt x="10731" y="10269"/>
                </a:lnTo>
                <a:lnTo>
                  <a:pt x="10999" y="10074"/>
                </a:lnTo>
                <a:lnTo>
                  <a:pt x="11291" y="9904"/>
                </a:lnTo>
                <a:lnTo>
                  <a:pt x="11339" y="10171"/>
                </a:lnTo>
                <a:lnTo>
                  <a:pt x="11412" y="10390"/>
                </a:lnTo>
                <a:lnTo>
                  <a:pt x="11145" y="10488"/>
                </a:lnTo>
                <a:lnTo>
                  <a:pt x="10877" y="10634"/>
                </a:lnTo>
                <a:lnTo>
                  <a:pt x="10731" y="10682"/>
                </a:lnTo>
                <a:lnTo>
                  <a:pt x="10561" y="10804"/>
                </a:lnTo>
                <a:lnTo>
                  <a:pt x="10415" y="10926"/>
                </a:lnTo>
                <a:lnTo>
                  <a:pt x="10342" y="10999"/>
                </a:lnTo>
                <a:lnTo>
                  <a:pt x="10317" y="11072"/>
                </a:lnTo>
                <a:lnTo>
                  <a:pt x="9879" y="10463"/>
                </a:lnTo>
                <a:lnTo>
                  <a:pt x="9587" y="10050"/>
                </a:lnTo>
                <a:lnTo>
                  <a:pt x="9733" y="10001"/>
                </a:lnTo>
                <a:lnTo>
                  <a:pt x="9904" y="9928"/>
                </a:lnTo>
                <a:lnTo>
                  <a:pt x="10196" y="9758"/>
                </a:lnTo>
                <a:lnTo>
                  <a:pt x="10634" y="9514"/>
                </a:lnTo>
                <a:lnTo>
                  <a:pt x="11047" y="9295"/>
                </a:lnTo>
                <a:lnTo>
                  <a:pt x="11072" y="9271"/>
                </a:lnTo>
                <a:close/>
                <a:moveTo>
                  <a:pt x="11534" y="10780"/>
                </a:moveTo>
                <a:lnTo>
                  <a:pt x="11656" y="11193"/>
                </a:lnTo>
                <a:lnTo>
                  <a:pt x="11631" y="11193"/>
                </a:lnTo>
                <a:lnTo>
                  <a:pt x="11437" y="11364"/>
                </a:lnTo>
                <a:lnTo>
                  <a:pt x="11218" y="11510"/>
                </a:lnTo>
                <a:lnTo>
                  <a:pt x="11023" y="11631"/>
                </a:lnTo>
                <a:lnTo>
                  <a:pt x="10828" y="11753"/>
                </a:lnTo>
                <a:lnTo>
                  <a:pt x="10804" y="11777"/>
                </a:lnTo>
                <a:lnTo>
                  <a:pt x="10439" y="11242"/>
                </a:lnTo>
                <a:lnTo>
                  <a:pt x="10512" y="11242"/>
                </a:lnTo>
                <a:lnTo>
                  <a:pt x="10585" y="11218"/>
                </a:lnTo>
                <a:lnTo>
                  <a:pt x="10731" y="11145"/>
                </a:lnTo>
                <a:lnTo>
                  <a:pt x="10999" y="10974"/>
                </a:lnTo>
                <a:lnTo>
                  <a:pt x="11534" y="10780"/>
                </a:lnTo>
                <a:close/>
                <a:moveTo>
                  <a:pt x="6522" y="10342"/>
                </a:moveTo>
                <a:lnTo>
                  <a:pt x="6668" y="10439"/>
                </a:lnTo>
                <a:lnTo>
                  <a:pt x="6838" y="10561"/>
                </a:lnTo>
                <a:lnTo>
                  <a:pt x="7105" y="10853"/>
                </a:lnTo>
                <a:lnTo>
                  <a:pt x="7251" y="10999"/>
                </a:lnTo>
                <a:lnTo>
                  <a:pt x="7397" y="11120"/>
                </a:lnTo>
                <a:lnTo>
                  <a:pt x="7568" y="11218"/>
                </a:lnTo>
                <a:lnTo>
                  <a:pt x="7738" y="11291"/>
                </a:lnTo>
                <a:lnTo>
                  <a:pt x="7762" y="11291"/>
                </a:lnTo>
                <a:lnTo>
                  <a:pt x="7762" y="12021"/>
                </a:lnTo>
                <a:lnTo>
                  <a:pt x="7665" y="11948"/>
                </a:lnTo>
                <a:lnTo>
                  <a:pt x="7568" y="11875"/>
                </a:lnTo>
                <a:lnTo>
                  <a:pt x="7397" y="11704"/>
                </a:lnTo>
                <a:lnTo>
                  <a:pt x="7057" y="11364"/>
                </a:lnTo>
                <a:lnTo>
                  <a:pt x="6862" y="11193"/>
                </a:lnTo>
                <a:lnTo>
                  <a:pt x="6619" y="11072"/>
                </a:lnTo>
                <a:lnTo>
                  <a:pt x="6376" y="10999"/>
                </a:lnTo>
                <a:lnTo>
                  <a:pt x="6132" y="10926"/>
                </a:lnTo>
                <a:lnTo>
                  <a:pt x="6522" y="10342"/>
                </a:lnTo>
                <a:close/>
                <a:moveTo>
                  <a:pt x="11753" y="11510"/>
                </a:moveTo>
                <a:lnTo>
                  <a:pt x="11826" y="11802"/>
                </a:lnTo>
                <a:lnTo>
                  <a:pt x="11704" y="11826"/>
                </a:lnTo>
                <a:lnTo>
                  <a:pt x="11607" y="11899"/>
                </a:lnTo>
                <a:lnTo>
                  <a:pt x="11412" y="12021"/>
                </a:lnTo>
                <a:lnTo>
                  <a:pt x="11291" y="12167"/>
                </a:lnTo>
                <a:lnTo>
                  <a:pt x="11218" y="12240"/>
                </a:lnTo>
                <a:lnTo>
                  <a:pt x="11193" y="12313"/>
                </a:lnTo>
                <a:lnTo>
                  <a:pt x="10901" y="11899"/>
                </a:lnTo>
                <a:lnTo>
                  <a:pt x="11120" y="11850"/>
                </a:lnTo>
                <a:lnTo>
                  <a:pt x="11339" y="11777"/>
                </a:lnTo>
                <a:lnTo>
                  <a:pt x="11558" y="11656"/>
                </a:lnTo>
                <a:lnTo>
                  <a:pt x="11753" y="11510"/>
                </a:lnTo>
                <a:close/>
                <a:moveTo>
                  <a:pt x="6059" y="11047"/>
                </a:moveTo>
                <a:lnTo>
                  <a:pt x="6303" y="11218"/>
                </a:lnTo>
                <a:lnTo>
                  <a:pt x="6546" y="11388"/>
                </a:lnTo>
                <a:lnTo>
                  <a:pt x="6789" y="11583"/>
                </a:lnTo>
                <a:lnTo>
                  <a:pt x="6984" y="11802"/>
                </a:lnTo>
                <a:lnTo>
                  <a:pt x="7251" y="12069"/>
                </a:lnTo>
                <a:lnTo>
                  <a:pt x="7397" y="12215"/>
                </a:lnTo>
                <a:lnTo>
                  <a:pt x="7543" y="12313"/>
                </a:lnTo>
                <a:lnTo>
                  <a:pt x="7276" y="12459"/>
                </a:lnTo>
                <a:lnTo>
                  <a:pt x="7154" y="12386"/>
                </a:lnTo>
                <a:lnTo>
                  <a:pt x="7008" y="12337"/>
                </a:lnTo>
                <a:lnTo>
                  <a:pt x="6765" y="12215"/>
                </a:lnTo>
                <a:lnTo>
                  <a:pt x="6522" y="12069"/>
                </a:lnTo>
                <a:lnTo>
                  <a:pt x="6327" y="11948"/>
                </a:lnTo>
                <a:lnTo>
                  <a:pt x="6157" y="11802"/>
                </a:lnTo>
                <a:lnTo>
                  <a:pt x="5962" y="11656"/>
                </a:lnTo>
                <a:lnTo>
                  <a:pt x="5767" y="11534"/>
                </a:lnTo>
                <a:lnTo>
                  <a:pt x="6059" y="11047"/>
                </a:lnTo>
                <a:close/>
                <a:moveTo>
                  <a:pt x="5670" y="11680"/>
                </a:moveTo>
                <a:lnTo>
                  <a:pt x="5719" y="11777"/>
                </a:lnTo>
                <a:lnTo>
                  <a:pt x="5792" y="11850"/>
                </a:lnTo>
                <a:lnTo>
                  <a:pt x="5938" y="12021"/>
                </a:lnTo>
                <a:lnTo>
                  <a:pt x="6108" y="12167"/>
                </a:lnTo>
                <a:lnTo>
                  <a:pt x="6278" y="12288"/>
                </a:lnTo>
                <a:lnTo>
                  <a:pt x="6546" y="12483"/>
                </a:lnTo>
                <a:lnTo>
                  <a:pt x="6716" y="12580"/>
                </a:lnTo>
                <a:lnTo>
                  <a:pt x="6887" y="12678"/>
                </a:lnTo>
                <a:lnTo>
                  <a:pt x="6522" y="12848"/>
                </a:lnTo>
                <a:lnTo>
                  <a:pt x="6230" y="12653"/>
                </a:lnTo>
                <a:lnTo>
                  <a:pt x="5938" y="12434"/>
                </a:lnTo>
                <a:lnTo>
                  <a:pt x="5694" y="12215"/>
                </a:lnTo>
                <a:lnTo>
                  <a:pt x="5475" y="12021"/>
                </a:lnTo>
                <a:lnTo>
                  <a:pt x="5621" y="11777"/>
                </a:lnTo>
                <a:lnTo>
                  <a:pt x="5670" y="11680"/>
                </a:lnTo>
                <a:close/>
                <a:moveTo>
                  <a:pt x="11899" y="12094"/>
                </a:moveTo>
                <a:lnTo>
                  <a:pt x="12021" y="12605"/>
                </a:lnTo>
                <a:lnTo>
                  <a:pt x="11899" y="12726"/>
                </a:lnTo>
                <a:lnTo>
                  <a:pt x="11777" y="12848"/>
                </a:lnTo>
                <a:lnTo>
                  <a:pt x="11729" y="12921"/>
                </a:lnTo>
                <a:lnTo>
                  <a:pt x="11680" y="12994"/>
                </a:lnTo>
                <a:lnTo>
                  <a:pt x="11680" y="13018"/>
                </a:lnTo>
                <a:lnTo>
                  <a:pt x="11266" y="12434"/>
                </a:lnTo>
                <a:lnTo>
                  <a:pt x="11412" y="12386"/>
                </a:lnTo>
                <a:lnTo>
                  <a:pt x="11558" y="12313"/>
                </a:lnTo>
                <a:lnTo>
                  <a:pt x="11729" y="12215"/>
                </a:lnTo>
                <a:lnTo>
                  <a:pt x="11899" y="12094"/>
                </a:lnTo>
                <a:close/>
                <a:moveTo>
                  <a:pt x="5329" y="12240"/>
                </a:moveTo>
                <a:lnTo>
                  <a:pt x="5402" y="12361"/>
                </a:lnTo>
                <a:lnTo>
                  <a:pt x="5500" y="12483"/>
                </a:lnTo>
                <a:lnTo>
                  <a:pt x="5670" y="12678"/>
                </a:lnTo>
                <a:lnTo>
                  <a:pt x="5913" y="12897"/>
                </a:lnTo>
                <a:lnTo>
                  <a:pt x="6157" y="13067"/>
                </a:lnTo>
                <a:lnTo>
                  <a:pt x="5743" y="13335"/>
                </a:lnTo>
                <a:lnTo>
                  <a:pt x="5646" y="13310"/>
                </a:lnTo>
                <a:lnTo>
                  <a:pt x="5475" y="13237"/>
                </a:lnTo>
                <a:lnTo>
                  <a:pt x="5305" y="13164"/>
                </a:lnTo>
                <a:lnTo>
                  <a:pt x="5135" y="13043"/>
                </a:lnTo>
                <a:lnTo>
                  <a:pt x="4940" y="12970"/>
                </a:lnTo>
                <a:lnTo>
                  <a:pt x="4891" y="12945"/>
                </a:lnTo>
                <a:lnTo>
                  <a:pt x="5110" y="12605"/>
                </a:lnTo>
                <a:lnTo>
                  <a:pt x="5329" y="12240"/>
                </a:lnTo>
                <a:close/>
                <a:moveTo>
                  <a:pt x="12094" y="13043"/>
                </a:moveTo>
                <a:lnTo>
                  <a:pt x="12215" y="13748"/>
                </a:lnTo>
                <a:lnTo>
                  <a:pt x="11802" y="13189"/>
                </a:lnTo>
                <a:lnTo>
                  <a:pt x="11850" y="13189"/>
                </a:lnTo>
                <a:lnTo>
                  <a:pt x="11923" y="13164"/>
                </a:lnTo>
                <a:lnTo>
                  <a:pt x="11972" y="13140"/>
                </a:lnTo>
                <a:lnTo>
                  <a:pt x="12094" y="13043"/>
                </a:lnTo>
                <a:close/>
                <a:moveTo>
                  <a:pt x="4745" y="13140"/>
                </a:moveTo>
                <a:lnTo>
                  <a:pt x="4891" y="13310"/>
                </a:lnTo>
                <a:lnTo>
                  <a:pt x="5062" y="13456"/>
                </a:lnTo>
                <a:lnTo>
                  <a:pt x="5305" y="13602"/>
                </a:lnTo>
                <a:lnTo>
                  <a:pt x="4964" y="13846"/>
                </a:lnTo>
                <a:lnTo>
                  <a:pt x="4891" y="13773"/>
                </a:lnTo>
                <a:lnTo>
                  <a:pt x="4818" y="13700"/>
                </a:lnTo>
                <a:lnTo>
                  <a:pt x="4648" y="13627"/>
                </a:lnTo>
                <a:lnTo>
                  <a:pt x="4551" y="13554"/>
                </a:lnTo>
                <a:lnTo>
                  <a:pt x="4405" y="13529"/>
                </a:lnTo>
                <a:lnTo>
                  <a:pt x="4575" y="13335"/>
                </a:lnTo>
                <a:lnTo>
                  <a:pt x="4745" y="13140"/>
                </a:lnTo>
                <a:close/>
                <a:moveTo>
                  <a:pt x="8200" y="8833"/>
                </a:moveTo>
                <a:lnTo>
                  <a:pt x="8371" y="9076"/>
                </a:lnTo>
                <a:lnTo>
                  <a:pt x="8663" y="9514"/>
                </a:lnTo>
                <a:lnTo>
                  <a:pt x="8979" y="9928"/>
                </a:lnTo>
                <a:lnTo>
                  <a:pt x="9587" y="10780"/>
                </a:lnTo>
                <a:lnTo>
                  <a:pt x="10171" y="11583"/>
                </a:lnTo>
                <a:lnTo>
                  <a:pt x="10731" y="12410"/>
                </a:lnTo>
                <a:lnTo>
                  <a:pt x="11291" y="13213"/>
                </a:lnTo>
                <a:lnTo>
                  <a:pt x="11850" y="13992"/>
                </a:lnTo>
                <a:lnTo>
                  <a:pt x="11729" y="13943"/>
                </a:lnTo>
                <a:lnTo>
                  <a:pt x="11072" y="13554"/>
                </a:lnTo>
                <a:lnTo>
                  <a:pt x="10415" y="13189"/>
                </a:lnTo>
                <a:lnTo>
                  <a:pt x="9831" y="12921"/>
                </a:lnTo>
                <a:lnTo>
                  <a:pt x="9539" y="12799"/>
                </a:lnTo>
                <a:lnTo>
                  <a:pt x="9222" y="12678"/>
                </a:lnTo>
                <a:lnTo>
                  <a:pt x="8760" y="12507"/>
                </a:lnTo>
                <a:lnTo>
                  <a:pt x="8517" y="12410"/>
                </a:lnTo>
                <a:lnTo>
                  <a:pt x="8273" y="12337"/>
                </a:lnTo>
                <a:lnTo>
                  <a:pt x="8273" y="12288"/>
                </a:lnTo>
                <a:lnTo>
                  <a:pt x="8322" y="11996"/>
                </a:lnTo>
                <a:lnTo>
                  <a:pt x="8346" y="11680"/>
                </a:lnTo>
                <a:lnTo>
                  <a:pt x="8346" y="11388"/>
                </a:lnTo>
                <a:lnTo>
                  <a:pt x="8322" y="11072"/>
                </a:lnTo>
                <a:lnTo>
                  <a:pt x="8273" y="10463"/>
                </a:lnTo>
                <a:lnTo>
                  <a:pt x="8225" y="9855"/>
                </a:lnTo>
                <a:lnTo>
                  <a:pt x="8200" y="8833"/>
                </a:lnTo>
                <a:close/>
                <a:moveTo>
                  <a:pt x="7324" y="8346"/>
                </a:moveTo>
                <a:lnTo>
                  <a:pt x="6935" y="8906"/>
                </a:lnTo>
                <a:lnTo>
                  <a:pt x="6570" y="9441"/>
                </a:lnTo>
                <a:lnTo>
                  <a:pt x="5962" y="10439"/>
                </a:lnTo>
                <a:lnTo>
                  <a:pt x="5354" y="11437"/>
                </a:lnTo>
                <a:lnTo>
                  <a:pt x="4818" y="12386"/>
                </a:lnTo>
                <a:lnTo>
                  <a:pt x="4502" y="12848"/>
                </a:lnTo>
                <a:lnTo>
                  <a:pt x="4356" y="13067"/>
                </a:lnTo>
                <a:lnTo>
                  <a:pt x="4161" y="13286"/>
                </a:lnTo>
                <a:lnTo>
                  <a:pt x="3967" y="13529"/>
                </a:lnTo>
                <a:lnTo>
                  <a:pt x="3796" y="13773"/>
                </a:lnTo>
                <a:lnTo>
                  <a:pt x="3650" y="14040"/>
                </a:lnTo>
                <a:lnTo>
                  <a:pt x="3504" y="14308"/>
                </a:lnTo>
                <a:lnTo>
                  <a:pt x="3577" y="13578"/>
                </a:lnTo>
                <a:lnTo>
                  <a:pt x="3699" y="12897"/>
                </a:lnTo>
                <a:lnTo>
                  <a:pt x="3821" y="12215"/>
                </a:lnTo>
                <a:lnTo>
                  <a:pt x="3967" y="11558"/>
                </a:lnTo>
                <a:lnTo>
                  <a:pt x="4113" y="10926"/>
                </a:lnTo>
                <a:lnTo>
                  <a:pt x="4234" y="10269"/>
                </a:lnTo>
                <a:lnTo>
                  <a:pt x="4332" y="9612"/>
                </a:lnTo>
                <a:lnTo>
                  <a:pt x="4307" y="9539"/>
                </a:lnTo>
                <a:lnTo>
                  <a:pt x="4453" y="9587"/>
                </a:lnTo>
                <a:lnTo>
                  <a:pt x="4624" y="9563"/>
                </a:lnTo>
                <a:lnTo>
                  <a:pt x="4818" y="9514"/>
                </a:lnTo>
                <a:lnTo>
                  <a:pt x="5013" y="9441"/>
                </a:lnTo>
                <a:lnTo>
                  <a:pt x="5354" y="9271"/>
                </a:lnTo>
                <a:lnTo>
                  <a:pt x="5646" y="9149"/>
                </a:lnTo>
                <a:lnTo>
                  <a:pt x="6497" y="8760"/>
                </a:lnTo>
                <a:lnTo>
                  <a:pt x="7324" y="8346"/>
                </a:lnTo>
                <a:close/>
                <a:moveTo>
                  <a:pt x="4234" y="13700"/>
                </a:moveTo>
                <a:lnTo>
                  <a:pt x="4307" y="13773"/>
                </a:lnTo>
                <a:lnTo>
                  <a:pt x="4380" y="13821"/>
                </a:lnTo>
                <a:lnTo>
                  <a:pt x="4551" y="13943"/>
                </a:lnTo>
                <a:lnTo>
                  <a:pt x="4697" y="14016"/>
                </a:lnTo>
                <a:lnTo>
                  <a:pt x="4307" y="14259"/>
                </a:lnTo>
                <a:lnTo>
                  <a:pt x="4161" y="14332"/>
                </a:lnTo>
                <a:lnTo>
                  <a:pt x="3991" y="14405"/>
                </a:lnTo>
                <a:lnTo>
                  <a:pt x="3650" y="14502"/>
                </a:lnTo>
                <a:lnTo>
                  <a:pt x="3748" y="14429"/>
                </a:lnTo>
                <a:lnTo>
                  <a:pt x="3821" y="14332"/>
                </a:lnTo>
                <a:lnTo>
                  <a:pt x="3967" y="14113"/>
                </a:lnTo>
                <a:lnTo>
                  <a:pt x="4113" y="13894"/>
                </a:lnTo>
                <a:lnTo>
                  <a:pt x="4234" y="13700"/>
                </a:lnTo>
                <a:close/>
                <a:moveTo>
                  <a:pt x="7835" y="0"/>
                </a:moveTo>
                <a:lnTo>
                  <a:pt x="7762" y="25"/>
                </a:lnTo>
                <a:lnTo>
                  <a:pt x="7689" y="73"/>
                </a:lnTo>
                <a:lnTo>
                  <a:pt x="7641" y="73"/>
                </a:lnTo>
                <a:lnTo>
                  <a:pt x="7495" y="146"/>
                </a:lnTo>
                <a:lnTo>
                  <a:pt x="7373" y="244"/>
                </a:lnTo>
                <a:lnTo>
                  <a:pt x="7276" y="341"/>
                </a:lnTo>
                <a:lnTo>
                  <a:pt x="7178" y="463"/>
                </a:lnTo>
                <a:lnTo>
                  <a:pt x="6984" y="730"/>
                </a:lnTo>
                <a:lnTo>
                  <a:pt x="6838" y="1047"/>
                </a:lnTo>
                <a:lnTo>
                  <a:pt x="6716" y="1387"/>
                </a:lnTo>
                <a:lnTo>
                  <a:pt x="6619" y="1704"/>
                </a:lnTo>
                <a:lnTo>
                  <a:pt x="6449" y="2288"/>
                </a:lnTo>
                <a:lnTo>
                  <a:pt x="6230" y="2920"/>
                </a:lnTo>
                <a:lnTo>
                  <a:pt x="6108" y="3237"/>
                </a:lnTo>
                <a:lnTo>
                  <a:pt x="5962" y="3529"/>
                </a:lnTo>
                <a:lnTo>
                  <a:pt x="5767" y="3845"/>
                </a:lnTo>
                <a:lnTo>
                  <a:pt x="5548" y="4161"/>
                </a:lnTo>
                <a:lnTo>
                  <a:pt x="5378" y="4478"/>
                </a:lnTo>
                <a:lnTo>
                  <a:pt x="5281" y="4648"/>
                </a:lnTo>
                <a:lnTo>
                  <a:pt x="5208" y="4818"/>
                </a:lnTo>
                <a:lnTo>
                  <a:pt x="4891" y="4916"/>
                </a:lnTo>
                <a:lnTo>
                  <a:pt x="4575" y="4989"/>
                </a:lnTo>
                <a:lnTo>
                  <a:pt x="3918" y="5110"/>
                </a:lnTo>
                <a:lnTo>
                  <a:pt x="2580" y="5305"/>
                </a:lnTo>
                <a:lnTo>
                  <a:pt x="1801" y="5402"/>
                </a:lnTo>
                <a:lnTo>
                  <a:pt x="998" y="5500"/>
                </a:lnTo>
                <a:lnTo>
                  <a:pt x="755" y="5524"/>
                </a:lnTo>
                <a:lnTo>
                  <a:pt x="511" y="5524"/>
                </a:lnTo>
                <a:lnTo>
                  <a:pt x="244" y="5548"/>
                </a:lnTo>
                <a:lnTo>
                  <a:pt x="146" y="5597"/>
                </a:lnTo>
                <a:lnTo>
                  <a:pt x="49" y="5646"/>
                </a:lnTo>
                <a:lnTo>
                  <a:pt x="0" y="5719"/>
                </a:lnTo>
                <a:lnTo>
                  <a:pt x="0" y="5792"/>
                </a:lnTo>
                <a:lnTo>
                  <a:pt x="0" y="5865"/>
                </a:lnTo>
                <a:lnTo>
                  <a:pt x="0" y="5962"/>
                </a:lnTo>
                <a:lnTo>
                  <a:pt x="49" y="6035"/>
                </a:lnTo>
                <a:lnTo>
                  <a:pt x="146" y="6229"/>
                </a:lnTo>
                <a:lnTo>
                  <a:pt x="292" y="6375"/>
                </a:lnTo>
                <a:lnTo>
                  <a:pt x="438" y="6497"/>
                </a:lnTo>
                <a:lnTo>
                  <a:pt x="682" y="6716"/>
                </a:lnTo>
                <a:lnTo>
                  <a:pt x="925" y="6935"/>
                </a:lnTo>
                <a:lnTo>
                  <a:pt x="1460" y="7349"/>
                </a:lnTo>
                <a:lnTo>
                  <a:pt x="1971" y="7811"/>
                </a:lnTo>
                <a:lnTo>
                  <a:pt x="2507" y="8273"/>
                </a:lnTo>
                <a:lnTo>
                  <a:pt x="2847" y="8565"/>
                </a:lnTo>
                <a:lnTo>
                  <a:pt x="3188" y="8882"/>
                </a:lnTo>
                <a:lnTo>
                  <a:pt x="3504" y="9222"/>
                </a:lnTo>
                <a:lnTo>
                  <a:pt x="3650" y="9417"/>
                </a:lnTo>
                <a:lnTo>
                  <a:pt x="3772" y="9612"/>
                </a:lnTo>
                <a:lnTo>
                  <a:pt x="3821" y="9685"/>
                </a:lnTo>
                <a:lnTo>
                  <a:pt x="3918" y="9709"/>
                </a:lnTo>
                <a:lnTo>
                  <a:pt x="3748" y="10342"/>
                </a:lnTo>
                <a:lnTo>
                  <a:pt x="3602" y="10974"/>
                </a:lnTo>
                <a:lnTo>
                  <a:pt x="3334" y="12264"/>
                </a:lnTo>
                <a:lnTo>
                  <a:pt x="3212" y="12872"/>
                </a:lnTo>
                <a:lnTo>
                  <a:pt x="3091" y="13529"/>
                </a:lnTo>
                <a:lnTo>
                  <a:pt x="3042" y="13870"/>
                </a:lnTo>
                <a:lnTo>
                  <a:pt x="2993" y="14186"/>
                </a:lnTo>
                <a:lnTo>
                  <a:pt x="2993" y="14502"/>
                </a:lnTo>
                <a:lnTo>
                  <a:pt x="3018" y="14819"/>
                </a:lnTo>
                <a:lnTo>
                  <a:pt x="3042" y="14916"/>
                </a:lnTo>
                <a:lnTo>
                  <a:pt x="3091" y="14965"/>
                </a:lnTo>
                <a:lnTo>
                  <a:pt x="3188" y="15013"/>
                </a:lnTo>
                <a:lnTo>
                  <a:pt x="3261" y="15013"/>
                </a:lnTo>
                <a:lnTo>
                  <a:pt x="3383" y="15038"/>
                </a:lnTo>
                <a:lnTo>
                  <a:pt x="3529" y="15062"/>
                </a:lnTo>
                <a:lnTo>
                  <a:pt x="3675" y="15038"/>
                </a:lnTo>
                <a:lnTo>
                  <a:pt x="3796" y="15013"/>
                </a:lnTo>
                <a:lnTo>
                  <a:pt x="4088" y="14940"/>
                </a:lnTo>
                <a:lnTo>
                  <a:pt x="4405" y="14794"/>
                </a:lnTo>
                <a:lnTo>
                  <a:pt x="4672" y="14624"/>
                </a:lnTo>
                <a:lnTo>
                  <a:pt x="4964" y="14454"/>
                </a:lnTo>
                <a:lnTo>
                  <a:pt x="5402" y="14138"/>
                </a:lnTo>
                <a:lnTo>
                  <a:pt x="5719" y="13943"/>
                </a:lnTo>
                <a:lnTo>
                  <a:pt x="6035" y="13748"/>
                </a:lnTo>
                <a:lnTo>
                  <a:pt x="6716" y="13383"/>
                </a:lnTo>
                <a:lnTo>
                  <a:pt x="7373" y="13018"/>
                </a:lnTo>
                <a:lnTo>
                  <a:pt x="7689" y="12824"/>
                </a:lnTo>
                <a:lnTo>
                  <a:pt x="8006" y="12629"/>
                </a:lnTo>
                <a:lnTo>
                  <a:pt x="8127" y="12726"/>
                </a:lnTo>
                <a:lnTo>
                  <a:pt x="8273" y="12799"/>
                </a:lnTo>
                <a:lnTo>
                  <a:pt x="8590" y="12945"/>
                </a:lnTo>
                <a:lnTo>
                  <a:pt x="9320" y="13213"/>
                </a:lnTo>
                <a:lnTo>
                  <a:pt x="9685" y="13383"/>
                </a:lnTo>
                <a:lnTo>
                  <a:pt x="10050" y="13554"/>
                </a:lnTo>
                <a:lnTo>
                  <a:pt x="10707" y="13894"/>
                </a:lnTo>
                <a:lnTo>
                  <a:pt x="11364" y="14283"/>
                </a:lnTo>
                <a:lnTo>
                  <a:pt x="11607" y="14454"/>
                </a:lnTo>
                <a:lnTo>
                  <a:pt x="11875" y="14624"/>
                </a:lnTo>
                <a:lnTo>
                  <a:pt x="12021" y="14697"/>
                </a:lnTo>
                <a:lnTo>
                  <a:pt x="12167" y="14770"/>
                </a:lnTo>
                <a:lnTo>
                  <a:pt x="12313" y="14794"/>
                </a:lnTo>
                <a:lnTo>
                  <a:pt x="12459" y="14770"/>
                </a:lnTo>
                <a:lnTo>
                  <a:pt x="12507" y="14770"/>
                </a:lnTo>
                <a:lnTo>
                  <a:pt x="12532" y="14721"/>
                </a:lnTo>
                <a:lnTo>
                  <a:pt x="12629" y="14697"/>
                </a:lnTo>
                <a:lnTo>
                  <a:pt x="12702" y="14648"/>
                </a:lnTo>
                <a:lnTo>
                  <a:pt x="12751" y="14575"/>
                </a:lnTo>
                <a:lnTo>
                  <a:pt x="12775" y="14478"/>
                </a:lnTo>
                <a:lnTo>
                  <a:pt x="12751" y="14065"/>
                </a:lnTo>
                <a:lnTo>
                  <a:pt x="12702" y="13651"/>
                </a:lnTo>
                <a:lnTo>
                  <a:pt x="12629" y="13262"/>
                </a:lnTo>
                <a:lnTo>
                  <a:pt x="12556" y="12848"/>
                </a:lnTo>
                <a:lnTo>
                  <a:pt x="12337" y="12045"/>
                </a:lnTo>
                <a:lnTo>
                  <a:pt x="12118" y="11242"/>
                </a:lnTo>
                <a:lnTo>
                  <a:pt x="11899" y="10463"/>
                </a:lnTo>
                <a:lnTo>
                  <a:pt x="11875" y="10390"/>
                </a:lnTo>
                <a:lnTo>
                  <a:pt x="11680" y="9685"/>
                </a:lnTo>
                <a:lnTo>
                  <a:pt x="11680" y="9636"/>
                </a:lnTo>
                <a:lnTo>
                  <a:pt x="11656" y="9563"/>
                </a:lnTo>
                <a:lnTo>
                  <a:pt x="11631" y="9514"/>
                </a:lnTo>
                <a:lnTo>
                  <a:pt x="11680" y="9490"/>
                </a:lnTo>
                <a:lnTo>
                  <a:pt x="11729" y="9466"/>
                </a:lnTo>
                <a:lnTo>
                  <a:pt x="11802" y="9393"/>
                </a:lnTo>
                <a:lnTo>
                  <a:pt x="11850" y="9344"/>
                </a:lnTo>
                <a:lnTo>
                  <a:pt x="12094" y="9101"/>
                </a:lnTo>
                <a:lnTo>
                  <a:pt x="12361" y="8882"/>
                </a:lnTo>
                <a:lnTo>
                  <a:pt x="12897" y="8419"/>
                </a:lnTo>
                <a:lnTo>
                  <a:pt x="13432" y="8006"/>
                </a:lnTo>
                <a:lnTo>
                  <a:pt x="13967" y="7568"/>
                </a:lnTo>
                <a:lnTo>
                  <a:pt x="14211" y="7324"/>
                </a:lnTo>
                <a:lnTo>
                  <a:pt x="14454" y="7105"/>
                </a:lnTo>
                <a:lnTo>
                  <a:pt x="14697" y="6838"/>
                </a:lnTo>
                <a:lnTo>
                  <a:pt x="14892" y="6570"/>
                </a:lnTo>
                <a:lnTo>
                  <a:pt x="15232" y="6205"/>
                </a:lnTo>
                <a:lnTo>
                  <a:pt x="15403" y="5986"/>
                </a:lnTo>
                <a:lnTo>
                  <a:pt x="15451" y="5889"/>
                </a:lnTo>
                <a:lnTo>
                  <a:pt x="15500" y="5767"/>
                </a:lnTo>
                <a:lnTo>
                  <a:pt x="15500" y="5743"/>
                </a:lnTo>
                <a:lnTo>
                  <a:pt x="15476" y="5646"/>
                </a:lnTo>
                <a:lnTo>
                  <a:pt x="15427" y="5573"/>
                </a:lnTo>
                <a:lnTo>
                  <a:pt x="15354" y="5475"/>
                </a:lnTo>
                <a:lnTo>
                  <a:pt x="15257" y="5427"/>
                </a:lnTo>
                <a:lnTo>
                  <a:pt x="15135" y="5378"/>
                </a:lnTo>
                <a:lnTo>
                  <a:pt x="15013" y="5354"/>
                </a:lnTo>
                <a:lnTo>
                  <a:pt x="14770" y="5329"/>
                </a:lnTo>
                <a:lnTo>
                  <a:pt x="14527" y="5305"/>
                </a:lnTo>
                <a:lnTo>
                  <a:pt x="13797" y="5256"/>
                </a:lnTo>
                <a:lnTo>
                  <a:pt x="13091" y="5208"/>
                </a:lnTo>
                <a:lnTo>
                  <a:pt x="12410" y="5208"/>
                </a:lnTo>
                <a:lnTo>
                  <a:pt x="11753" y="5159"/>
                </a:lnTo>
                <a:lnTo>
                  <a:pt x="11485" y="5135"/>
                </a:lnTo>
                <a:lnTo>
                  <a:pt x="11218" y="5086"/>
                </a:lnTo>
                <a:lnTo>
                  <a:pt x="10950" y="5013"/>
                </a:lnTo>
                <a:lnTo>
                  <a:pt x="10682" y="4989"/>
                </a:lnTo>
                <a:lnTo>
                  <a:pt x="10658" y="4940"/>
                </a:lnTo>
                <a:lnTo>
                  <a:pt x="10634" y="4867"/>
                </a:lnTo>
                <a:lnTo>
                  <a:pt x="10415" y="4599"/>
                </a:lnTo>
                <a:lnTo>
                  <a:pt x="10220" y="4332"/>
                </a:lnTo>
                <a:lnTo>
                  <a:pt x="10025" y="4040"/>
                </a:lnTo>
                <a:lnTo>
                  <a:pt x="9855" y="3748"/>
                </a:lnTo>
                <a:lnTo>
                  <a:pt x="9514" y="3164"/>
                </a:lnTo>
                <a:lnTo>
                  <a:pt x="9222" y="2531"/>
                </a:lnTo>
                <a:lnTo>
                  <a:pt x="8638" y="1290"/>
                </a:lnTo>
                <a:lnTo>
                  <a:pt x="8322" y="682"/>
                </a:lnTo>
                <a:lnTo>
                  <a:pt x="7981" y="73"/>
                </a:lnTo>
                <a:lnTo>
                  <a:pt x="7908" y="25"/>
                </a:lnTo>
                <a:lnTo>
                  <a:pt x="7835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9044" tIns="99044" rIns="99044" bIns="99044" anchor="ctr" anchorCtr="0">
            <a:noAutofit/>
          </a:bodyPr>
          <a:lstStyle/>
          <a:p>
            <a:pPr marL="0" marR="0" lvl="0" indent="0" algn="l" defTabSz="990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517" b="0" i="0" u="none" strike="noStrike" kern="0" cap="none" spc="0" normalizeH="0" baseline="0" noProof="0">
              <a:ln>
                <a:noFill/>
              </a:ln>
              <a:solidFill>
                <a:srgbClr val="6D9EEB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" name="Google Shape;253;p23"/>
          <p:cNvSpPr txBox="1">
            <a:spLocks noGrp="1"/>
          </p:cNvSpPr>
          <p:nvPr>
            <p:ph type="title"/>
          </p:nvPr>
        </p:nvSpPr>
        <p:spPr>
          <a:xfrm>
            <a:off x="1267774" y="791546"/>
            <a:ext cx="8568400" cy="52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Em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hãy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quan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sát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tranh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đưa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ra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ý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kiến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mình</a:t>
            </a:r>
            <a:endParaRPr sz="24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58" name="Google Shape;258;p23"/>
          <p:cNvSpPr/>
          <p:nvPr/>
        </p:nvSpPr>
        <p:spPr>
          <a:xfrm rot="864908">
            <a:off x="10526017" y="5004449"/>
            <a:ext cx="1051936" cy="1331921"/>
          </a:xfrm>
          <a:custGeom>
            <a:avLst/>
            <a:gdLst/>
            <a:ahLst/>
            <a:cxnLst/>
            <a:rect l="l" t="t" r="r" b="b"/>
            <a:pathLst>
              <a:path w="374107" h="473680" extrusionOk="0">
                <a:moveTo>
                  <a:pt x="176658" y="66970"/>
                </a:moveTo>
                <a:cubicBezTo>
                  <a:pt x="153572" y="67387"/>
                  <a:pt x="129367" y="75192"/>
                  <a:pt x="123381" y="100186"/>
                </a:cubicBezTo>
                <a:cubicBezTo>
                  <a:pt x="121189" y="109526"/>
                  <a:pt x="136185" y="110644"/>
                  <a:pt x="138312" y="101743"/>
                </a:cubicBezTo>
                <a:cubicBezTo>
                  <a:pt x="142170" y="85650"/>
                  <a:pt x="160236" y="81660"/>
                  <a:pt x="174400" y="81397"/>
                </a:cubicBezTo>
                <a:cubicBezTo>
                  <a:pt x="183652" y="81221"/>
                  <a:pt x="186458" y="66795"/>
                  <a:pt x="176658" y="66970"/>
                </a:cubicBezTo>
                <a:close/>
                <a:moveTo>
                  <a:pt x="82580" y="302418"/>
                </a:moveTo>
                <a:cubicBezTo>
                  <a:pt x="67276" y="334412"/>
                  <a:pt x="51513" y="366168"/>
                  <a:pt x="35288" y="397680"/>
                </a:cubicBezTo>
                <a:cubicBezTo>
                  <a:pt x="30903" y="406450"/>
                  <a:pt x="44935" y="411054"/>
                  <a:pt x="49167" y="402832"/>
                </a:cubicBezTo>
                <a:cubicBezTo>
                  <a:pt x="65390" y="371320"/>
                  <a:pt x="81155" y="339573"/>
                  <a:pt x="96458" y="307592"/>
                </a:cubicBezTo>
                <a:cubicBezTo>
                  <a:pt x="100689" y="298778"/>
                  <a:pt x="86592" y="294130"/>
                  <a:pt x="82580" y="302418"/>
                </a:cubicBezTo>
                <a:close/>
                <a:moveTo>
                  <a:pt x="245501" y="19218"/>
                </a:moveTo>
                <a:cubicBezTo>
                  <a:pt x="245369" y="19161"/>
                  <a:pt x="245238" y="19118"/>
                  <a:pt x="245085" y="19087"/>
                </a:cubicBezTo>
                <a:cubicBezTo>
                  <a:pt x="245085" y="16399"/>
                  <a:pt x="243549" y="13943"/>
                  <a:pt x="241138" y="12773"/>
                </a:cubicBezTo>
                <a:cubicBezTo>
                  <a:pt x="166156" y="-26692"/>
                  <a:pt x="69008" y="30444"/>
                  <a:pt x="51381" y="113626"/>
                </a:cubicBezTo>
                <a:cubicBezTo>
                  <a:pt x="42304" y="163022"/>
                  <a:pt x="74380" y="208230"/>
                  <a:pt x="111038" y="236951"/>
                </a:cubicBezTo>
                <a:lnTo>
                  <a:pt x="97883" y="263699"/>
                </a:lnTo>
                <a:cubicBezTo>
                  <a:pt x="94836" y="262449"/>
                  <a:pt x="91021" y="259797"/>
                  <a:pt x="87819" y="261266"/>
                </a:cubicBezTo>
                <a:cubicBezTo>
                  <a:pt x="84136" y="260213"/>
                  <a:pt x="80211" y="261805"/>
                  <a:pt x="78304" y="265124"/>
                </a:cubicBezTo>
                <a:cubicBezTo>
                  <a:pt x="50109" y="316165"/>
                  <a:pt x="22046" y="367424"/>
                  <a:pt x="2117" y="422367"/>
                </a:cubicBezTo>
                <a:cubicBezTo>
                  <a:pt x="78" y="424297"/>
                  <a:pt x="-558" y="427291"/>
                  <a:pt x="516" y="429887"/>
                </a:cubicBezTo>
                <a:cubicBezTo>
                  <a:pt x="9724" y="453233"/>
                  <a:pt x="31188" y="469492"/>
                  <a:pt x="56160" y="472048"/>
                </a:cubicBezTo>
                <a:cubicBezTo>
                  <a:pt x="58068" y="472278"/>
                  <a:pt x="59975" y="471759"/>
                  <a:pt x="61510" y="470601"/>
                </a:cubicBezTo>
                <a:cubicBezTo>
                  <a:pt x="64229" y="474085"/>
                  <a:pt x="69249" y="474705"/>
                  <a:pt x="72735" y="471985"/>
                </a:cubicBezTo>
                <a:cubicBezTo>
                  <a:pt x="73678" y="471255"/>
                  <a:pt x="74446" y="470325"/>
                  <a:pt x="74972" y="469264"/>
                </a:cubicBezTo>
                <a:cubicBezTo>
                  <a:pt x="101413" y="411953"/>
                  <a:pt x="127832" y="354649"/>
                  <a:pt x="154251" y="297353"/>
                </a:cubicBezTo>
                <a:cubicBezTo>
                  <a:pt x="155106" y="295702"/>
                  <a:pt x="155216" y="293753"/>
                  <a:pt x="154514" y="292026"/>
                </a:cubicBezTo>
                <a:cubicBezTo>
                  <a:pt x="155785" y="285711"/>
                  <a:pt x="148748" y="284462"/>
                  <a:pt x="143968" y="282620"/>
                </a:cubicBezTo>
                <a:lnTo>
                  <a:pt x="156224" y="259862"/>
                </a:lnTo>
                <a:cubicBezTo>
                  <a:pt x="223357" y="279594"/>
                  <a:pt x="292157" y="231360"/>
                  <a:pt x="310551" y="162934"/>
                </a:cubicBezTo>
                <a:cubicBezTo>
                  <a:pt x="327367" y="101633"/>
                  <a:pt x="298010" y="40661"/>
                  <a:pt x="245501" y="19218"/>
                </a:cubicBezTo>
                <a:close/>
                <a:moveTo>
                  <a:pt x="63089" y="459902"/>
                </a:moveTo>
                <a:cubicBezTo>
                  <a:pt x="61883" y="458595"/>
                  <a:pt x="60239" y="457808"/>
                  <a:pt x="58463" y="457710"/>
                </a:cubicBezTo>
                <a:cubicBezTo>
                  <a:pt x="39980" y="455815"/>
                  <a:pt x="23887" y="444325"/>
                  <a:pt x="16082" y="427476"/>
                </a:cubicBezTo>
                <a:cubicBezTo>
                  <a:pt x="35266" y="374615"/>
                  <a:pt x="61993" y="325154"/>
                  <a:pt x="89091" y="276043"/>
                </a:cubicBezTo>
                <a:cubicBezTo>
                  <a:pt x="105294" y="283512"/>
                  <a:pt x="121781" y="290309"/>
                  <a:pt x="138509" y="296433"/>
                </a:cubicBezTo>
                <a:cubicBezTo>
                  <a:pt x="113296" y="350834"/>
                  <a:pt x="88148" y="405288"/>
                  <a:pt x="63089" y="459792"/>
                </a:cubicBezTo>
                <a:close/>
                <a:moveTo>
                  <a:pt x="130178" y="277380"/>
                </a:moveTo>
                <a:cubicBezTo>
                  <a:pt x="123886" y="274909"/>
                  <a:pt x="117637" y="272337"/>
                  <a:pt x="111410" y="269663"/>
                </a:cubicBezTo>
                <a:lnTo>
                  <a:pt x="123359" y="245304"/>
                </a:lnTo>
                <a:cubicBezTo>
                  <a:pt x="129411" y="248983"/>
                  <a:pt x="135725" y="252202"/>
                  <a:pt x="142258" y="254929"/>
                </a:cubicBezTo>
                <a:close/>
                <a:moveTo>
                  <a:pt x="299106" y="143640"/>
                </a:moveTo>
                <a:cubicBezTo>
                  <a:pt x="279813" y="255587"/>
                  <a:pt x="162692" y="284221"/>
                  <a:pt x="93016" y="196106"/>
                </a:cubicBezTo>
                <a:cubicBezTo>
                  <a:pt x="78787" y="178917"/>
                  <a:pt x="66816" y="157299"/>
                  <a:pt x="65150" y="133204"/>
                </a:cubicBezTo>
                <a:cubicBezTo>
                  <a:pt x="63417" y="108473"/>
                  <a:pt x="76901" y="82252"/>
                  <a:pt x="92226" y="63046"/>
                </a:cubicBezTo>
                <a:cubicBezTo>
                  <a:pt x="128841" y="17267"/>
                  <a:pt x="187861" y="4222"/>
                  <a:pt x="234605" y="27966"/>
                </a:cubicBezTo>
                <a:cubicBezTo>
                  <a:pt x="234451" y="30773"/>
                  <a:pt x="236139" y="33353"/>
                  <a:pt x="238770" y="34325"/>
                </a:cubicBezTo>
                <a:cubicBezTo>
                  <a:pt x="279308" y="50768"/>
                  <a:pt x="305333" y="95384"/>
                  <a:pt x="299106" y="143487"/>
                </a:cubicBezTo>
                <a:close/>
                <a:moveTo>
                  <a:pt x="224147" y="44191"/>
                </a:moveTo>
                <a:cubicBezTo>
                  <a:pt x="223576" y="44070"/>
                  <a:pt x="223006" y="44011"/>
                  <a:pt x="222414" y="44015"/>
                </a:cubicBezTo>
                <a:cubicBezTo>
                  <a:pt x="167844" y="19043"/>
                  <a:pt x="97751" y="45791"/>
                  <a:pt x="88543" y="108736"/>
                </a:cubicBezTo>
                <a:cubicBezTo>
                  <a:pt x="85780" y="129433"/>
                  <a:pt x="93103" y="149538"/>
                  <a:pt x="100865" y="168393"/>
                </a:cubicBezTo>
                <a:cubicBezTo>
                  <a:pt x="117067" y="207704"/>
                  <a:pt x="153790" y="235307"/>
                  <a:pt x="197771" y="227831"/>
                </a:cubicBezTo>
                <a:cubicBezTo>
                  <a:pt x="282904" y="214194"/>
                  <a:pt x="321360" y="69535"/>
                  <a:pt x="224147" y="44191"/>
                </a:cubicBezTo>
                <a:close/>
                <a:moveTo>
                  <a:pt x="265803" y="134936"/>
                </a:moveTo>
                <a:cubicBezTo>
                  <a:pt x="252013" y="214588"/>
                  <a:pt x="159666" y="248944"/>
                  <a:pt x="117966" y="169555"/>
                </a:cubicBezTo>
                <a:cubicBezTo>
                  <a:pt x="103386" y="138181"/>
                  <a:pt x="95011" y="104395"/>
                  <a:pt x="119106" y="75280"/>
                </a:cubicBezTo>
                <a:cubicBezTo>
                  <a:pt x="143530" y="45857"/>
                  <a:pt x="185318" y="43270"/>
                  <a:pt x="218336" y="58310"/>
                </a:cubicBezTo>
                <a:cubicBezTo>
                  <a:pt x="219762" y="58996"/>
                  <a:pt x="221406" y="59165"/>
                  <a:pt x="222941" y="58792"/>
                </a:cubicBezTo>
                <a:cubicBezTo>
                  <a:pt x="256354" y="66619"/>
                  <a:pt x="271218" y="103562"/>
                  <a:pt x="265803" y="134871"/>
                </a:cubicBezTo>
                <a:close/>
                <a:moveTo>
                  <a:pt x="205927" y="69535"/>
                </a:moveTo>
                <a:cubicBezTo>
                  <a:pt x="197574" y="65435"/>
                  <a:pt x="191238" y="78809"/>
                  <a:pt x="199964" y="83085"/>
                </a:cubicBezTo>
                <a:cubicBezTo>
                  <a:pt x="208251" y="87163"/>
                  <a:pt x="214697" y="73811"/>
                  <a:pt x="205927" y="69535"/>
                </a:cubicBezTo>
                <a:close/>
                <a:moveTo>
                  <a:pt x="315550" y="67628"/>
                </a:moveTo>
                <a:cubicBezTo>
                  <a:pt x="336050" y="108495"/>
                  <a:pt x="341662" y="159996"/>
                  <a:pt x="309586" y="196676"/>
                </a:cubicBezTo>
                <a:cubicBezTo>
                  <a:pt x="303185" y="203999"/>
                  <a:pt x="313971" y="213448"/>
                  <a:pt x="320439" y="206103"/>
                </a:cubicBezTo>
                <a:cubicBezTo>
                  <a:pt x="357141" y="164118"/>
                  <a:pt x="351594" y="105974"/>
                  <a:pt x="328069" y="59055"/>
                </a:cubicBezTo>
                <a:cubicBezTo>
                  <a:pt x="323815" y="50614"/>
                  <a:pt x="311428" y="59538"/>
                  <a:pt x="315550" y="67628"/>
                </a:cubicBezTo>
                <a:close/>
                <a:moveTo>
                  <a:pt x="370953" y="127986"/>
                </a:moveTo>
                <a:cubicBezTo>
                  <a:pt x="368169" y="118756"/>
                  <a:pt x="354181" y="124347"/>
                  <a:pt x="356856" y="133138"/>
                </a:cubicBezTo>
                <a:cubicBezTo>
                  <a:pt x="362030" y="149417"/>
                  <a:pt x="359531" y="167165"/>
                  <a:pt x="350037" y="181372"/>
                </a:cubicBezTo>
                <a:cubicBezTo>
                  <a:pt x="344666" y="189331"/>
                  <a:pt x="355409" y="198912"/>
                  <a:pt x="360999" y="190800"/>
                </a:cubicBezTo>
                <a:cubicBezTo>
                  <a:pt x="373804" y="172506"/>
                  <a:pt x="377465" y="149336"/>
                  <a:pt x="370931" y="12798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100BC5A1-40BC-C907-852F-F0E96104139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9944" y="1543987"/>
            <a:ext cx="6115865" cy="4080544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495E9284-D9A1-18E4-DB65-FF4642E4323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85809" y="1543988"/>
            <a:ext cx="5806191" cy="4027792"/>
          </a:xfrm>
          <a:prstGeom prst="rect">
            <a:avLst/>
          </a:prstGeom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4110B43D-C3E5-31E3-31A5-072FA630D07C}"/>
              </a:ext>
            </a:extLst>
          </p:cNvPr>
          <p:cNvSpPr/>
          <p:nvPr/>
        </p:nvSpPr>
        <p:spPr>
          <a:xfrm>
            <a:off x="39975" y="5571780"/>
            <a:ext cx="6056025" cy="1128823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Bạn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cần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giảm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bớt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thời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gian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chơi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điện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tử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chăm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chỉ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học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tập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đầy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đủ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4CBBB64-4EE5-6FD5-F39A-8307A6BDAD2B}"/>
              </a:ext>
            </a:extLst>
          </p:cNvPr>
          <p:cNvSpPr/>
          <p:nvPr/>
        </p:nvSpPr>
        <p:spPr>
          <a:xfrm>
            <a:off x="6135975" y="5566566"/>
            <a:ext cx="6056025" cy="1134037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Bạn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Nam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siêng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năng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kiên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trì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rèn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luyện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thân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thể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nâng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cao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sức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khoẻ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</a:p>
          <a:p>
            <a:pPr algn="ctr"/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kĩ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năng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bắt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bóng</a:t>
            </a:r>
            <a:r>
              <a:rPr lang="en-US" sz="24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9832" y="154983"/>
            <a:ext cx="8911524" cy="377125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49573405-1456-CB43-93D2-FEC432D32290}"/>
              </a:ext>
            </a:extLst>
          </p:cNvPr>
          <p:cNvSpPr/>
          <p:nvPr/>
        </p:nvSpPr>
        <p:spPr>
          <a:xfrm>
            <a:off x="2297342" y="3560646"/>
            <a:ext cx="6983895" cy="2292626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Cookies" panose="02040603050506020204" pitchFamily="18" charset="0"/>
                <a:ea typeface="微软雅黑"/>
                <a:cs typeface="Calibri" panose="020F0502020204030204" pitchFamily="34" charset="0"/>
              </a:rPr>
              <a:t>V</a:t>
            </a:r>
            <a:r>
              <a:rPr kumimoji="0" lang="en-VN" sz="8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Cookies" panose="02040603050506020204" pitchFamily="18" charset="0"/>
                <a:ea typeface="微软雅黑"/>
                <a:cs typeface="Calibri" panose="020F0502020204030204" pitchFamily="34" charset="0"/>
              </a:rPr>
              <a:t>ẬN DỤNG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8692" y="-58295"/>
            <a:ext cx="1582575" cy="12656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64926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8"/>
          <p:cNvSpPr txBox="1">
            <a:spLocks noGrp="1"/>
          </p:cNvSpPr>
          <p:nvPr>
            <p:ph type="body" idx="1"/>
          </p:nvPr>
        </p:nvSpPr>
        <p:spPr>
          <a:xfrm>
            <a:off x="1304143" y="1948722"/>
            <a:ext cx="5480969" cy="356418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algn="just">
              <a:buNone/>
            </a:pP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Em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hãy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sưu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tầm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chia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sẻ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tấm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gương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về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siêng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năng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kiên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trì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nói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lên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suy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nghĩ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mình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tấm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gương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đó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  <a:endParaRPr sz="40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74" name="Google Shape;74;p18"/>
          <p:cNvSpPr txBox="1">
            <a:spLocks noGrp="1"/>
          </p:cNvSpPr>
          <p:nvPr>
            <p:ph type="sldNum" idx="12"/>
          </p:nvPr>
        </p:nvSpPr>
        <p:spPr>
          <a:xfrm>
            <a:off x="11621367" y="6235167"/>
            <a:ext cx="570800" cy="622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fld id="{00000000-1234-1234-1234-123412341234}" type="slidenum">
              <a:rPr kumimoji="0" lang="en" sz="1733" b="0" i="0" u="none" strike="noStrike" kern="0" cap="none" spc="0" normalizeH="0" baseline="0" noProof="0">
                <a:ln>
                  <a:noFill/>
                </a:ln>
                <a:solidFill>
                  <a:srgbClr val="7F6000"/>
                </a:solidFill>
                <a:effectLst/>
                <a:uLnTx/>
                <a:uFillTx/>
                <a:latin typeface="Inconsolata"/>
                <a:ea typeface="Inconsolata"/>
                <a:sym typeface="Inconsolata"/>
              </a:rPr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t>23</a:t>
            </a:fld>
            <a:endParaRPr kumimoji="0" sz="1733" b="0" i="0" u="none" strike="noStrike" kern="0" cap="none" spc="0" normalizeH="0" baseline="0" noProof="0">
              <a:ln>
                <a:noFill/>
              </a:ln>
              <a:solidFill>
                <a:srgbClr val="7F6000"/>
              </a:solidFill>
              <a:effectLst/>
              <a:uLnTx/>
              <a:uFillTx/>
              <a:latin typeface="Inconsolata"/>
              <a:ea typeface="Inconsolata"/>
              <a:sym typeface="Inconsolata"/>
            </a:endParaRPr>
          </a:p>
        </p:txBody>
      </p:sp>
      <p:pic>
        <p:nvPicPr>
          <p:cNvPr id="3" name="Picture 2" descr="A person standing at a podium&#10;&#10;Description automatically generated with low confidence">
            <a:extLst>
              <a:ext uri="{FF2B5EF4-FFF2-40B4-BE49-F238E27FC236}">
                <a16:creationId xmlns:a16="http://schemas.microsoft.com/office/drawing/2014/main" id="{6221B191-BB50-4726-9DAD-AD2505D38D3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50313">
            <a:off x="7253235" y="720230"/>
            <a:ext cx="3823202" cy="3857316"/>
          </a:xfrm>
          <a:prstGeom prst="rect">
            <a:avLst/>
          </a:prstGeom>
        </p:spPr>
      </p:pic>
      <p:sp>
        <p:nvSpPr>
          <p:cNvPr id="10" name="Google Shape;800;p48">
            <a:extLst>
              <a:ext uri="{FF2B5EF4-FFF2-40B4-BE49-F238E27FC236}">
                <a16:creationId xmlns:a16="http://schemas.microsoft.com/office/drawing/2014/main" id="{4FDDA0F1-FA25-4924-9E37-30156B803209}"/>
              </a:ext>
            </a:extLst>
          </p:cNvPr>
          <p:cNvSpPr/>
          <p:nvPr/>
        </p:nvSpPr>
        <p:spPr>
          <a:xfrm>
            <a:off x="1033088" y="793865"/>
            <a:ext cx="1020999" cy="981926"/>
          </a:xfrm>
          <a:custGeom>
            <a:avLst/>
            <a:gdLst/>
            <a:ahLst/>
            <a:cxnLst/>
            <a:rect l="l" t="t" r="r" b="b"/>
            <a:pathLst>
              <a:path w="17107" h="21949" extrusionOk="0">
                <a:moveTo>
                  <a:pt x="9198" y="1679"/>
                </a:moveTo>
                <a:lnTo>
                  <a:pt x="9198" y="1947"/>
                </a:lnTo>
                <a:lnTo>
                  <a:pt x="9247" y="2190"/>
                </a:lnTo>
                <a:lnTo>
                  <a:pt x="9296" y="2385"/>
                </a:lnTo>
                <a:lnTo>
                  <a:pt x="9344" y="2482"/>
                </a:lnTo>
                <a:lnTo>
                  <a:pt x="9417" y="2531"/>
                </a:lnTo>
                <a:lnTo>
                  <a:pt x="9515" y="2604"/>
                </a:lnTo>
                <a:lnTo>
                  <a:pt x="9612" y="2604"/>
                </a:lnTo>
                <a:lnTo>
                  <a:pt x="9709" y="2580"/>
                </a:lnTo>
                <a:lnTo>
                  <a:pt x="9758" y="2531"/>
                </a:lnTo>
                <a:lnTo>
                  <a:pt x="9782" y="2482"/>
                </a:lnTo>
                <a:lnTo>
                  <a:pt x="9831" y="2385"/>
                </a:lnTo>
                <a:lnTo>
                  <a:pt x="9855" y="2263"/>
                </a:lnTo>
                <a:lnTo>
                  <a:pt x="9831" y="2409"/>
                </a:lnTo>
                <a:lnTo>
                  <a:pt x="9806" y="2555"/>
                </a:lnTo>
                <a:lnTo>
                  <a:pt x="9758" y="2677"/>
                </a:lnTo>
                <a:lnTo>
                  <a:pt x="9661" y="2799"/>
                </a:lnTo>
                <a:lnTo>
                  <a:pt x="9563" y="2847"/>
                </a:lnTo>
                <a:lnTo>
                  <a:pt x="9466" y="2872"/>
                </a:lnTo>
                <a:lnTo>
                  <a:pt x="9320" y="2847"/>
                </a:lnTo>
                <a:lnTo>
                  <a:pt x="9198" y="2774"/>
                </a:lnTo>
                <a:lnTo>
                  <a:pt x="9077" y="2701"/>
                </a:lnTo>
                <a:lnTo>
                  <a:pt x="8979" y="2628"/>
                </a:lnTo>
                <a:lnTo>
                  <a:pt x="8906" y="2531"/>
                </a:lnTo>
                <a:lnTo>
                  <a:pt x="8858" y="2434"/>
                </a:lnTo>
                <a:lnTo>
                  <a:pt x="8809" y="2312"/>
                </a:lnTo>
                <a:lnTo>
                  <a:pt x="8809" y="2190"/>
                </a:lnTo>
                <a:lnTo>
                  <a:pt x="8833" y="2093"/>
                </a:lnTo>
                <a:lnTo>
                  <a:pt x="8858" y="1971"/>
                </a:lnTo>
                <a:lnTo>
                  <a:pt x="8931" y="1898"/>
                </a:lnTo>
                <a:lnTo>
                  <a:pt x="9004" y="1801"/>
                </a:lnTo>
                <a:lnTo>
                  <a:pt x="9101" y="1728"/>
                </a:lnTo>
                <a:lnTo>
                  <a:pt x="9198" y="1679"/>
                </a:lnTo>
                <a:close/>
                <a:moveTo>
                  <a:pt x="12483" y="1850"/>
                </a:moveTo>
                <a:lnTo>
                  <a:pt x="12507" y="2142"/>
                </a:lnTo>
                <a:lnTo>
                  <a:pt x="12556" y="2288"/>
                </a:lnTo>
                <a:lnTo>
                  <a:pt x="12605" y="2409"/>
                </a:lnTo>
                <a:lnTo>
                  <a:pt x="12629" y="2434"/>
                </a:lnTo>
                <a:lnTo>
                  <a:pt x="12653" y="2482"/>
                </a:lnTo>
                <a:lnTo>
                  <a:pt x="12751" y="2482"/>
                </a:lnTo>
                <a:lnTo>
                  <a:pt x="12848" y="2458"/>
                </a:lnTo>
                <a:lnTo>
                  <a:pt x="12921" y="2409"/>
                </a:lnTo>
                <a:lnTo>
                  <a:pt x="12970" y="2288"/>
                </a:lnTo>
                <a:lnTo>
                  <a:pt x="13018" y="2190"/>
                </a:lnTo>
                <a:lnTo>
                  <a:pt x="13043" y="2069"/>
                </a:lnTo>
                <a:lnTo>
                  <a:pt x="13043" y="1947"/>
                </a:lnTo>
                <a:lnTo>
                  <a:pt x="13140" y="1971"/>
                </a:lnTo>
                <a:lnTo>
                  <a:pt x="13213" y="2020"/>
                </a:lnTo>
                <a:lnTo>
                  <a:pt x="13286" y="2093"/>
                </a:lnTo>
                <a:lnTo>
                  <a:pt x="13359" y="2190"/>
                </a:lnTo>
                <a:lnTo>
                  <a:pt x="13432" y="2312"/>
                </a:lnTo>
                <a:lnTo>
                  <a:pt x="13456" y="2434"/>
                </a:lnTo>
                <a:lnTo>
                  <a:pt x="13432" y="2580"/>
                </a:lnTo>
                <a:lnTo>
                  <a:pt x="13408" y="2628"/>
                </a:lnTo>
                <a:lnTo>
                  <a:pt x="13383" y="2701"/>
                </a:lnTo>
                <a:lnTo>
                  <a:pt x="13286" y="2774"/>
                </a:lnTo>
                <a:lnTo>
                  <a:pt x="13164" y="2847"/>
                </a:lnTo>
                <a:lnTo>
                  <a:pt x="13043" y="2872"/>
                </a:lnTo>
                <a:lnTo>
                  <a:pt x="12921" y="2896"/>
                </a:lnTo>
                <a:lnTo>
                  <a:pt x="12629" y="2896"/>
                </a:lnTo>
                <a:lnTo>
                  <a:pt x="12386" y="2872"/>
                </a:lnTo>
                <a:lnTo>
                  <a:pt x="12264" y="2799"/>
                </a:lnTo>
                <a:lnTo>
                  <a:pt x="12167" y="2726"/>
                </a:lnTo>
                <a:lnTo>
                  <a:pt x="12094" y="2628"/>
                </a:lnTo>
                <a:lnTo>
                  <a:pt x="12069" y="2507"/>
                </a:lnTo>
                <a:lnTo>
                  <a:pt x="12094" y="2385"/>
                </a:lnTo>
                <a:lnTo>
                  <a:pt x="12118" y="2263"/>
                </a:lnTo>
                <a:lnTo>
                  <a:pt x="12167" y="2166"/>
                </a:lnTo>
                <a:lnTo>
                  <a:pt x="12240" y="2044"/>
                </a:lnTo>
                <a:lnTo>
                  <a:pt x="12361" y="1923"/>
                </a:lnTo>
                <a:lnTo>
                  <a:pt x="12483" y="1850"/>
                </a:lnTo>
                <a:close/>
                <a:moveTo>
                  <a:pt x="5865" y="1825"/>
                </a:moveTo>
                <a:lnTo>
                  <a:pt x="5840" y="1874"/>
                </a:lnTo>
                <a:lnTo>
                  <a:pt x="5840" y="2069"/>
                </a:lnTo>
                <a:lnTo>
                  <a:pt x="5840" y="2288"/>
                </a:lnTo>
                <a:lnTo>
                  <a:pt x="5865" y="2385"/>
                </a:lnTo>
                <a:lnTo>
                  <a:pt x="5889" y="2482"/>
                </a:lnTo>
                <a:lnTo>
                  <a:pt x="5938" y="2580"/>
                </a:lnTo>
                <a:lnTo>
                  <a:pt x="6011" y="2628"/>
                </a:lnTo>
                <a:lnTo>
                  <a:pt x="6132" y="2677"/>
                </a:lnTo>
                <a:lnTo>
                  <a:pt x="6230" y="2653"/>
                </a:lnTo>
                <a:lnTo>
                  <a:pt x="6327" y="2604"/>
                </a:lnTo>
                <a:lnTo>
                  <a:pt x="6376" y="2531"/>
                </a:lnTo>
                <a:lnTo>
                  <a:pt x="6400" y="2531"/>
                </a:lnTo>
                <a:lnTo>
                  <a:pt x="6424" y="2409"/>
                </a:lnTo>
                <a:lnTo>
                  <a:pt x="6449" y="2288"/>
                </a:lnTo>
                <a:lnTo>
                  <a:pt x="6449" y="1996"/>
                </a:lnTo>
                <a:lnTo>
                  <a:pt x="6522" y="2020"/>
                </a:lnTo>
                <a:lnTo>
                  <a:pt x="6595" y="2117"/>
                </a:lnTo>
                <a:lnTo>
                  <a:pt x="6643" y="2215"/>
                </a:lnTo>
                <a:lnTo>
                  <a:pt x="6643" y="2312"/>
                </a:lnTo>
                <a:lnTo>
                  <a:pt x="6643" y="2531"/>
                </a:lnTo>
                <a:lnTo>
                  <a:pt x="6595" y="2677"/>
                </a:lnTo>
                <a:lnTo>
                  <a:pt x="6522" y="2774"/>
                </a:lnTo>
                <a:lnTo>
                  <a:pt x="6424" y="2872"/>
                </a:lnTo>
                <a:lnTo>
                  <a:pt x="6303" y="2920"/>
                </a:lnTo>
                <a:lnTo>
                  <a:pt x="6181" y="2969"/>
                </a:lnTo>
                <a:lnTo>
                  <a:pt x="6059" y="2993"/>
                </a:lnTo>
                <a:lnTo>
                  <a:pt x="5913" y="2993"/>
                </a:lnTo>
                <a:lnTo>
                  <a:pt x="5792" y="2969"/>
                </a:lnTo>
                <a:lnTo>
                  <a:pt x="5646" y="2896"/>
                </a:lnTo>
                <a:lnTo>
                  <a:pt x="5548" y="2799"/>
                </a:lnTo>
                <a:lnTo>
                  <a:pt x="5475" y="2701"/>
                </a:lnTo>
                <a:lnTo>
                  <a:pt x="5427" y="2580"/>
                </a:lnTo>
                <a:lnTo>
                  <a:pt x="5427" y="2458"/>
                </a:lnTo>
                <a:lnTo>
                  <a:pt x="5451" y="2312"/>
                </a:lnTo>
                <a:lnTo>
                  <a:pt x="5475" y="2190"/>
                </a:lnTo>
                <a:lnTo>
                  <a:pt x="5548" y="2069"/>
                </a:lnTo>
                <a:lnTo>
                  <a:pt x="5694" y="1923"/>
                </a:lnTo>
                <a:lnTo>
                  <a:pt x="5865" y="1825"/>
                </a:lnTo>
                <a:close/>
                <a:moveTo>
                  <a:pt x="2531" y="1825"/>
                </a:moveTo>
                <a:lnTo>
                  <a:pt x="2580" y="2288"/>
                </a:lnTo>
                <a:lnTo>
                  <a:pt x="2604" y="2385"/>
                </a:lnTo>
                <a:lnTo>
                  <a:pt x="2653" y="2458"/>
                </a:lnTo>
                <a:lnTo>
                  <a:pt x="2750" y="2507"/>
                </a:lnTo>
                <a:lnTo>
                  <a:pt x="2847" y="2531"/>
                </a:lnTo>
                <a:lnTo>
                  <a:pt x="2945" y="2507"/>
                </a:lnTo>
                <a:lnTo>
                  <a:pt x="3018" y="2458"/>
                </a:lnTo>
                <a:lnTo>
                  <a:pt x="3066" y="2385"/>
                </a:lnTo>
                <a:lnTo>
                  <a:pt x="3091" y="2288"/>
                </a:lnTo>
                <a:lnTo>
                  <a:pt x="3066" y="1947"/>
                </a:lnTo>
                <a:lnTo>
                  <a:pt x="3115" y="1996"/>
                </a:lnTo>
                <a:lnTo>
                  <a:pt x="3188" y="2044"/>
                </a:lnTo>
                <a:lnTo>
                  <a:pt x="3212" y="2117"/>
                </a:lnTo>
                <a:lnTo>
                  <a:pt x="3237" y="2166"/>
                </a:lnTo>
                <a:lnTo>
                  <a:pt x="3237" y="2336"/>
                </a:lnTo>
                <a:lnTo>
                  <a:pt x="3212" y="2507"/>
                </a:lnTo>
                <a:lnTo>
                  <a:pt x="3139" y="2677"/>
                </a:lnTo>
                <a:lnTo>
                  <a:pt x="3042" y="2823"/>
                </a:lnTo>
                <a:lnTo>
                  <a:pt x="2920" y="2945"/>
                </a:lnTo>
                <a:lnTo>
                  <a:pt x="2774" y="3018"/>
                </a:lnTo>
                <a:lnTo>
                  <a:pt x="2653" y="3066"/>
                </a:lnTo>
                <a:lnTo>
                  <a:pt x="2531" y="3042"/>
                </a:lnTo>
                <a:lnTo>
                  <a:pt x="2409" y="3018"/>
                </a:lnTo>
                <a:lnTo>
                  <a:pt x="2312" y="2945"/>
                </a:lnTo>
                <a:lnTo>
                  <a:pt x="2215" y="2847"/>
                </a:lnTo>
                <a:lnTo>
                  <a:pt x="2142" y="2750"/>
                </a:lnTo>
                <a:lnTo>
                  <a:pt x="2093" y="2653"/>
                </a:lnTo>
                <a:lnTo>
                  <a:pt x="2044" y="2531"/>
                </a:lnTo>
                <a:lnTo>
                  <a:pt x="2044" y="2434"/>
                </a:lnTo>
                <a:lnTo>
                  <a:pt x="2044" y="2361"/>
                </a:lnTo>
                <a:lnTo>
                  <a:pt x="2117" y="2215"/>
                </a:lnTo>
                <a:lnTo>
                  <a:pt x="2190" y="2069"/>
                </a:lnTo>
                <a:lnTo>
                  <a:pt x="2312" y="1947"/>
                </a:lnTo>
                <a:lnTo>
                  <a:pt x="2409" y="1874"/>
                </a:lnTo>
                <a:lnTo>
                  <a:pt x="2531" y="1825"/>
                </a:lnTo>
                <a:close/>
                <a:moveTo>
                  <a:pt x="15598" y="3285"/>
                </a:moveTo>
                <a:lnTo>
                  <a:pt x="15768" y="3310"/>
                </a:lnTo>
                <a:lnTo>
                  <a:pt x="15598" y="3553"/>
                </a:lnTo>
                <a:lnTo>
                  <a:pt x="15598" y="3285"/>
                </a:lnTo>
                <a:close/>
                <a:moveTo>
                  <a:pt x="16328" y="3310"/>
                </a:moveTo>
                <a:lnTo>
                  <a:pt x="16328" y="3577"/>
                </a:lnTo>
                <a:lnTo>
                  <a:pt x="16352" y="3869"/>
                </a:lnTo>
                <a:lnTo>
                  <a:pt x="16011" y="4234"/>
                </a:lnTo>
                <a:lnTo>
                  <a:pt x="15695" y="4623"/>
                </a:lnTo>
                <a:lnTo>
                  <a:pt x="15549" y="4794"/>
                </a:lnTo>
                <a:lnTo>
                  <a:pt x="15573" y="4526"/>
                </a:lnTo>
                <a:lnTo>
                  <a:pt x="15598" y="4404"/>
                </a:lnTo>
                <a:lnTo>
                  <a:pt x="15695" y="4161"/>
                </a:lnTo>
                <a:lnTo>
                  <a:pt x="15817" y="3918"/>
                </a:lnTo>
                <a:lnTo>
                  <a:pt x="15963" y="3626"/>
                </a:lnTo>
                <a:lnTo>
                  <a:pt x="16133" y="3310"/>
                </a:lnTo>
                <a:close/>
                <a:moveTo>
                  <a:pt x="16425" y="4331"/>
                </a:moveTo>
                <a:lnTo>
                  <a:pt x="16547" y="4940"/>
                </a:lnTo>
                <a:lnTo>
                  <a:pt x="16425" y="4988"/>
                </a:lnTo>
                <a:lnTo>
                  <a:pt x="16328" y="5086"/>
                </a:lnTo>
                <a:lnTo>
                  <a:pt x="16133" y="5280"/>
                </a:lnTo>
                <a:lnTo>
                  <a:pt x="15938" y="5499"/>
                </a:lnTo>
                <a:lnTo>
                  <a:pt x="15817" y="5670"/>
                </a:lnTo>
                <a:lnTo>
                  <a:pt x="15549" y="5986"/>
                </a:lnTo>
                <a:lnTo>
                  <a:pt x="15549" y="5864"/>
                </a:lnTo>
                <a:lnTo>
                  <a:pt x="15598" y="5840"/>
                </a:lnTo>
                <a:lnTo>
                  <a:pt x="15646" y="5791"/>
                </a:lnTo>
                <a:lnTo>
                  <a:pt x="15671" y="5718"/>
                </a:lnTo>
                <a:lnTo>
                  <a:pt x="15671" y="5645"/>
                </a:lnTo>
                <a:lnTo>
                  <a:pt x="15671" y="5475"/>
                </a:lnTo>
                <a:lnTo>
                  <a:pt x="15719" y="5305"/>
                </a:lnTo>
                <a:lnTo>
                  <a:pt x="15792" y="5159"/>
                </a:lnTo>
                <a:lnTo>
                  <a:pt x="15890" y="4988"/>
                </a:lnTo>
                <a:lnTo>
                  <a:pt x="16133" y="4696"/>
                </a:lnTo>
                <a:lnTo>
                  <a:pt x="16352" y="4453"/>
                </a:lnTo>
                <a:lnTo>
                  <a:pt x="16425" y="4331"/>
                </a:lnTo>
                <a:close/>
                <a:moveTo>
                  <a:pt x="16571" y="5280"/>
                </a:moveTo>
                <a:lnTo>
                  <a:pt x="16595" y="5621"/>
                </a:lnTo>
                <a:lnTo>
                  <a:pt x="16595" y="6010"/>
                </a:lnTo>
                <a:lnTo>
                  <a:pt x="16401" y="6108"/>
                </a:lnTo>
                <a:lnTo>
                  <a:pt x="16230" y="6254"/>
                </a:lnTo>
                <a:lnTo>
                  <a:pt x="15914" y="6546"/>
                </a:lnTo>
                <a:lnTo>
                  <a:pt x="15719" y="6740"/>
                </a:lnTo>
                <a:lnTo>
                  <a:pt x="15549" y="6959"/>
                </a:lnTo>
                <a:lnTo>
                  <a:pt x="15549" y="6765"/>
                </a:lnTo>
                <a:lnTo>
                  <a:pt x="15622" y="6619"/>
                </a:lnTo>
                <a:lnTo>
                  <a:pt x="15695" y="6497"/>
                </a:lnTo>
                <a:lnTo>
                  <a:pt x="15841" y="6229"/>
                </a:lnTo>
                <a:lnTo>
                  <a:pt x="16036" y="5962"/>
                </a:lnTo>
                <a:lnTo>
                  <a:pt x="16230" y="5670"/>
                </a:lnTo>
                <a:lnTo>
                  <a:pt x="16449" y="5402"/>
                </a:lnTo>
                <a:lnTo>
                  <a:pt x="16571" y="5280"/>
                </a:lnTo>
                <a:close/>
                <a:moveTo>
                  <a:pt x="5743" y="6716"/>
                </a:moveTo>
                <a:lnTo>
                  <a:pt x="5694" y="6740"/>
                </a:lnTo>
                <a:lnTo>
                  <a:pt x="5621" y="6789"/>
                </a:lnTo>
                <a:lnTo>
                  <a:pt x="5475" y="6935"/>
                </a:lnTo>
                <a:lnTo>
                  <a:pt x="5305" y="7105"/>
                </a:lnTo>
                <a:lnTo>
                  <a:pt x="5086" y="7251"/>
                </a:lnTo>
                <a:lnTo>
                  <a:pt x="4867" y="7373"/>
                </a:lnTo>
                <a:lnTo>
                  <a:pt x="4745" y="7422"/>
                </a:lnTo>
                <a:lnTo>
                  <a:pt x="4648" y="7446"/>
                </a:lnTo>
                <a:lnTo>
                  <a:pt x="4429" y="7446"/>
                </a:lnTo>
                <a:lnTo>
                  <a:pt x="4332" y="7397"/>
                </a:lnTo>
                <a:lnTo>
                  <a:pt x="4259" y="7349"/>
                </a:lnTo>
                <a:lnTo>
                  <a:pt x="4186" y="7251"/>
                </a:lnTo>
                <a:lnTo>
                  <a:pt x="4113" y="7130"/>
                </a:lnTo>
                <a:lnTo>
                  <a:pt x="4064" y="7057"/>
                </a:lnTo>
                <a:lnTo>
                  <a:pt x="3991" y="7032"/>
                </a:lnTo>
                <a:lnTo>
                  <a:pt x="3894" y="7032"/>
                </a:lnTo>
                <a:lnTo>
                  <a:pt x="3821" y="7057"/>
                </a:lnTo>
                <a:lnTo>
                  <a:pt x="3553" y="7227"/>
                </a:lnTo>
                <a:lnTo>
                  <a:pt x="3358" y="7324"/>
                </a:lnTo>
                <a:lnTo>
                  <a:pt x="3188" y="7422"/>
                </a:lnTo>
                <a:lnTo>
                  <a:pt x="3042" y="7470"/>
                </a:lnTo>
                <a:lnTo>
                  <a:pt x="2969" y="7470"/>
                </a:lnTo>
                <a:lnTo>
                  <a:pt x="2896" y="7446"/>
                </a:lnTo>
                <a:lnTo>
                  <a:pt x="2847" y="7422"/>
                </a:lnTo>
                <a:lnTo>
                  <a:pt x="2823" y="7349"/>
                </a:lnTo>
                <a:lnTo>
                  <a:pt x="2799" y="7276"/>
                </a:lnTo>
                <a:lnTo>
                  <a:pt x="2799" y="7178"/>
                </a:lnTo>
                <a:lnTo>
                  <a:pt x="2799" y="7130"/>
                </a:lnTo>
                <a:lnTo>
                  <a:pt x="2774" y="7105"/>
                </a:lnTo>
                <a:lnTo>
                  <a:pt x="2726" y="7081"/>
                </a:lnTo>
                <a:lnTo>
                  <a:pt x="2653" y="7081"/>
                </a:lnTo>
                <a:lnTo>
                  <a:pt x="2604" y="7154"/>
                </a:lnTo>
                <a:lnTo>
                  <a:pt x="2555" y="7373"/>
                </a:lnTo>
                <a:lnTo>
                  <a:pt x="2531" y="7470"/>
                </a:lnTo>
                <a:lnTo>
                  <a:pt x="2531" y="7568"/>
                </a:lnTo>
                <a:lnTo>
                  <a:pt x="2555" y="7665"/>
                </a:lnTo>
                <a:lnTo>
                  <a:pt x="2628" y="7762"/>
                </a:lnTo>
                <a:lnTo>
                  <a:pt x="2701" y="7811"/>
                </a:lnTo>
                <a:lnTo>
                  <a:pt x="2823" y="7860"/>
                </a:lnTo>
                <a:lnTo>
                  <a:pt x="2945" y="7884"/>
                </a:lnTo>
                <a:lnTo>
                  <a:pt x="3091" y="7860"/>
                </a:lnTo>
                <a:lnTo>
                  <a:pt x="3212" y="7835"/>
                </a:lnTo>
                <a:lnTo>
                  <a:pt x="3358" y="7787"/>
                </a:lnTo>
                <a:lnTo>
                  <a:pt x="3602" y="7665"/>
                </a:lnTo>
                <a:lnTo>
                  <a:pt x="3845" y="7519"/>
                </a:lnTo>
                <a:lnTo>
                  <a:pt x="3942" y="7641"/>
                </a:lnTo>
                <a:lnTo>
                  <a:pt x="4040" y="7714"/>
                </a:lnTo>
                <a:lnTo>
                  <a:pt x="4137" y="7787"/>
                </a:lnTo>
                <a:lnTo>
                  <a:pt x="4259" y="7835"/>
                </a:lnTo>
                <a:lnTo>
                  <a:pt x="4356" y="7860"/>
                </a:lnTo>
                <a:lnTo>
                  <a:pt x="4478" y="7860"/>
                </a:lnTo>
                <a:lnTo>
                  <a:pt x="4745" y="7835"/>
                </a:lnTo>
                <a:lnTo>
                  <a:pt x="4989" y="7762"/>
                </a:lnTo>
                <a:lnTo>
                  <a:pt x="5232" y="7641"/>
                </a:lnTo>
                <a:lnTo>
                  <a:pt x="5475" y="7495"/>
                </a:lnTo>
                <a:lnTo>
                  <a:pt x="5694" y="7324"/>
                </a:lnTo>
                <a:lnTo>
                  <a:pt x="5816" y="7470"/>
                </a:lnTo>
                <a:lnTo>
                  <a:pt x="5962" y="7592"/>
                </a:lnTo>
                <a:lnTo>
                  <a:pt x="6132" y="7665"/>
                </a:lnTo>
                <a:lnTo>
                  <a:pt x="6327" y="7738"/>
                </a:lnTo>
                <a:lnTo>
                  <a:pt x="6741" y="7738"/>
                </a:lnTo>
                <a:lnTo>
                  <a:pt x="6862" y="7689"/>
                </a:lnTo>
                <a:lnTo>
                  <a:pt x="6984" y="7641"/>
                </a:lnTo>
                <a:lnTo>
                  <a:pt x="7106" y="7592"/>
                </a:lnTo>
                <a:lnTo>
                  <a:pt x="7300" y="7422"/>
                </a:lnTo>
                <a:lnTo>
                  <a:pt x="7422" y="7568"/>
                </a:lnTo>
                <a:lnTo>
                  <a:pt x="7592" y="7665"/>
                </a:lnTo>
                <a:lnTo>
                  <a:pt x="7787" y="7714"/>
                </a:lnTo>
                <a:lnTo>
                  <a:pt x="7982" y="7738"/>
                </a:lnTo>
                <a:lnTo>
                  <a:pt x="8201" y="7714"/>
                </a:lnTo>
                <a:lnTo>
                  <a:pt x="8395" y="7665"/>
                </a:lnTo>
                <a:lnTo>
                  <a:pt x="8590" y="7568"/>
                </a:lnTo>
                <a:lnTo>
                  <a:pt x="8785" y="7446"/>
                </a:lnTo>
                <a:lnTo>
                  <a:pt x="8931" y="7568"/>
                </a:lnTo>
                <a:lnTo>
                  <a:pt x="9101" y="7665"/>
                </a:lnTo>
                <a:lnTo>
                  <a:pt x="9271" y="7738"/>
                </a:lnTo>
                <a:lnTo>
                  <a:pt x="9466" y="7787"/>
                </a:lnTo>
                <a:lnTo>
                  <a:pt x="9636" y="7787"/>
                </a:lnTo>
                <a:lnTo>
                  <a:pt x="9806" y="7762"/>
                </a:lnTo>
                <a:lnTo>
                  <a:pt x="9977" y="7714"/>
                </a:lnTo>
                <a:lnTo>
                  <a:pt x="10098" y="7616"/>
                </a:lnTo>
                <a:lnTo>
                  <a:pt x="10196" y="7714"/>
                </a:lnTo>
                <a:lnTo>
                  <a:pt x="10293" y="7787"/>
                </a:lnTo>
                <a:lnTo>
                  <a:pt x="10415" y="7860"/>
                </a:lnTo>
                <a:lnTo>
                  <a:pt x="10536" y="7908"/>
                </a:lnTo>
                <a:lnTo>
                  <a:pt x="10658" y="7957"/>
                </a:lnTo>
                <a:lnTo>
                  <a:pt x="10780" y="7957"/>
                </a:lnTo>
                <a:lnTo>
                  <a:pt x="10901" y="7908"/>
                </a:lnTo>
                <a:lnTo>
                  <a:pt x="10999" y="7860"/>
                </a:lnTo>
                <a:lnTo>
                  <a:pt x="11120" y="7811"/>
                </a:lnTo>
                <a:lnTo>
                  <a:pt x="11193" y="7714"/>
                </a:lnTo>
                <a:lnTo>
                  <a:pt x="11364" y="7543"/>
                </a:lnTo>
                <a:lnTo>
                  <a:pt x="11607" y="7689"/>
                </a:lnTo>
                <a:lnTo>
                  <a:pt x="11729" y="7762"/>
                </a:lnTo>
                <a:lnTo>
                  <a:pt x="11850" y="7811"/>
                </a:lnTo>
                <a:lnTo>
                  <a:pt x="11972" y="7835"/>
                </a:lnTo>
                <a:lnTo>
                  <a:pt x="12094" y="7835"/>
                </a:lnTo>
                <a:lnTo>
                  <a:pt x="12191" y="7811"/>
                </a:lnTo>
                <a:lnTo>
                  <a:pt x="12288" y="7738"/>
                </a:lnTo>
                <a:lnTo>
                  <a:pt x="12410" y="7835"/>
                </a:lnTo>
                <a:lnTo>
                  <a:pt x="12556" y="7884"/>
                </a:lnTo>
                <a:lnTo>
                  <a:pt x="12726" y="7908"/>
                </a:lnTo>
                <a:lnTo>
                  <a:pt x="12872" y="7884"/>
                </a:lnTo>
                <a:lnTo>
                  <a:pt x="13018" y="7860"/>
                </a:lnTo>
                <a:lnTo>
                  <a:pt x="13164" y="7762"/>
                </a:lnTo>
                <a:lnTo>
                  <a:pt x="13262" y="7665"/>
                </a:lnTo>
                <a:lnTo>
                  <a:pt x="13335" y="7519"/>
                </a:lnTo>
                <a:lnTo>
                  <a:pt x="13335" y="7470"/>
                </a:lnTo>
                <a:lnTo>
                  <a:pt x="13335" y="7446"/>
                </a:lnTo>
                <a:lnTo>
                  <a:pt x="13286" y="7422"/>
                </a:lnTo>
                <a:lnTo>
                  <a:pt x="13262" y="7422"/>
                </a:lnTo>
                <a:lnTo>
                  <a:pt x="13043" y="7470"/>
                </a:lnTo>
                <a:lnTo>
                  <a:pt x="12775" y="7543"/>
                </a:lnTo>
                <a:lnTo>
                  <a:pt x="12653" y="7543"/>
                </a:lnTo>
                <a:lnTo>
                  <a:pt x="12532" y="7519"/>
                </a:lnTo>
                <a:lnTo>
                  <a:pt x="12459" y="7470"/>
                </a:lnTo>
                <a:lnTo>
                  <a:pt x="12434" y="7422"/>
                </a:lnTo>
                <a:lnTo>
                  <a:pt x="12410" y="7373"/>
                </a:lnTo>
                <a:lnTo>
                  <a:pt x="12386" y="7300"/>
                </a:lnTo>
                <a:lnTo>
                  <a:pt x="12337" y="7251"/>
                </a:lnTo>
                <a:lnTo>
                  <a:pt x="12288" y="7203"/>
                </a:lnTo>
                <a:lnTo>
                  <a:pt x="12167" y="7203"/>
                </a:lnTo>
                <a:lnTo>
                  <a:pt x="12118" y="7251"/>
                </a:lnTo>
                <a:lnTo>
                  <a:pt x="12094" y="7300"/>
                </a:lnTo>
                <a:lnTo>
                  <a:pt x="12069" y="7373"/>
                </a:lnTo>
                <a:lnTo>
                  <a:pt x="12069" y="7422"/>
                </a:lnTo>
                <a:lnTo>
                  <a:pt x="12045" y="7470"/>
                </a:lnTo>
                <a:lnTo>
                  <a:pt x="12021" y="7495"/>
                </a:lnTo>
                <a:lnTo>
                  <a:pt x="11899" y="7495"/>
                </a:lnTo>
                <a:lnTo>
                  <a:pt x="11777" y="7446"/>
                </a:lnTo>
                <a:lnTo>
                  <a:pt x="11583" y="7300"/>
                </a:lnTo>
                <a:lnTo>
                  <a:pt x="11461" y="7178"/>
                </a:lnTo>
                <a:lnTo>
                  <a:pt x="11388" y="7154"/>
                </a:lnTo>
                <a:lnTo>
                  <a:pt x="11339" y="7130"/>
                </a:lnTo>
                <a:lnTo>
                  <a:pt x="11266" y="7154"/>
                </a:lnTo>
                <a:lnTo>
                  <a:pt x="11218" y="7178"/>
                </a:lnTo>
                <a:lnTo>
                  <a:pt x="11047" y="7397"/>
                </a:lnTo>
                <a:lnTo>
                  <a:pt x="10926" y="7495"/>
                </a:lnTo>
                <a:lnTo>
                  <a:pt x="10804" y="7543"/>
                </a:lnTo>
                <a:lnTo>
                  <a:pt x="10707" y="7568"/>
                </a:lnTo>
                <a:lnTo>
                  <a:pt x="10609" y="7568"/>
                </a:lnTo>
                <a:lnTo>
                  <a:pt x="10536" y="7519"/>
                </a:lnTo>
                <a:lnTo>
                  <a:pt x="10463" y="7422"/>
                </a:lnTo>
                <a:lnTo>
                  <a:pt x="10390" y="7324"/>
                </a:lnTo>
                <a:lnTo>
                  <a:pt x="10342" y="7178"/>
                </a:lnTo>
                <a:lnTo>
                  <a:pt x="10342" y="7105"/>
                </a:lnTo>
                <a:lnTo>
                  <a:pt x="10293" y="7032"/>
                </a:lnTo>
                <a:lnTo>
                  <a:pt x="10244" y="7008"/>
                </a:lnTo>
                <a:lnTo>
                  <a:pt x="10196" y="6984"/>
                </a:lnTo>
                <a:lnTo>
                  <a:pt x="10123" y="6984"/>
                </a:lnTo>
                <a:lnTo>
                  <a:pt x="10074" y="7008"/>
                </a:lnTo>
                <a:lnTo>
                  <a:pt x="10025" y="7057"/>
                </a:lnTo>
                <a:lnTo>
                  <a:pt x="9977" y="7130"/>
                </a:lnTo>
                <a:lnTo>
                  <a:pt x="9952" y="7227"/>
                </a:lnTo>
                <a:lnTo>
                  <a:pt x="9904" y="7300"/>
                </a:lnTo>
                <a:lnTo>
                  <a:pt x="9831" y="7349"/>
                </a:lnTo>
                <a:lnTo>
                  <a:pt x="9782" y="7397"/>
                </a:lnTo>
                <a:lnTo>
                  <a:pt x="9709" y="7422"/>
                </a:lnTo>
                <a:lnTo>
                  <a:pt x="9636" y="7422"/>
                </a:lnTo>
                <a:lnTo>
                  <a:pt x="9466" y="7397"/>
                </a:lnTo>
                <a:lnTo>
                  <a:pt x="9320" y="7349"/>
                </a:lnTo>
                <a:lnTo>
                  <a:pt x="9174" y="7251"/>
                </a:lnTo>
                <a:lnTo>
                  <a:pt x="9028" y="7154"/>
                </a:lnTo>
                <a:lnTo>
                  <a:pt x="8906" y="7032"/>
                </a:lnTo>
                <a:lnTo>
                  <a:pt x="8858" y="6984"/>
                </a:lnTo>
                <a:lnTo>
                  <a:pt x="8687" y="6984"/>
                </a:lnTo>
                <a:lnTo>
                  <a:pt x="8639" y="7032"/>
                </a:lnTo>
                <a:lnTo>
                  <a:pt x="8517" y="7130"/>
                </a:lnTo>
                <a:lnTo>
                  <a:pt x="8371" y="7227"/>
                </a:lnTo>
                <a:lnTo>
                  <a:pt x="8201" y="7300"/>
                </a:lnTo>
                <a:lnTo>
                  <a:pt x="8030" y="7349"/>
                </a:lnTo>
                <a:lnTo>
                  <a:pt x="7860" y="7349"/>
                </a:lnTo>
                <a:lnTo>
                  <a:pt x="7787" y="7324"/>
                </a:lnTo>
                <a:lnTo>
                  <a:pt x="7738" y="7300"/>
                </a:lnTo>
                <a:lnTo>
                  <a:pt x="7665" y="7251"/>
                </a:lnTo>
                <a:lnTo>
                  <a:pt x="7641" y="7178"/>
                </a:lnTo>
                <a:lnTo>
                  <a:pt x="7592" y="7105"/>
                </a:lnTo>
                <a:lnTo>
                  <a:pt x="7592" y="7008"/>
                </a:lnTo>
                <a:lnTo>
                  <a:pt x="7568" y="6935"/>
                </a:lnTo>
                <a:lnTo>
                  <a:pt x="7544" y="6886"/>
                </a:lnTo>
                <a:lnTo>
                  <a:pt x="7495" y="6838"/>
                </a:lnTo>
                <a:lnTo>
                  <a:pt x="7446" y="6813"/>
                </a:lnTo>
                <a:lnTo>
                  <a:pt x="7398" y="6789"/>
                </a:lnTo>
                <a:lnTo>
                  <a:pt x="7325" y="6789"/>
                </a:lnTo>
                <a:lnTo>
                  <a:pt x="7276" y="6813"/>
                </a:lnTo>
                <a:lnTo>
                  <a:pt x="7227" y="6862"/>
                </a:lnTo>
                <a:lnTo>
                  <a:pt x="7057" y="7057"/>
                </a:lnTo>
                <a:lnTo>
                  <a:pt x="6960" y="7154"/>
                </a:lnTo>
                <a:lnTo>
                  <a:pt x="6862" y="7251"/>
                </a:lnTo>
                <a:lnTo>
                  <a:pt x="6741" y="7300"/>
                </a:lnTo>
                <a:lnTo>
                  <a:pt x="6619" y="7324"/>
                </a:lnTo>
                <a:lnTo>
                  <a:pt x="6473" y="7324"/>
                </a:lnTo>
                <a:lnTo>
                  <a:pt x="6351" y="7300"/>
                </a:lnTo>
                <a:lnTo>
                  <a:pt x="6230" y="7251"/>
                </a:lnTo>
                <a:lnTo>
                  <a:pt x="6108" y="7178"/>
                </a:lnTo>
                <a:lnTo>
                  <a:pt x="6035" y="7057"/>
                </a:lnTo>
                <a:lnTo>
                  <a:pt x="5986" y="6935"/>
                </a:lnTo>
                <a:lnTo>
                  <a:pt x="5986" y="6886"/>
                </a:lnTo>
                <a:lnTo>
                  <a:pt x="5962" y="6838"/>
                </a:lnTo>
                <a:lnTo>
                  <a:pt x="5913" y="6789"/>
                </a:lnTo>
                <a:lnTo>
                  <a:pt x="5865" y="6740"/>
                </a:lnTo>
                <a:lnTo>
                  <a:pt x="5792" y="6716"/>
                </a:lnTo>
                <a:close/>
                <a:moveTo>
                  <a:pt x="16595" y="6302"/>
                </a:moveTo>
                <a:lnTo>
                  <a:pt x="16547" y="7081"/>
                </a:lnTo>
                <a:lnTo>
                  <a:pt x="16401" y="7203"/>
                </a:lnTo>
                <a:lnTo>
                  <a:pt x="16279" y="7349"/>
                </a:lnTo>
                <a:lnTo>
                  <a:pt x="16011" y="7665"/>
                </a:lnTo>
                <a:lnTo>
                  <a:pt x="15792" y="7908"/>
                </a:lnTo>
                <a:lnTo>
                  <a:pt x="15573" y="8200"/>
                </a:lnTo>
                <a:lnTo>
                  <a:pt x="15573" y="7689"/>
                </a:lnTo>
                <a:lnTo>
                  <a:pt x="15573" y="7665"/>
                </a:lnTo>
                <a:lnTo>
                  <a:pt x="15671" y="7470"/>
                </a:lnTo>
                <a:lnTo>
                  <a:pt x="15768" y="7276"/>
                </a:lnTo>
                <a:lnTo>
                  <a:pt x="16011" y="6935"/>
                </a:lnTo>
                <a:lnTo>
                  <a:pt x="16303" y="6619"/>
                </a:lnTo>
                <a:lnTo>
                  <a:pt x="16595" y="6302"/>
                </a:lnTo>
                <a:close/>
                <a:moveTo>
                  <a:pt x="16547" y="7592"/>
                </a:moveTo>
                <a:lnTo>
                  <a:pt x="16522" y="8663"/>
                </a:lnTo>
                <a:lnTo>
                  <a:pt x="16425" y="8711"/>
                </a:lnTo>
                <a:lnTo>
                  <a:pt x="16328" y="8760"/>
                </a:lnTo>
                <a:lnTo>
                  <a:pt x="16157" y="8930"/>
                </a:lnTo>
                <a:lnTo>
                  <a:pt x="15841" y="9271"/>
                </a:lnTo>
                <a:lnTo>
                  <a:pt x="15719" y="9417"/>
                </a:lnTo>
                <a:lnTo>
                  <a:pt x="15573" y="9612"/>
                </a:lnTo>
                <a:lnTo>
                  <a:pt x="15573" y="8882"/>
                </a:lnTo>
                <a:lnTo>
                  <a:pt x="15671" y="8857"/>
                </a:lnTo>
                <a:lnTo>
                  <a:pt x="15744" y="8784"/>
                </a:lnTo>
                <a:lnTo>
                  <a:pt x="15890" y="8517"/>
                </a:lnTo>
                <a:lnTo>
                  <a:pt x="16060" y="8273"/>
                </a:lnTo>
                <a:lnTo>
                  <a:pt x="16401" y="7811"/>
                </a:lnTo>
                <a:lnTo>
                  <a:pt x="16547" y="7592"/>
                </a:lnTo>
                <a:close/>
                <a:moveTo>
                  <a:pt x="9734" y="9149"/>
                </a:moveTo>
                <a:lnTo>
                  <a:pt x="9661" y="9174"/>
                </a:lnTo>
                <a:lnTo>
                  <a:pt x="9588" y="9198"/>
                </a:lnTo>
                <a:lnTo>
                  <a:pt x="9539" y="9247"/>
                </a:lnTo>
                <a:lnTo>
                  <a:pt x="9466" y="9368"/>
                </a:lnTo>
                <a:lnTo>
                  <a:pt x="9442" y="9490"/>
                </a:lnTo>
                <a:lnTo>
                  <a:pt x="9320" y="9587"/>
                </a:lnTo>
                <a:lnTo>
                  <a:pt x="9174" y="9660"/>
                </a:lnTo>
                <a:lnTo>
                  <a:pt x="9052" y="9685"/>
                </a:lnTo>
                <a:lnTo>
                  <a:pt x="8882" y="9685"/>
                </a:lnTo>
                <a:lnTo>
                  <a:pt x="8785" y="9660"/>
                </a:lnTo>
                <a:lnTo>
                  <a:pt x="8736" y="9636"/>
                </a:lnTo>
                <a:lnTo>
                  <a:pt x="8687" y="9587"/>
                </a:lnTo>
                <a:lnTo>
                  <a:pt x="8663" y="9539"/>
                </a:lnTo>
                <a:lnTo>
                  <a:pt x="8663" y="9441"/>
                </a:lnTo>
                <a:lnTo>
                  <a:pt x="8639" y="9368"/>
                </a:lnTo>
                <a:lnTo>
                  <a:pt x="8590" y="9320"/>
                </a:lnTo>
                <a:lnTo>
                  <a:pt x="8517" y="9295"/>
                </a:lnTo>
                <a:lnTo>
                  <a:pt x="8444" y="9271"/>
                </a:lnTo>
                <a:lnTo>
                  <a:pt x="8395" y="9295"/>
                </a:lnTo>
                <a:lnTo>
                  <a:pt x="8322" y="9344"/>
                </a:lnTo>
                <a:lnTo>
                  <a:pt x="8274" y="9417"/>
                </a:lnTo>
                <a:lnTo>
                  <a:pt x="8249" y="9466"/>
                </a:lnTo>
                <a:lnTo>
                  <a:pt x="8201" y="9514"/>
                </a:lnTo>
                <a:lnTo>
                  <a:pt x="8079" y="9587"/>
                </a:lnTo>
                <a:lnTo>
                  <a:pt x="7933" y="9612"/>
                </a:lnTo>
                <a:lnTo>
                  <a:pt x="7738" y="9636"/>
                </a:lnTo>
                <a:lnTo>
                  <a:pt x="7568" y="9636"/>
                </a:lnTo>
                <a:lnTo>
                  <a:pt x="7422" y="9587"/>
                </a:lnTo>
                <a:lnTo>
                  <a:pt x="7325" y="9514"/>
                </a:lnTo>
                <a:lnTo>
                  <a:pt x="7276" y="9466"/>
                </a:lnTo>
                <a:lnTo>
                  <a:pt x="7252" y="9417"/>
                </a:lnTo>
                <a:lnTo>
                  <a:pt x="7252" y="9344"/>
                </a:lnTo>
                <a:lnTo>
                  <a:pt x="7227" y="9295"/>
                </a:lnTo>
                <a:lnTo>
                  <a:pt x="7179" y="9247"/>
                </a:lnTo>
                <a:lnTo>
                  <a:pt x="7130" y="9222"/>
                </a:lnTo>
                <a:lnTo>
                  <a:pt x="7081" y="9198"/>
                </a:lnTo>
                <a:lnTo>
                  <a:pt x="7008" y="9198"/>
                </a:lnTo>
                <a:lnTo>
                  <a:pt x="6960" y="9222"/>
                </a:lnTo>
                <a:lnTo>
                  <a:pt x="6887" y="9247"/>
                </a:lnTo>
                <a:lnTo>
                  <a:pt x="6765" y="9417"/>
                </a:lnTo>
                <a:lnTo>
                  <a:pt x="6643" y="9563"/>
                </a:lnTo>
                <a:lnTo>
                  <a:pt x="6570" y="9636"/>
                </a:lnTo>
                <a:lnTo>
                  <a:pt x="6449" y="9685"/>
                </a:lnTo>
                <a:lnTo>
                  <a:pt x="6327" y="9733"/>
                </a:lnTo>
                <a:lnTo>
                  <a:pt x="6205" y="9758"/>
                </a:lnTo>
                <a:lnTo>
                  <a:pt x="6084" y="9758"/>
                </a:lnTo>
                <a:lnTo>
                  <a:pt x="6035" y="9733"/>
                </a:lnTo>
                <a:lnTo>
                  <a:pt x="5986" y="9709"/>
                </a:lnTo>
                <a:lnTo>
                  <a:pt x="5962" y="9660"/>
                </a:lnTo>
                <a:lnTo>
                  <a:pt x="5938" y="9612"/>
                </a:lnTo>
                <a:lnTo>
                  <a:pt x="5938" y="9514"/>
                </a:lnTo>
                <a:lnTo>
                  <a:pt x="5962" y="9441"/>
                </a:lnTo>
                <a:lnTo>
                  <a:pt x="5962" y="9344"/>
                </a:lnTo>
                <a:lnTo>
                  <a:pt x="5938" y="9271"/>
                </a:lnTo>
                <a:lnTo>
                  <a:pt x="5865" y="9198"/>
                </a:lnTo>
                <a:lnTo>
                  <a:pt x="5792" y="9174"/>
                </a:lnTo>
                <a:lnTo>
                  <a:pt x="5646" y="9174"/>
                </a:lnTo>
                <a:lnTo>
                  <a:pt x="5573" y="9247"/>
                </a:lnTo>
                <a:lnTo>
                  <a:pt x="5548" y="9320"/>
                </a:lnTo>
                <a:lnTo>
                  <a:pt x="5500" y="9417"/>
                </a:lnTo>
                <a:lnTo>
                  <a:pt x="5451" y="9490"/>
                </a:lnTo>
                <a:lnTo>
                  <a:pt x="5378" y="9587"/>
                </a:lnTo>
                <a:lnTo>
                  <a:pt x="5305" y="9636"/>
                </a:lnTo>
                <a:lnTo>
                  <a:pt x="5183" y="9685"/>
                </a:lnTo>
                <a:lnTo>
                  <a:pt x="5086" y="9733"/>
                </a:lnTo>
                <a:lnTo>
                  <a:pt x="4843" y="9782"/>
                </a:lnTo>
                <a:lnTo>
                  <a:pt x="4624" y="9782"/>
                </a:lnTo>
                <a:lnTo>
                  <a:pt x="4502" y="9733"/>
                </a:lnTo>
                <a:lnTo>
                  <a:pt x="4405" y="9709"/>
                </a:lnTo>
                <a:lnTo>
                  <a:pt x="4332" y="9636"/>
                </a:lnTo>
                <a:lnTo>
                  <a:pt x="4259" y="9587"/>
                </a:lnTo>
                <a:lnTo>
                  <a:pt x="4210" y="9490"/>
                </a:lnTo>
                <a:lnTo>
                  <a:pt x="4161" y="9393"/>
                </a:lnTo>
                <a:lnTo>
                  <a:pt x="4161" y="9344"/>
                </a:lnTo>
                <a:lnTo>
                  <a:pt x="4137" y="9295"/>
                </a:lnTo>
                <a:lnTo>
                  <a:pt x="4040" y="9247"/>
                </a:lnTo>
                <a:lnTo>
                  <a:pt x="3942" y="9222"/>
                </a:lnTo>
                <a:lnTo>
                  <a:pt x="3869" y="9247"/>
                </a:lnTo>
                <a:lnTo>
                  <a:pt x="3602" y="9417"/>
                </a:lnTo>
                <a:lnTo>
                  <a:pt x="3407" y="9539"/>
                </a:lnTo>
                <a:lnTo>
                  <a:pt x="3212" y="9660"/>
                </a:lnTo>
                <a:lnTo>
                  <a:pt x="3018" y="9733"/>
                </a:lnTo>
                <a:lnTo>
                  <a:pt x="2872" y="9733"/>
                </a:lnTo>
                <a:lnTo>
                  <a:pt x="2823" y="9709"/>
                </a:lnTo>
                <a:lnTo>
                  <a:pt x="2774" y="9660"/>
                </a:lnTo>
                <a:lnTo>
                  <a:pt x="2774" y="9587"/>
                </a:lnTo>
                <a:lnTo>
                  <a:pt x="2774" y="9490"/>
                </a:lnTo>
                <a:lnTo>
                  <a:pt x="2774" y="9417"/>
                </a:lnTo>
                <a:lnTo>
                  <a:pt x="2750" y="9368"/>
                </a:lnTo>
                <a:lnTo>
                  <a:pt x="2726" y="9344"/>
                </a:lnTo>
                <a:lnTo>
                  <a:pt x="2677" y="9320"/>
                </a:lnTo>
                <a:lnTo>
                  <a:pt x="2653" y="9295"/>
                </a:lnTo>
                <a:lnTo>
                  <a:pt x="2604" y="9320"/>
                </a:lnTo>
                <a:lnTo>
                  <a:pt x="2555" y="9320"/>
                </a:lnTo>
                <a:lnTo>
                  <a:pt x="2507" y="9368"/>
                </a:lnTo>
                <a:lnTo>
                  <a:pt x="2458" y="9490"/>
                </a:lnTo>
                <a:lnTo>
                  <a:pt x="2434" y="9612"/>
                </a:lnTo>
                <a:lnTo>
                  <a:pt x="2434" y="9733"/>
                </a:lnTo>
                <a:lnTo>
                  <a:pt x="2458" y="9831"/>
                </a:lnTo>
                <a:lnTo>
                  <a:pt x="2531" y="9928"/>
                </a:lnTo>
                <a:lnTo>
                  <a:pt x="2604" y="10025"/>
                </a:lnTo>
                <a:lnTo>
                  <a:pt x="2726" y="10098"/>
                </a:lnTo>
                <a:lnTo>
                  <a:pt x="2847" y="10147"/>
                </a:lnTo>
                <a:lnTo>
                  <a:pt x="2969" y="10171"/>
                </a:lnTo>
                <a:lnTo>
                  <a:pt x="3115" y="10147"/>
                </a:lnTo>
                <a:lnTo>
                  <a:pt x="3237" y="10123"/>
                </a:lnTo>
                <a:lnTo>
                  <a:pt x="3358" y="10074"/>
                </a:lnTo>
                <a:lnTo>
                  <a:pt x="3626" y="9928"/>
                </a:lnTo>
                <a:lnTo>
                  <a:pt x="3845" y="9758"/>
                </a:lnTo>
                <a:lnTo>
                  <a:pt x="3918" y="9855"/>
                </a:lnTo>
                <a:lnTo>
                  <a:pt x="3991" y="9952"/>
                </a:lnTo>
                <a:lnTo>
                  <a:pt x="4088" y="10025"/>
                </a:lnTo>
                <a:lnTo>
                  <a:pt x="4186" y="10074"/>
                </a:lnTo>
                <a:lnTo>
                  <a:pt x="4429" y="10171"/>
                </a:lnTo>
                <a:lnTo>
                  <a:pt x="4672" y="10196"/>
                </a:lnTo>
                <a:lnTo>
                  <a:pt x="4940" y="10196"/>
                </a:lnTo>
                <a:lnTo>
                  <a:pt x="5208" y="10147"/>
                </a:lnTo>
                <a:lnTo>
                  <a:pt x="5427" y="10050"/>
                </a:lnTo>
                <a:lnTo>
                  <a:pt x="5646" y="9928"/>
                </a:lnTo>
                <a:lnTo>
                  <a:pt x="5743" y="10001"/>
                </a:lnTo>
                <a:lnTo>
                  <a:pt x="5840" y="10098"/>
                </a:lnTo>
                <a:lnTo>
                  <a:pt x="5986" y="10147"/>
                </a:lnTo>
                <a:lnTo>
                  <a:pt x="6132" y="10196"/>
                </a:lnTo>
                <a:lnTo>
                  <a:pt x="6278" y="10220"/>
                </a:lnTo>
                <a:lnTo>
                  <a:pt x="6424" y="10196"/>
                </a:lnTo>
                <a:lnTo>
                  <a:pt x="6546" y="10171"/>
                </a:lnTo>
                <a:lnTo>
                  <a:pt x="6643" y="10123"/>
                </a:lnTo>
                <a:lnTo>
                  <a:pt x="6741" y="10050"/>
                </a:lnTo>
                <a:lnTo>
                  <a:pt x="6838" y="9977"/>
                </a:lnTo>
                <a:lnTo>
                  <a:pt x="7008" y="9782"/>
                </a:lnTo>
                <a:lnTo>
                  <a:pt x="7130" y="9879"/>
                </a:lnTo>
                <a:lnTo>
                  <a:pt x="7300" y="9977"/>
                </a:lnTo>
                <a:lnTo>
                  <a:pt x="7471" y="10025"/>
                </a:lnTo>
                <a:lnTo>
                  <a:pt x="7665" y="10050"/>
                </a:lnTo>
                <a:lnTo>
                  <a:pt x="7860" y="10050"/>
                </a:lnTo>
                <a:lnTo>
                  <a:pt x="8030" y="10025"/>
                </a:lnTo>
                <a:lnTo>
                  <a:pt x="8225" y="9952"/>
                </a:lnTo>
                <a:lnTo>
                  <a:pt x="8371" y="9879"/>
                </a:lnTo>
                <a:lnTo>
                  <a:pt x="8493" y="9977"/>
                </a:lnTo>
                <a:lnTo>
                  <a:pt x="8639" y="10025"/>
                </a:lnTo>
                <a:lnTo>
                  <a:pt x="8785" y="10074"/>
                </a:lnTo>
                <a:lnTo>
                  <a:pt x="8955" y="10074"/>
                </a:lnTo>
                <a:lnTo>
                  <a:pt x="9125" y="10050"/>
                </a:lnTo>
                <a:lnTo>
                  <a:pt x="9320" y="10001"/>
                </a:lnTo>
                <a:lnTo>
                  <a:pt x="9466" y="9928"/>
                </a:lnTo>
                <a:lnTo>
                  <a:pt x="9636" y="9831"/>
                </a:lnTo>
                <a:lnTo>
                  <a:pt x="9734" y="9904"/>
                </a:lnTo>
                <a:lnTo>
                  <a:pt x="9855" y="9952"/>
                </a:lnTo>
                <a:lnTo>
                  <a:pt x="10001" y="9977"/>
                </a:lnTo>
                <a:lnTo>
                  <a:pt x="10147" y="10001"/>
                </a:lnTo>
                <a:lnTo>
                  <a:pt x="10293" y="10001"/>
                </a:lnTo>
                <a:lnTo>
                  <a:pt x="10439" y="9977"/>
                </a:lnTo>
                <a:lnTo>
                  <a:pt x="10561" y="9928"/>
                </a:lnTo>
                <a:lnTo>
                  <a:pt x="10682" y="9855"/>
                </a:lnTo>
                <a:lnTo>
                  <a:pt x="10780" y="9952"/>
                </a:lnTo>
                <a:lnTo>
                  <a:pt x="10901" y="10001"/>
                </a:lnTo>
                <a:lnTo>
                  <a:pt x="11193" y="10001"/>
                </a:lnTo>
                <a:lnTo>
                  <a:pt x="11339" y="9952"/>
                </a:lnTo>
                <a:lnTo>
                  <a:pt x="11510" y="9904"/>
                </a:lnTo>
                <a:lnTo>
                  <a:pt x="11656" y="9831"/>
                </a:lnTo>
                <a:lnTo>
                  <a:pt x="11802" y="9733"/>
                </a:lnTo>
                <a:lnTo>
                  <a:pt x="11850" y="9806"/>
                </a:lnTo>
                <a:lnTo>
                  <a:pt x="11923" y="9855"/>
                </a:lnTo>
                <a:lnTo>
                  <a:pt x="12069" y="9928"/>
                </a:lnTo>
                <a:lnTo>
                  <a:pt x="12240" y="9952"/>
                </a:lnTo>
                <a:lnTo>
                  <a:pt x="12434" y="9952"/>
                </a:lnTo>
                <a:lnTo>
                  <a:pt x="12629" y="9904"/>
                </a:lnTo>
                <a:lnTo>
                  <a:pt x="12824" y="9831"/>
                </a:lnTo>
                <a:lnTo>
                  <a:pt x="13018" y="9758"/>
                </a:lnTo>
                <a:lnTo>
                  <a:pt x="13164" y="9660"/>
                </a:lnTo>
                <a:lnTo>
                  <a:pt x="13237" y="9612"/>
                </a:lnTo>
                <a:lnTo>
                  <a:pt x="13262" y="9539"/>
                </a:lnTo>
                <a:lnTo>
                  <a:pt x="13262" y="9466"/>
                </a:lnTo>
                <a:lnTo>
                  <a:pt x="13237" y="9393"/>
                </a:lnTo>
                <a:lnTo>
                  <a:pt x="13189" y="9344"/>
                </a:lnTo>
                <a:lnTo>
                  <a:pt x="13116" y="9320"/>
                </a:lnTo>
                <a:lnTo>
                  <a:pt x="13067" y="9320"/>
                </a:lnTo>
                <a:lnTo>
                  <a:pt x="12994" y="9344"/>
                </a:lnTo>
                <a:lnTo>
                  <a:pt x="12775" y="9466"/>
                </a:lnTo>
                <a:lnTo>
                  <a:pt x="12605" y="9539"/>
                </a:lnTo>
                <a:lnTo>
                  <a:pt x="12459" y="9587"/>
                </a:lnTo>
                <a:lnTo>
                  <a:pt x="12288" y="9612"/>
                </a:lnTo>
                <a:lnTo>
                  <a:pt x="12167" y="9612"/>
                </a:lnTo>
                <a:lnTo>
                  <a:pt x="12118" y="9587"/>
                </a:lnTo>
                <a:lnTo>
                  <a:pt x="12094" y="9539"/>
                </a:lnTo>
                <a:lnTo>
                  <a:pt x="12069" y="9490"/>
                </a:lnTo>
                <a:lnTo>
                  <a:pt x="12069" y="9417"/>
                </a:lnTo>
                <a:lnTo>
                  <a:pt x="12069" y="9368"/>
                </a:lnTo>
                <a:lnTo>
                  <a:pt x="12045" y="9295"/>
                </a:lnTo>
                <a:lnTo>
                  <a:pt x="12021" y="9247"/>
                </a:lnTo>
                <a:lnTo>
                  <a:pt x="11972" y="9222"/>
                </a:lnTo>
                <a:lnTo>
                  <a:pt x="11875" y="9222"/>
                </a:lnTo>
                <a:lnTo>
                  <a:pt x="11826" y="9247"/>
                </a:lnTo>
                <a:lnTo>
                  <a:pt x="11777" y="9295"/>
                </a:lnTo>
                <a:lnTo>
                  <a:pt x="11704" y="9393"/>
                </a:lnTo>
                <a:lnTo>
                  <a:pt x="11583" y="9490"/>
                </a:lnTo>
                <a:lnTo>
                  <a:pt x="11437" y="9587"/>
                </a:lnTo>
                <a:lnTo>
                  <a:pt x="11266" y="9660"/>
                </a:lnTo>
                <a:lnTo>
                  <a:pt x="11120" y="9709"/>
                </a:lnTo>
                <a:lnTo>
                  <a:pt x="11072" y="9709"/>
                </a:lnTo>
                <a:lnTo>
                  <a:pt x="11023" y="9685"/>
                </a:lnTo>
                <a:lnTo>
                  <a:pt x="10974" y="9660"/>
                </a:lnTo>
                <a:lnTo>
                  <a:pt x="10950" y="9612"/>
                </a:lnTo>
                <a:lnTo>
                  <a:pt x="10950" y="9539"/>
                </a:lnTo>
                <a:lnTo>
                  <a:pt x="10974" y="9441"/>
                </a:lnTo>
                <a:lnTo>
                  <a:pt x="10974" y="9393"/>
                </a:lnTo>
                <a:lnTo>
                  <a:pt x="10950" y="9320"/>
                </a:lnTo>
                <a:lnTo>
                  <a:pt x="10926" y="9271"/>
                </a:lnTo>
                <a:lnTo>
                  <a:pt x="10853" y="9271"/>
                </a:lnTo>
                <a:lnTo>
                  <a:pt x="10804" y="9247"/>
                </a:lnTo>
                <a:lnTo>
                  <a:pt x="10755" y="9271"/>
                </a:lnTo>
                <a:lnTo>
                  <a:pt x="10682" y="9295"/>
                </a:lnTo>
                <a:lnTo>
                  <a:pt x="10658" y="9368"/>
                </a:lnTo>
                <a:lnTo>
                  <a:pt x="10585" y="9490"/>
                </a:lnTo>
                <a:lnTo>
                  <a:pt x="10463" y="9587"/>
                </a:lnTo>
                <a:lnTo>
                  <a:pt x="10342" y="9636"/>
                </a:lnTo>
                <a:lnTo>
                  <a:pt x="10025" y="9636"/>
                </a:lnTo>
                <a:lnTo>
                  <a:pt x="9928" y="9587"/>
                </a:lnTo>
                <a:lnTo>
                  <a:pt x="9855" y="9563"/>
                </a:lnTo>
                <a:lnTo>
                  <a:pt x="9904" y="9393"/>
                </a:lnTo>
                <a:lnTo>
                  <a:pt x="9904" y="9320"/>
                </a:lnTo>
                <a:lnTo>
                  <a:pt x="9879" y="9247"/>
                </a:lnTo>
                <a:lnTo>
                  <a:pt x="9831" y="9198"/>
                </a:lnTo>
                <a:lnTo>
                  <a:pt x="9782" y="9174"/>
                </a:lnTo>
                <a:lnTo>
                  <a:pt x="9734" y="9149"/>
                </a:lnTo>
                <a:close/>
                <a:moveTo>
                  <a:pt x="16522" y="9003"/>
                </a:moveTo>
                <a:lnTo>
                  <a:pt x="16522" y="9879"/>
                </a:lnTo>
                <a:lnTo>
                  <a:pt x="16401" y="9879"/>
                </a:lnTo>
                <a:lnTo>
                  <a:pt x="16279" y="9928"/>
                </a:lnTo>
                <a:lnTo>
                  <a:pt x="16182" y="9977"/>
                </a:lnTo>
                <a:lnTo>
                  <a:pt x="16084" y="10050"/>
                </a:lnTo>
                <a:lnTo>
                  <a:pt x="15914" y="10196"/>
                </a:lnTo>
                <a:lnTo>
                  <a:pt x="15744" y="10390"/>
                </a:lnTo>
                <a:lnTo>
                  <a:pt x="15598" y="10561"/>
                </a:lnTo>
                <a:lnTo>
                  <a:pt x="15598" y="10342"/>
                </a:lnTo>
                <a:lnTo>
                  <a:pt x="15646" y="10317"/>
                </a:lnTo>
                <a:lnTo>
                  <a:pt x="15671" y="10269"/>
                </a:lnTo>
                <a:lnTo>
                  <a:pt x="15890" y="9879"/>
                </a:lnTo>
                <a:lnTo>
                  <a:pt x="16011" y="9685"/>
                </a:lnTo>
                <a:lnTo>
                  <a:pt x="16133" y="9490"/>
                </a:lnTo>
                <a:lnTo>
                  <a:pt x="16328" y="9271"/>
                </a:lnTo>
                <a:lnTo>
                  <a:pt x="16522" y="9003"/>
                </a:lnTo>
                <a:close/>
                <a:moveTo>
                  <a:pt x="16522" y="10001"/>
                </a:moveTo>
                <a:lnTo>
                  <a:pt x="16522" y="10755"/>
                </a:lnTo>
                <a:lnTo>
                  <a:pt x="16352" y="10853"/>
                </a:lnTo>
                <a:lnTo>
                  <a:pt x="16230" y="10974"/>
                </a:lnTo>
                <a:lnTo>
                  <a:pt x="15987" y="11242"/>
                </a:lnTo>
                <a:lnTo>
                  <a:pt x="15792" y="11461"/>
                </a:lnTo>
                <a:lnTo>
                  <a:pt x="15598" y="11704"/>
                </a:lnTo>
                <a:lnTo>
                  <a:pt x="15598" y="11291"/>
                </a:lnTo>
                <a:lnTo>
                  <a:pt x="15768" y="10974"/>
                </a:lnTo>
                <a:lnTo>
                  <a:pt x="15963" y="10682"/>
                </a:lnTo>
                <a:lnTo>
                  <a:pt x="16255" y="10342"/>
                </a:lnTo>
                <a:lnTo>
                  <a:pt x="16522" y="10001"/>
                </a:lnTo>
                <a:close/>
                <a:moveTo>
                  <a:pt x="10244" y="11145"/>
                </a:moveTo>
                <a:lnTo>
                  <a:pt x="10171" y="11193"/>
                </a:lnTo>
                <a:lnTo>
                  <a:pt x="10123" y="11242"/>
                </a:lnTo>
                <a:lnTo>
                  <a:pt x="9928" y="11534"/>
                </a:lnTo>
                <a:lnTo>
                  <a:pt x="9831" y="11656"/>
                </a:lnTo>
                <a:lnTo>
                  <a:pt x="9709" y="11753"/>
                </a:lnTo>
                <a:lnTo>
                  <a:pt x="9636" y="11802"/>
                </a:lnTo>
                <a:lnTo>
                  <a:pt x="9539" y="11826"/>
                </a:lnTo>
                <a:lnTo>
                  <a:pt x="9320" y="11826"/>
                </a:lnTo>
                <a:lnTo>
                  <a:pt x="9223" y="11802"/>
                </a:lnTo>
                <a:lnTo>
                  <a:pt x="9150" y="11753"/>
                </a:lnTo>
                <a:lnTo>
                  <a:pt x="9077" y="11680"/>
                </a:lnTo>
                <a:lnTo>
                  <a:pt x="9052" y="11607"/>
                </a:lnTo>
                <a:lnTo>
                  <a:pt x="9125" y="11412"/>
                </a:lnTo>
                <a:lnTo>
                  <a:pt x="9125" y="11339"/>
                </a:lnTo>
                <a:lnTo>
                  <a:pt x="9101" y="11266"/>
                </a:lnTo>
                <a:lnTo>
                  <a:pt x="9052" y="11218"/>
                </a:lnTo>
                <a:lnTo>
                  <a:pt x="9004" y="11169"/>
                </a:lnTo>
                <a:lnTo>
                  <a:pt x="8882" y="11169"/>
                </a:lnTo>
                <a:lnTo>
                  <a:pt x="8809" y="11193"/>
                </a:lnTo>
                <a:lnTo>
                  <a:pt x="8760" y="11266"/>
                </a:lnTo>
                <a:lnTo>
                  <a:pt x="8687" y="11388"/>
                </a:lnTo>
                <a:lnTo>
                  <a:pt x="8663" y="11510"/>
                </a:lnTo>
                <a:lnTo>
                  <a:pt x="8566" y="11656"/>
                </a:lnTo>
                <a:lnTo>
                  <a:pt x="8395" y="11729"/>
                </a:lnTo>
                <a:lnTo>
                  <a:pt x="8298" y="11753"/>
                </a:lnTo>
                <a:lnTo>
                  <a:pt x="8176" y="11777"/>
                </a:lnTo>
                <a:lnTo>
                  <a:pt x="8103" y="11753"/>
                </a:lnTo>
                <a:lnTo>
                  <a:pt x="8055" y="11729"/>
                </a:lnTo>
                <a:lnTo>
                  <a:pt x="8055" y="11680"/>
                </a:lnTo>
                <a:lnTo>
                  <a:pt x="8055" y="11607"/>
                </a:lnTo>
                <a:lnTo>
                  <a:pt x="8079" y="11534"/>
                </a:lnTo>
                <a:lnTo>
                  <a:pt x="8079" y="11461"/>
                </a:lnTo>
                <a:lnTo>
                  <a:pt x="8055" y="11412"/>
                </a:lnTo>
                <a:lnTo>
                  <a:pt x="8006" y="11364"/>
                </a:lnTo>
                <a:lnTo>
                  <a:pt x="7957" y="11339"/>
                </a:lnTo>
                <a:lnTo>
                  <a:pt x="7884" y="11315"/>
                </a:lnTo>
                <a:lnTo>
                  <a:pt x="7811" y="11339"/>
                </a:lnTo>
                <a:lnTo>
                  <a:pt x="7763" y="11388"/>
                </a:lnTo>
                <a:lnTo>
                  <a:pt x="7544" y="11558"/>
                </a:lnTo>
                <a:lnTo>
                  <a:pt x="7325" y="11753"/>
                </a:lnTo>
                <a:lnTo>
                  <a:pt x="7179" y="11802"/>
                </a:lnTo>
                <a:lnTo>
                  <a:pt x="6984" y="11826"/>
                </a:lnTo>
                <a:lnTo>
                  <a:pt x="6887" y="11802"/>
                </a:lnTo>
                <a:lnTo>
                  <a:pt x="6765" y="11802"/>
                </a:lnTo>
                <a:lnTo>
                  <a:pt x="6692" y="11753"/>
                </a:lnTo>
                <a:lnTo>
                  <a:pt x="6643" y="11704"/>
                </a:lnTo>
                <a:lnTo>
                  <a:pt x="6668" y="11583"/>
                </a:lnTo>
                <a:lnTo>
                  <a:pt x="6668" y="11412"/>
                </a:lnTo>
                <a:lnTo>
                  <a:pt x="6643" y="11339"/>
                </a:lnTo>
                <a:lnTo>
                  <a:pt x="6595" y="11266"/>
                </a:lnTo>
                <a:lnTo>
                  <a:pt x="6546" y="11218"/>
                </a:lnTo>
                <a:lnTo>
                  <a:pt x="6473" y="11193"/>
                </a:lnTo>
                <a:lnTo>
                  <a:pt x="6400" y="11193"/>
                </a:lnTo>
                <a:lnTo>
                  <a:pt x="6327" y="11218"/>
                </a:lnTo>
                <a:lnTo>
                  <a:pt x="6254" y="11291"/>
                </a:lnTo>
                <a:lnTo>
                  <a:pt x="6205" y="11364"/>
                </a:lnTo>
                <a:lnTo>
                  <a:pt x="6181" y="11485"/>
                </a:lnTo>
                <a:lnTo>
                  <a:pt x="6157" y="11583"/>
                </a:lnTo>
                <a:lnTo>
                  <a:pt x="6084" y="11656"/>
                </a:lnTo>
                <a:lnTo>
                  <a:pt x="5986" y="11704"/>
                </a:lnTo>
                <a:lnTo>
                  <a:pt x="5767" y="11704"/>
                </a:lnTo>
                <a:lnTo>
                  <a:pt x="5670" y="11680"/>
                </a:lnTo>
                <a:lnTo>
                  <a:pt x="5573" y="11607"/>
                </a:lnTo>
                <a:lnTo>
                  <a:pt x="5475" y="11534"/>
                </a:lnTo>
                <a:lnTo>
                  <a:pt x="5427" y="11461"/>
                </a:lnTo>
                <a:lnTo>
                  <a:pt x="5378" y="11388"/>
                </a:lnTo>
                <a:lnTo>
                  <a:pt x="5305" y="11315"/>
                </a:lnTo>
                <a:lnTo>
                  <a:pt x="5232" y="11291"/>
                </a:lnTo>
                <a:lnTo>
                  <a:pt x="5159" y="11291"/>
                </a:lnTo>
                <a:lnTo>
                  <a:pt x="5062" y="11315"/>
                </a:lnTo>
                <a:lnTo>
                  <a:pt x="5013" y="11364"/>
                </a:lnTo>
                <a:lnTo>
                  <a:pt x="4964" y="11412"/>
                </a:lnTo>
                <a:lnTo>
                  <a:pt x="4964" y="11510"/>
                </a:lnTo>
                <a:lnTo>
                  <a:pt x="4964" y="11607"/>
                </a:lnTo>
                <a:lnTo>
                  <a:pt x="4964" y="11680"/>
                </a:lnTo>
                <a:lnTo>
                  <a:pt x="4940" y="11729"/>
                </a:lnTo>
                <a:lnTo>
                  <a:pt x="4891" y="11777"/>
                </a:lnTo>
                <a:lnTo>
                  <a:pt x="4818" y="11826"/>
                </a:lnTo>
                <a:lnTo>
                  <a:pt x="4697" y="11850"/>
                </a:lnTo>
                <a:lnTo>
                  <a:pt x="4599" y="11826"/>
                </a:lnTo>
                <a:lnTo>
                  <a:pt x="4502" y="11753"/>
                </a:lnTo>
                <a:lnTo>
                  <a:pt x="4453" y="11656"/>
                </a:lnTo>
                <a:lnTo>
                  <a:pt x="4453" y="11607"/>
                </a:lnTo>
                <a:lnTo>
                  <a:pt x="4453" y="11558"/>
                </a:lnTo>
                <a:lnTo>
                  <a:pt x="4478" y="11437"/>
                </a:lnTo>
                <a:lnTo>
                  <a:pt x="4429" y="11364"/>
                </a:lnTo>
                <a:lnTo>
                  <a:pt x="4380" y="11291"/>
                </a:lnTo>
                <a:lnTo>
                  <a:pt x="4307" y="11266"/>
                </a:lnTo>
                <a:lnTo>
                  <a:pt x="4210" y="11242"/>
                </a:lnTo>
                <a:lnTo>
                  <a:pt x="4113" y="11266"/>
                </a:lnTo>
                <a:lnTo>
                  <a:pt x="4040" y="11339"/>
                </a:lnTo>
                <a:lnTo>
                  <a:pt x="3991" y="11412"/>
                </a:lnTo>
                <a:lnTo>
                  <a:pt x="3942" y="11510"/>
                </a:lnTo>
                <a:lnTo>
                  <a:pt x="3894" y="11607"/>
                </a:lnTo>
                <a:lnTo>
                  <a:pt x="3796" y="11680"/>
                </a:lnTo>
                <a:lnTo>
                  <a:pt x="3723" y="11753"/>
                </a:lnTo>
                <a:lnTo>
                  <a:pt x="3529" y="11850"/>
                </a:lnTo>
                <a:lnTo>
                  <a:pt x="3431" y="11875"/>
                </a:lnTo>
                <a:lnTo>
                  <a:pt x="3310" y="11899"/>
                </a:lnTo>
                <a:lnTo>
                  <a:pt x="3261" y="11899"/>
                </a:lnTo>
                <a:lnTo>
                  <a:pt x="3212" y="11875"/>
                </a:lnTo>
                <a:lnTo>
                  <a:pt x="3139" y="11826"/>
                </a:lnTo>
                <a:lnTo>
                  <a:pt x="3115" y="11729"/>
                </a:lnTo>
                <a:lnTo>
                  <a:pt x="3066" y="11631"/>
                </a:lnTo>
                <a:lnTo>
                  <a:pt x="3018" y="11461"/>
                </a:lnTo>
                <a:lnTo>
                  <a:pt x="2993" y="11388"/>
                </a:lnTo>
                <a:lnTo>
                  <a:pt x="2969" y="11388"/>
                </a:lnTo>
                <a:lnTo>
                  <a:pt x="2969" y="11364"/>
                </a:lnTo>
                <a:lnTo>
                  <a:pt x="2945" y="11339"/>
                </a:lnTo>
                <a:lnTo>
                  <a:pt x="2896" y="11315"/>
                </a:lnTo>
                <a:lnTo>
                  <a:pt x="2847" y="11315"/>
                </a:lnTo>
                <a:lnTo>
                  <a:pt x="2799" y="11339"/>
                </a:lnTo>
                <a:lnTo>
                  <a:pt x="2750" y="11364"/>
                </a:lnTo>
                <a:lnTo>
                  <a:pt x="2701" y="11461"/>
                </a:lnTo>
                <a:lnTo>
                  <a:pt x="2677" y="11583"/>
                </a:lnTo>
                <a:lnTo>
                  <a:pt x="2677" y="11802"/>
                </a:lnTo>
                <a:lnTo>
                  <a:pt x="2701" y="11923"/>
                </a:lnTo>
                <a:lnTo>
                  <a:pt x="2726" y="12021"/>
                </a:lnTo>
                <a:lnTo>
                  <a:pt x="2799" y="12093"/>
                </a:lnTo>
                <a:lnTo>
                  <a:pt x="2847" y="12191"/>
                </a:lnTo>
                <a:lnTo>
                  <a:pt x="2945" y="12264"/>
                </a:lnTo>
                <a:lnTo>
                  <a:pt x="3042" y="12312"/>
                </a:lnTo>
                <a:lnTo>
                  <a:pt x="3188" y="12361"/>
                </a:lnTo>
                <a:lnTo>
                  <a:pt x="3480" y="12361"/>
                </a:lnTo>
                <a:lnTo>
                  <a:pt x="3626" y="12337"/>
                </a:lnTo>
                <a:lnTo>
                  <a:pt x="3748" y="12288"/>
                </a:lnTo>
                <a:lnTo>
                  <a:pt x="3869" y="12215"/>
                </a:lnTo>
                <a:lnTo>
                  <a:pt x="4015" y="12142"/>
                </a:lnTo>
                <a:lnTo>
                  <a:pt x="4113" y="12045"/>
                </a:lnTo>
                <a:lnTo>
                  <a:pt x="4259" y="12166"/>
                </a:lnTo>
                <a:lnTo>
                  <a:pt x="4405" y="12239"/>
                </a:lnTo>
                <a:lnTo>
                  <a:pt x="4575" y="12288"/>
                </a:lnTo>
                <a:lnTo>
                  <a:pt x="4745" y="12312"/>
                </a:lnTo>
                <a:lnTo>
                  <a:pt x="4916" y="12288"/>
                </a:lnTo>
                <a:lnTo>
                  <a:pt x="5086" y="12239"/>
                </a:lnTo>
                <a:lnTo>
                  <a:pt x="5232" y="12142"/>
                </a:lnTo>
                <a:lnTo>
                  <a:pt x="5354" y="12021"/>
                </a:lnTo>
                <a:lnTo>
                  <a:pt x="5475" y="12069"/>
                </a:lnTo>
                <a:lnTo>
                  <a:pt x="5597" y="12118"/>
                </a:lnTo>
                <a:lnTo>
                  <a:pt x="5743" y="12142"/>
                </a:lnTo>
                <a:lnTo>
                  <a:pt x="5889" y="12166"/>
                </a:lnTo>
                <a:lnTo>
                  <a:pt x="6011" y="12166"/>
                </a:lnTo>
                <a:lnTo>
                  <a:pt x="6157" y="12142"/>
                </a:lnTo>
                <a:lnTo>
                  <a:pt x="6278" y="12093"/>
                </a:lnTo>
                <a:lnTo>
                  <a:pt x="6376" y="12045"/>
                </a:lnTo>
                <a:lnTo>
                  <a:pt x="6546" y="12142"/>
                </a:lnTo>
                <a:lnTo>
                  <a:pt x="6716" y="12239"/>
                </a:lnTo>
                <a:lnTo>
                  <a:pt x="6862" y="12288"/>
                </a:lnTo>
                <a:lnTo>
                  <a:pt x="7008" y="12312"/>
                </a:lnTo>
                <a:lnTo>
                  <a:pt x="7154" y="12288"/>
                </a:lnTo>
                <a:lnTo>
                  <a:pt x="7276" y="12264"/>
                </a:lnTo>
                <a:lnTo>
                  <a:pt x="7398" y="12191"/>
                </a:lnTo>
                <a:lnTo>
                  <a:pt x="7519" y="12118"/>
                </a:lnTo>
                <a:lnTo>
                  <a:pt x="7763" y="11948"/>
                </a:lnTo>
                <a:lnTo>
                  <a:pt x="7836" y="12021"/>
                </a:lnTo>
                <a:lnTo>
                  <a:pt x="7909" y="12093"/>
                </a:lnTo>
                <a:lnTo>
                  <a:pt x="8030" y="12142"/>
                </a:lnTo>
                <a:lnTo>
                  <a:pt x="8347" y="12142"/>
                </a:lnTo>
                <a:lnTo>
                  <a:pt x="8493" y="12118"/>
                </a:lnTo>
                <a:lnTo>
                  <a:pt x="8663" y="12045"/>
                </a:lnTo>
                <a:lnTo>
                  <a:pt x="8785" y="11948"/>
                </a:lnTo>
                <a:lnTo>
                  <a:pt x="8882" y="12021"/>
                </a:lnTo>
                <a:lnTo>
                  <a:pt x="8955" y="12093"/>
                </a:lnTo>
                <a:lnTo>
                  <a:pt x="9174" y="12191"/>
                </a:lnTo>
                <a:lnTo>
                  <a:pt x="9320" y="12239"/>
                </a:lnTo>
                <a:lnTo>
                  <a:pt x="9466" y="12264"/>
                </a:lnTo>
                <a:lnTo>
                  <a:pt x="9588" y="12239"/>
                </a:lnTo>
                <a:lnTo>
                  <a:pt x="9709" y="12215"/>
                </a:lnTo>
                <a:lnTo>
                  <a:pt x="9831" y="12166"/>
                </a:lnTo>
                <a:lnTo>
                  <a:pt x="9952" y="12093"/>
                </a:lnTo>
                <a:lnTo>
                  <a:pt x="10147" y="11899"/>
                </a:lnTo>
                <a:lnTo>
                  <a:pt x="10269" y="12021"/>
                </a:lnTo>
                <a:lnTo>
                  <a:pt x="10415" y="12093"/>
                </a:lnTo>
                <a:lnTo>
                  <a:pt x="10561" y="12142"/>
                </a:lnTo>
                <a:lnTo>
                  <a:pt x="10755" y="12166"/>
                </a:lnTo>
                <a:lnTo>
                  <a:pt x="10926" y="12191"/>
                </a:lnTo>
                <a:lnTo>
                  <a:pt x="11096" y="12166"/>
                </a:lnTo>
                <a:lnTo>
                  <a:pt x="11266" y="12093"/>
                </a:lnTo>
                <a:lnTo>
                  <a:pt x="11412" y="12021"/>
                </a:lnTo>
                <a:lnTo>
                  <a:pt x="11558" y="12093"/>
                </a:lnTo>
                <a:lnTo>
                  <a:pt x="11704" y="12142"/>
                </a:lnTo>
                <a:lnTo>
                  <a:pt x="12045" y="12142"/>
                </a:lnTo>
                <a:lnTo>
                  <a:pt x="12215" y="12118"/>
                </a:lnTo>
                <a:lnTo>
                  <a:pt x="12410" y="12069"/>
                </a:lnTo>
                <a:lnTo>
                  <a:pt x="12580" y="11996"/>
                </a:lnTo>
                <a:lnTo>
                  <a:pt x="12726" y="11899"/>
                </a:lnTo>
                <a:lnTo>
                  <a:pt x="12799" y="11948"/>
                </a:lnTo>
                <a:lnTo>
                  <a:pt x="12921" y="11972"/>
                </a:lnTo>
                <a:lnTo>
                  <a:pt x="13043" y="11972"/>
                </a:lnTo>
                <a:lnTo>
                  <a:pt x="13164" y="11948"/>
                </a:lnTo>
                <a:lnTo>
                  <a:pt x="13237" y="11899"/>
                </a:lnTo>
                <a:lnTo>
                  <a:pt x="13286" y="11850"/>
                </a:lnTo>
                <a:lnTo>
                  <a:pt x="13310" y="11777"/>
                </a:lnTo>
                <a:lnTo>
                  <a:pt x="13310" y="11704"/>
                </a:lnTo>
                <a:lnTo>
                  <a:pt x="13286" y="11631"/>
                </a:lnTo>
                <a:lnTo>
                  <a:pt x="13262" y="11583"/>
                </a:lnTo>
                <a:lnTo>
                  <a:pt x="13189" y="11558"/>
                </a:lnTo>
                <a:lnTo>
                  <a:pt x="13116" y="11534"/>
                </a:lnTo>
                <a:lnTo>
                  <a:pt x="13043" y="11558"/>
                </a:lnTo>
                <a:lnTo>
                  <a:pt x="12970" y="11534"/>
                </a:lnTo>
                <a:lnTo>
                  <a:pt x="12897" y="11437"/>
                </a:lnTo>
                <a:lnTo>
                  <a:pt x="12799" y="11388"/>
                </a:lnTo>
                <a:lnTo>
                  <a:pt x="12751" y="11364"/>
                </a:lnTo>
                <a:lnTo>
                  <a:pt x="12702" y="11364"/>
                </a:lnTo>
                <a:lnTo>
                  <a:pt x="12653" y="11388"/>
                </a:lnTo>
                <a:lnTo>
                  <a:pt x="12605" y="11437"/>
                </a:lnTo>
                <a:lnTo>
                  <a:pt x="12532" y="11485"/>
                </a:lnTo>
                <a:lnTo>
                  <a:pt x="12410" y="11558"/>
                </a:lnTo>
                <a:lnTo>
                  <a:pt x="12264" y="11631"/>
                </a:lnTo>
                <a:lnTo>
                  <a:pt x="12094" y="11704"/>
                </a:lnTo>
                <a:lnTo>
                  <a:pt x="11948" y="11729"/>
                </a:lnTo>
                <a:lnTo>
                  <a:pt x="11753" y="11729"/>
                </a:lnTo>
                <a:lnTo>
                  <a:pt x="11729" y="11704"/>
                </a:lnTo>
                <a:lnTo>
                  <a:pt x="11704" y="11656"/>
                </a:lnTo>
                <a:lnTo>
                  <a:pt x="11680" y="11607"/>
                </a:lnTo>
                <a:lnTo>
                  <a:pt x="11704" y="11485"/>
                </a:lnTo>
                <a:lnTo>
                  <a:pt x="11704" y="11412"/>
                </a:lnTo>
                <a:lnTo>
                  <a:pt x="11656" y="11339"/>
                </a:lnTo>
                <a:lnTo>
                  <a:pt x="11607" y="11291"/>
                </a:lnTo>
                <a:lnTo>
                  <a:pt x="11534" y="11266"/>
                </a:lnTo>
                <a:lnTo>
                  <a:pt x="11461" y="11291"/>
                </a:lnTo>
                <a:lnTo>
                  <a:pt x="11388" y="11315"/>
                </a:lnTo>
                <a:lnTo>
                  <a:pt x="11315" y="11364"/>
                </a:lnTo>
                <a:lnTo>
                  <a:pt x="11291" y="11437"/>
                </a:lnTo>
                <a:lnTo>
                  <a:pt x="11266" y="11558"/>
                </a:lnTo>
                <a:lnTo>
                  <a:pt x="11218" y="11607"/>
                </a:lnTo>
                <a:lnTo>
                  <a:pt x="11169" y="11656"/>
                </a:lnTo>
                <a:lnTo>
                  <a:pt x="11047" y="11729"/>
                </a:lnTo>
                <a:lnTo>
                  <a:pt x="10901" y="11753"/>
                </a:lnTo>
                <a:lnTo>
                  <a:pt x="10755" y="11753"/>
                </a:lnTo>
                <a:lnTo>
                  <a:pt x="10609" y="11729"/>
                </a:lnTo>
                <a:lnTo>
                  <a:pt x="10488" y="11656"/>
                </a:lnTo>
                <a:lnTo>
                  <a:pt x="10463" y="11631"/>
                </a:lnTo>
                <a:lnTo>
                  <a:pt x="10439" y="11583"/>
                </a:lnTo>
                <a:lnTo>
                  <a:pt x="10439" y="11510"/>
                </a:lnTo>
                <a:lnTo>
                  <a:pt x="10463" y="11461"/>
                </a:lnTo>
                <a:lnTo>
                  <a:pt x="10512" y="11364"/>
                </a:lnTo>
                <a:lnTo>
                  <a:pt x="10488" y="11291"/>
                </a:lnTo>
                <a:lnTo>
                  <a:pt x="10463" y="11218"/>
                </a:lnTo>
                <a:lnTo>
                  <a:pt x="10390" y="11169"/>
                </a:lnTo>
                <a:lnTo>
                  <a:pt x="10317" y="11145"/>
                </a:lnTo>
                <a:close/>
                <a:moveTo>
                  <a:pt x="16498" y="11193"/>
                </a:moveTo>
                <a:lnTo>
                  <a:pt x="16498" y="11948"/>
                </a:lnTo>
                <a:lnTo>
                  <a:pt x="16255" y="12093"/>
                </a:lnTo>
                <a:lnTo>
                  <a:pt x="16011" y="12312"/>
                </a:lnTo>
                <a:lnTo>
                  <a:pt x="15792" y="12556"/>
                </a:lnTo>
                <a:lnTo>
                  <a:pt x="15598" y="12823"/>
                </a:lnTo>
                <a:lnTo>
                  <a:pt x="15598" y="12775"/>
                </a:lnTo>
                <a:lnTo>
                  <a:pt x="15598" y="12434"/>
                </a:lnTo>
                <a:lnTo>
                  <a:pt x="15622" y="12385"/>
                </a:lnTo>
                <a:lnTo>
                  <a:pt x="15914" y="11923"/>
                </a:lnTo>
                <a:lnTo>
                  <a:pt x="16060" y="11680"/>
                </a:lnTo>
                <a:lnTo>
                  <a:pt x="16206" y="11461"/>
                </a:lnTo>
                <a:lnTo>
                  <a:pt x="16352" y="11339"/>
                </a:lnTo>
                <a:lnTo>
                  <a:pt x="16498" y="11193"/>
                </a:lnTo>
                <a:close/>
                <a:moveTo>
                  <a:pt x="16498" y="12288"/>
                </a:moveTo>
                <a:lnTo>
                  <a:pt x="16498" y="13140"/>
                </a:lnTo>
                <a:lnTo>
                  <a:pt x="16303" y="13213"/>
                </a:lnTo>
                <a:lnTo>
                  <a:pt x="16157" y="13334"/>
                </a:lnTo>
                <a:lnTo>
                  <a:pt x="16011" y="13456"/>
                </a:lnTo>
                <a:lnTo>
                  <a:pt x="15890" y="13602"/>
                </a:lnTo>
                <a:lnTo>
                  <a:pt x="15719" y="13797"/>
                </a:lnTo>
                <a:lnTo>
                  <a:pt x="15573" y="14016"/>
                </a:lnTo>
                <a:lnTo>
                  <a:pt x="15573" y="13602"/>
                </a:lnTo>
                <a:lnTo>
                  <a:pt x="15792" y="13213"/>
                </a:lnTo>
                <a:lnTo>
                  <a:pt x="16036" y="12848"/>
                </a:lnTo>
                <a:lnTo>
                  <a:pt x="16255" y="12556"/>
                </a:lnTo>
                <a:lnTo>
                  <a:pt x="16498" y="12288"/>
                </a:lnTo>
                <a:close/>
                <a:moveTo>
                  <a:pt x="2847" y="13286"/>
                </a:moveTo>
                <a:lnTo>
                  <a:pt x="2799" y="13310"/>
                </a:lnTo>
                <a:lnTo>
                  <a:pt x="2774" y="13334"/>
                </a:lnTo>
                <a:lnTo>
                  <a:pt x="2580" y="13675"/>
                </a:lnTo>
                <a:lnTo>
                  <a:pt x="2507" y="13870"/>
                </a:lnTo>
                <a:lnTo>
                  <a:pt x="2458" y="14064"/>
                </a:lnTo>
                <a:lnTo>
                  <a:pt x="2434" y="14259"/>
                </a:lnTo>
                <a:lnTo>
                  <a:pt x="2458" y="14332"/>
                </a:lnTo>
                <a:lnTo>
                  <a:pt x="2507" y="14405"/>
                </a:lnTo>
                <a:lnTo>
                  <a:pt x="2555" y="14478"/>
                </a:lnTo>
                <a:lnTo>
                  <a:pt x="2628" y="14527"/>
                </a:lnTo>
                <a:lnTo>
                  <a:pt x="2750" y="14551"/>
                </a:lnTo>
                <a:lnTo>
                  <a:pt x="3018" y="14551"/>
                </a:lnTo>
                <a:lnTo>
                  <a:pt x="3164" y="14527"/>
                </a:lnTo>
                <a:lnTo>
                  <a:pt x="3285" y="14478"/>
                </a:lnTo>
                <a:lnTo>
                  <a:pt x="3431" y="14429"/>
                </a:lnTo>
                <a:lnTo>
                  <a:pt x="3699" y="14283"/>
                </a:lnTo>
                <a:lnTo>
                  <a:pt x="3942" y="14089"/>
                </a:lnTo>
                <a:lnTo>
                  <a:pt x="4015" y="14186"/>
                </a:lnTo>
                <a:lnTo>
                  <a:pt x="4137" y="14259"/>
                </a:lnTo>
                <a:lnTo>
                  <a:pt x="4234" y="14332"/>
                </a:lnTo>
                <a:lnTo>
                  <a:pt x="4380" y="14381"/>
                </a:lnTo>
                <a:lnTo>
                  <a:pt x="4551" y="14429"/>
                </a:lnTo>
                <a:lnTo>
                  <a:pt x="4867" y="14429"/>
                </a:lnTo>
                <a:lnTo>
                  <a:pt x="5037" y="14405"/>
                </a:lnTo>
                <a:lnTo>
                  <a:pt x="5183" y="14356"/>
                </a:lnTo>
                <a:lnTo>
                  <a:pt x="5329" y="14283"/>
                </a:lnTo>
                <a:lnTo>
                  <a:pt x="5475" y="14186"/>
                </a:lnTo>
                <a:lnTo>
                  <a:pt x="5597" y="14089"/>
                </a:lnTo>
                <a:lnTo>
                  <a:pt x="5719" y="14186"/>
                </a:lnTo>
                <a:lnTo>
                  <a:pt x="5889" y="14235"/>
                </a:lnTo>
                <a:lnTo>
                  <a:pt x="6084" y="14259"/>
                </a:lnTo>
                <a:lnTo>
                  <a:pt x="6278" y="14259"/>
                </a:lnTo>
                <a:lnTo>
                  <a:pt x="6814" y="14235"/>
                </a:lnTo>
                <a:lnTo>
                  <a:pt x="7325" y="14259"/>
                </a:lnTo>
                <a:lnTo>
                  <a:pt x="7665" y="14283"/>
                </a:lnTo>
                <a:lnTo>
                  <a:pt x="8030" y="14259"/>
                </a:lnTo>
                <a:lnTo>
                  <a:pt x="8225" y="14235"/>
                </a:lnTo>
                <a:lnTo>
                  <a:pt x="8395" y="14186"/>
                </a:lnTo>
                <a:lnTo>
                  <a:pt x="8541" y="14113"/>
                </a:lnTo>
                <a:lnTo>
                  <a:pt x="8687" y="13991"/>
                </a:lnTo>
                <a:lnTo>
                  <a:pt x="8712" y="13943"/>
                </a:lnTo>
                <a:lnTo>
                  <a:pt x="8712" y="13894"/>
                </a:lnTo>
                <a:lnTo>
                  <a:pt x="8687" y="13845"/>
                </a:lnTo>
                <a:lnTo>
                  <a:pt x="8639" y="13821"/>
                </a:lnTo>
                <a:lnTo>
                  <a:pt x="8420" y="13772"/>
                </a:lnTo>
                <a:lnTo>
                  <a:pt x="8225" y="13797"/>
                </a:lnTo>
                <a:lnTo>
                  <a:pt x="7787" y="13845"/>
                </a:lnTo>
                <a:lnTo>
                  <a:pt x="7373" y="13845"/>
                </a:lnTo>
                <a:lnTo>
                  <a:pt x="6935" y="13797"/>
                </a:lnTo>
                <a:lnTo>
                  <a:pt x="6716" y="13797"/>
                </a:lnTo>
                <a:lnTo>
                  <a:pt x="6376" y="13821"/>
                </a:lnTo>
                <a:lnTo>
                  <a:pt x="6059" y="13821"/>
                </a:lnTo>
                <a:lnTo>
                  <a:pt x="5962" y="13797"/>
                </a:lnTo>
                <a:lnTo>
                  <a:pt x="5938" y="13797"/>
                </a:lnTo>
                <a:lnTo>
                  <a:pt x="5938" y="13772"/>
                </a:lnTo>
                <a:lnTo>
                  <a:pt x="5962" y="13699"/>
                </a:lnTo>
                <a:lnTo>
                  <a:pt x="5938" y="13602"/>
                </a:lnTo>
                <a:lnTo>
                  <a:pt x="5913" y="13553"/>
                </a:lnTo>
                <a:lnTo>
                  <a:pt x="5865" y="13480"/>
                </a:lnTo>
                <a:lnTo>
                  <a:pt x="5816" y="13456"/>
                </a:lnTo>
                <a:lnTo>
                  <a:pt x="5743" y="13432"/>
                </a:lnTo>
                <a:lnTo>
                  <a:pt x="5670" y="13456"/>
                </a:lnTo>
                <a:lnTo>
                  <a:pt x="5597" y="13505"/>
                </a:lnTo>
                <a:lnTo>
                  <a:pt x="5354" y="13748"/>
                </a:lnTo>
                <a:lnTo>
                  <a:pt x="5062" y="13943"/>
                </a:lnTo>
                <a:lnTo>
                  <a:pt x="4964" y="13991"/>
                </a:lnTo>
                <a:lnTo>
                  <a:pt x="4818" y="14016"/>
                </a:lnTo>
                <a:lnTo>
                  <a:pt x="4672" y="14016"/>
                </a:lnTo>
                <a:lnTo>
                  <a:pt x="4526" y="13991"/>
                </a:lnTo>
                <a:lnTo>
                  <a:pt x="4405" y="13943"/>
                </a:lnTo>
                <a:lnTo>
                  <a:pt x="4307" y="13870"/>
                </a:lnTo>
                <a:lnTo>
                  <a:pt x="4283" y="13821"/>
                </a:lnTo>
                <a:lnTo>
                  <a:pt x="4283" y="13748"/>
                </a:lnTo>
                <a:lnTo>
                  <a:pt x="4283" y="13675"/>
                </a:lnTo>
                <a:lnTo>
                  <a:pt x="4307" y="13578"/>
                </a:lnTo>
                <a:lnTo>
                  <a:pt x="4307" y="13505"/>
                </a:lnTo>
                <a:lnTo>
                  <a:pt x="4307" y="13432"/>
                </a:lnTo>
                <a:lnTo>
                  <a:pt x="4259" y="13383"/>
                </a:lnTo>
                <a:lnTo>
                  <a:pt x="4186" y="13334"/>
                </a:lnTo>
                <a:lnTo>
                  <a:pt x="4113" y="13310"/>
                </a:lnTo>
                <a:lnTo>
                  <a:pt x="4040" y="13334"/>
                </a:lnTo>
                <a:lnTo>
                  <a:pt x="3967" y="13359"/>
                </a:lnTo>
                <a:lnTo>
                  <a:pt x="3918" y="13432"/>
                </a:lnTo>
                <a:lnTo>
                  <a:pt x="3845" y="13529"/>
                </a:lnTo>
                <a:lnTo>
                  <a:pt x="3772" y="13602"/>
                </a:lnTo>
                <a:lnTo>
                  <a:pt x="3602" y="13772"/>
                </a:lnTo>
                <a:lnTo>
                  <a:pt x="3407" y="13918"/>
                </a:lnTo>
                <a:lnTo>
                  <a:pt x="3212" y="14016"/>
                </a:lnTo>
                <a:lnTo>
                  <a:pt x="3091" y="14089"/>
                </a:lnTo>
                <a:lnTo>
                  <a:pt x="2945" y="14113"/>
                </a:lnTo>
                <a:lnTo>
                  <a:pt x="2896" y="14113"/>
                </a:lnTo>
                <a:lnTo>
                  <a:pt x="2847" y="14089"/>
                </a:lnTo>
                <a:lnTo>
                  <a:pt x="2847" y="14016"/>
                </a:lnTo>
                <a:lnTo>
                  <a:pt x="2847" y="13918"/>
                </a:lnTo>
                <a:lnTo>
                  <a:pt x="2969" y="13456"/>
                </a:lnTo>
                <a:lnTo>
                  <a:pt x="2969" y="13407"/>
                </a:lnTo>
                <a:lnTo>
                  <a:pt x="2969" y="13359"/>
                </a:lnTo>
                <a:lnTo>
                  <a:pt x="2920" y="13310"/>
                </a:lnTo>
                <a:lnTo>
                  <a:pt x="2872" y="13286"/>
                </a:lnTo>
                <a:close/>
                <a:moveTo>
                  <a:pt x="16498" y="13286"/>
                </a:moveTo>
                <a:lnTo>
                  <a:pt x="16474" y="14137"/>
                </a:lnTo>
                <a:lnTo>
                  <a:pt x="16425" y="14137"/>
                </a:lnTo>
                <a:lnTo>
                  <a:pt x="16328" y="14210"/>
                </a:lnTo>
                <a:lnTo>
                  <a:pt x="16206" y="14283"/>
                </a:lnTo>
                <a:lnTo>
                  <a:pt x="15987" y="14478"/>
                </a:lnTo>
                <a:lnTo>
                  <a:pt x="15792" y="14697"/>
                </a:lnTo>
                <a:lnTo>
                  <a:pt x="15622" y="14916"/>
                </a:lnTo>
                <a:lnTo>
                  <a:pt x="15525" y="15038"/>
                </a:lnTo>
                <a:lnTo>
                  <a:pt x="15549" y="14673"/>
                </a:lnTo>
                <a:lnTo>
                  <a:pt x="15573" y="14673"/>
                </a:lnTo>
                <a:lnTo>
                  <a:pt x="15695" y="14502"/>
                </a:lnTo>
                <a:lnTo>
                  <a:pt x="15817" y="14332"/>
                </a:lnTo>
                <a:lnTo>
                  <a:pt x="16011" y="13967"/>
                </a:lnTo>
                <a:lnTo>
                  <a:pt x="16230" y="13602"/>
                </a:lnTo>
                <a:lnTo>
                  <a:pt x="16352" y="13432"/>
                </a:lnTo>
                <a:lnTo>
                  <a:pt x="16498" y="13286"/>
                </a:lnTo>
                <a:close/>
                <a:moveTo>
                  <a:pt x="16474" y="14332"/>
                </a:moveTo>
                <a:lnTo>
                  <a:pt x="16449" y="15208"/>
                </a:lnTo>
                <a:lnTo>
                  <a:pt x="16352" y="15232"/>
                </a:lnTo>
                <a:lnTo>
                  <a:pt x="16230" y="15305"/>
                </a:lnTo>
                <a:lnTo>
                  <a:pt x="15987" y="15500"/>
                </a:lnTo>
                <a:lnTo>
                  <a:pt x="15768" y="15719"/>
                </a:lnTo>
                <a:lnTo>
                  <a:pt x="15622" y="15889"/>
                </a:lnTo>
                <a:lnTo>
                  <a:pt x="15476" y="16035"/>
                </a:lnTo>
                <a:lnTo>
                  <a:pt x="15476" y="15743"/>
                </a:lnTo>
                <a:lnTo>
                  <a:pt x="15549" y="15695"/>
                </a:lnTo>
                <a:lnTo>
                  <a:pt x="15598" y="15646"/>
                </a:lnTo>
                <a:lnTo>
                  <a:pt x="15671" y="15500"/>
                </a:lnTo>
                <a:lnTo>
                  <a:pt x="15817" y="15257"/>
                </a:lnTo>
                <a:lnTo>
                  <a:pt x="16011" y="15013"/>
                </a:lnTo>
                <a:lnTo>
                  <a:pt x="16279" y="14697"/>
                </a:lnTo>
                <a:lnTo>
                  <a:pt x="16376" y="14502"/>
                </a:lnTo>
                <a:lnTo>
                  <a:pt x="16474" y="14332"/>
                </a:lnTo>
                <a:close/>
                <a:moveTo>
                  <a:pt x="16449" y="15622"/>
                </a:moveTo>
                <a:lnTo>
                  <a:pt x="16425" y="16376"/>
                </a:lnTo>
                <a:lnTo>
                  <a:pt x="16328" y="16425"/>
                </a:lnTo>
                <a:lnTo>
                  <a:pt x="16230" y="16522"/>
                </a:lnTo>
                <a:lnTo>
                  <a:pt x="16036" y="16692"/>
                </a:lnTo>
                <a:lnTo>
                  <a:pt x="15719" y="17082"/>
                </a:lnTo>
                <a:lnTo>
                  <a:pt x="15427" y="17422"/>
                </a:lnTo>
                <a:lnTo>
                  <a:pt x="15427" y="17106"/>
                </a:lnTo>
                <a:lnTo>
                  <a:pt x="15452" y="16960"/>
                </a:lnTo>
                <a:lnTo>
                  <a:pt x="15452" y="16887"/>
                </a:lnTo>
                <a:lnTo>
                  <a:pt x="15476" y="16765"/>
                </a:lnTo>
                <a:lnTo>
                  <a:pt x="15525" y="16644"/>
                </a:lnTo>
                <a:lnTo>
                  <a:pt x="15598" y="16522"/>
                </a:lnTo>
                <a:lnTo>
                  <a:pt x="15695" y="16400"/>
                </a:lnTo>
                <a:lnTo>
                  <a:pt x="15890" y="16181"/>
                </a:lnTo>
                <a:lnTo>
                  <a:pt x="16060" y="15987"/>
                </a:lnTo>
                <a:lnTo>
                  <a:pt x="16255" y="15816"/>
                </a:lnTo>
                <a:lnTo>
                  <a:pt x="16449" y="15622"/>
                </a:lnTo>
                <a:close/>
                <a:moveTo>
                  <a:pt x="16401" y="16984"/>
                </a:moveTo>
                <a:lnTo>
                  <a:pt x="16401" y="17641"/>
                </a:lnTo>
                <a:lnTo>
                  <a:pt x="16157" y="17763"/>
                </a:lnTo>
                <a:lnTo>
                  <a:pt x="15938" y="17933"/>
                </a:lnTo>
                <a:lnTo>
                  <a:pt x="15719" y="18104"/>
                </a:lnTo>
                <a:lnTo>
                  <a:pt x="15549" y="18323"/>
                </a:lnTo>
                <a:lnTo>
                  <a:pt x="15403" y="18493"/>
                </a:lnTo>
                <a:lnTo>
                  <a:pt x="15403" y="18347"/>
                </a:lnTo>
                <a:lnTo>
                  <a:pt x="15452" y="18298"/>
                </a:lnTo>
                <a:lnTo>
                  <a:pt x="15476" y="18250"/>
                </a:lnTo>
                <a:lnTo>
                  <a:pt x="15525" y="18104"/>
                </a:lnTo>
                <a:lnTo>
                  <a:pt x="15598" y="17982"/>
                </a:lnTo>
                <a:lnTo>
                  <a:pt x="15768" y="17714"/>
                </a:lnTo>
                <a:lnTo>
                  <a:pt x="15963" y="17471"/>
                </a:lnTo>
                <a:lnTo>
                  <a:pt x="16157" y="17252"/>
                </a:lnTo>
                <a:lnTo>
                  <a:pt x="16401" y="16984"/>
                </a:lnTo>
                <a:close/>
                <a:moveTo>
                  <a:pt x="14405" y="1533"/>
                </a:moveTo>
                <a:lnTo>
                  <a:pt x="14722" y="1558"/>
                </a:lnTo>
                <a:lnTo>
                  <a:pt x="14819" y="1582"/>
                </a:lnTo>
                <a:lnTo>
                  <a:pt x="14892" y="1606"/>
                </a:lnTo>
                <a:lnTo>
                  <a:pt x="14965" y="1655"/>
                </a:lnTo>
                <a:lnTo>
                  <a:pt x="14965" y="1874"/>
                </a:lnTo>
                <a:lnTo>
                  <a:pt x="14989" y="2093"/>
                </a:lnTo>
                <a:lnTo>
                  <a:pt x="15062" y="2531"/>
                </a:lnTo>
                <a:lnTo>
                  <a:pt x="15062" y="3188"/>
                </a:lnTo>
                <a:lnTo>
                  <a:pt x="15038" y="3821"/>
                </a:lnTo>
                <a:lnTo>
                  <a:pt x="15014" y="5183"/>
                </a:lnTo>
                <a:lnTo>
                  <a:pt x="15014" y="6546"/>
                </a:lnTo>
                <a:lnTo>
                  <a:pt x="15038" y="9563"/>
                </a:lnTo>
                <a:lnTo>
                  <a:pt x="15038" y="12580"/>
                </a:lnTo>
                <a:lnTo>
                  <a:pt x="15038" y="13651"/>
                </a:lnTo>
                <a:lnTo>
                  <a:pt x="14989" y="14697"/>
                </a:lnTo>
                <a:lnTo>
                  <a:pt x="14941" y="15768"/>
                </a:lnTo>
                <a:lnTo>
                  <a:pt x="14892" y="16814"/>
                </a:lnTo>
                <a:lnTo>
                  <a:pt x="14868" y="18420"/>
                </a:lnTo>
                <a:lnTo>
                  <a:pt x="14843" y="19077"/>
                </a:lnTo>
                <a:lnTo>
                  <a:pt x="14843" y="19296"/>
                </a:lnTo>
                <a:lnTo>
                  <a:pt x="14819" y="19393"/>
                </a:lnTo>
                <a:lnTo>
                  <a:pt x="14868" y="19296"/>
                </a:lnTo>
                <a:lnTo>
                  <a:pt x="14843" y="19369"/>
                </a:lnTo>
                <a:lnTo>
                  <a:pt x="14843" y="19442"/>
                </a:lnTo>
                <a:lnTo>
                  <a:pt x="14503" y="19491"/>
                </a:lnTo>
                <a:lnTo>
                  <a:pt x="13505" y="19491"/>
                </a:lnTo>
                <a:lnTo>
                  <a:pt x="12580" y="19515"/>
                </a:lnTo>
                <a:lnTo>
                  <a:pt x="11680" y="19539"/>
                </a:lnTo>
                <a:lnTo>
                  <a:pt x="9636" y="19466"/>
                </a:lnTo>
                <a:lnTo>
                  <a:pt x="7592" y="19418"/>
                </a:lnTo>
                <a:lnTo>
                  <a:pt x="6570" y="19393"/>
                </a:lnTo>
                <a:lnTo>
                  <a:pt x="2653" y="19393"/>
                </a:lnTo>
                <a:lnTo>
                  <a:pt x="1777" y="19466"/>
                </a:lnTo>
                <a:lnTo>
                  <a:pt x="1266" y="19491"/>
                </a:lnTo>
                <a:lnTo>
                  <a:pt x="731" y="19515"/>
                </a:lnTo>
                <a:lnTo>
                  <a:pt x="731" y="19491"/>
                </a:lnTo>
                <a:lnTo>
                  <a:pt x="682" y="18955"/>
                </a:lnTo>
                <a:lnTo>
                  <a:pt x="658" y="18420"/>
                </a:lnTo>
                <a:lnTo>
                  <a:pt x="633" y="17349"/>
                </a:lnTo>
                <a:lnTo>
                  <a:pt x="658" y="16279"/>
                </a:lnTo>
                <a:lnTo>
                  <a:pt x="633" y="15743"/>
                </a:lnTo>
                <a:lnTo>
                  <a:pt x="609" y="15208"/>
                </a:lnTo>
                <a:lnTo>
                  <a:pt x="560" y="14648"/>
                </a:lnTo>
                <a:lnTo>
                  <a:pt x="560" y="14113"/>
                </a:lnTo>
                <a:lnTo>
                  <a:pt x="560" y="13553"/>
                </a:lnTo>
                <a:lnTo>
                  <a:pt x="560" y="13018"/>
                </a:lnTo>
                <a:lnTo>
                  <a:pt x="633" y="11923"/>
                </a:lnTo>
                <a:lnTo>
                  <a:pt x="682" y="10828"/>
                </a:lnTo>
                <a:lnTo>
                  <a:pt x="731" y="9685"/>
                </a:lnTo>
                <a:lnTo>
                  <a:pt x="731" y="8541"/>
                </a:lnTo>
                <a:lnTo>
                  <a:pt x="682" y="7422"/>
                </a:lnTo>
                <a:lnTo>
                  <a:pt x="658" y="6278"/>
                </a:lnTo>
                <a:lnTo>
                  <a:pt x="585" y="4015"/>
                </a:lnTo>
                <a:lnTo>
                  <a:pt x="560" y="2847"/>
                </a:lnTo>
                <a:lnTo>
                  <a:pt x="560" y="2239"/>
                </a:lnTo>
                <a:lnTo>
                  <a:pt x="512" y="1655"/>
                </a:lnTo>
                <a:lnTo>
                  <a:pt x="852" y="1679"/>
                </a:lnTo>
                <a:lnTo>
                  <a:pt x="1193" y="1704"/>
                </a:lnTo>
                <a:lnTo>
                  <a:pt x="1874" y="1679"/>
                </a:lnTo>
                <a:lnTo>
                  <a:pt x="1874" y="1679"/>
                </a:lnTo>
                <a:lnTo>
                  <a:pt x="1753" y="1850"/>
                </a:lnTo>
                <a:lnTo>
                  <a:pt x="1631" y="2020"/>
                </a:lnTo>
                <a:lnTo>
                  <a:pt x="1558" y="2190"/>
                </a:lnTo>
                <a:lnTo>
                  <a:pt x="1534" y="2409"/>
                </a:lnTo>
                <a:lnTo>
                  <a:pt x="1534" y="2507"/>
                </a:lnTo>
                <a:lnTo>
                  <a:pt x="1558" y="2628"/>
                </a:lnTo>
                <a:lnTo>
                  <a:pt x="1607" y="2872"/>
                </a:lnTo>
                <a:lnTo>
                  <a:pt x="1728" y="3066"/>
                </a:lnTo>
                <a:lnTo>
                  <a:pt x="1874" y="3261"/>
                </a:lnTo>
                <a:lnTo>
                  <a:pt x="2069" y="3407"/>
                </a:lnTo>
                <a:lnTo>
                  <a:pt x="2288" y="3529"/>
                </a:lnTo>
                <a:lnTo>
                  <a:pt x="2385" y="3553"/>
                </a:lnTo>
                <a:lnTo>
                  <a:pt x="2507" y="3577"/>
                </a:lnTo>
                <a:lnTo>
                  <a:pt x="2750" y="3577"/>
                </a:lnTo>
                <a:lnTo>
                  <a:pt x="2896" y="3529"/>
                </a:lnTo>
                <a:lnTo>
                  <a:pt x="3042" y="3480"/>
                </a:lnTo>
                <a:lnTo>
                  <a:pt x="3164" y="3407"/>
                </a:lnTo>
                <a:lnTo>
                  <a:pt x="3285" y="3310"/>
                </a:lnTo>
                <a:lnTo>
                  <a:pt x="3407" y="3188"/>
                </a:lnTo>
                <a:lnTo>
                  <a:pt x="3504" y="3066"/>
                </a:lnTo>
                <a:lnTo>
                  <a:pt x="3577" y="2945"/>
                </a:lnTo>
                <a:lnTo>
                  <a:pt x="3650" y="2799"/>
                </a:lnTo>
                <a:lnTo>
                  <a:pt x="3699" y="2653"/>
                </a:lnTo>
                <a:lnTo>
                  <a:pt x="3748" y="2482"/>
                </a:lnTo>
                <a:lnTo>
                  <a:pt x="3772" y="2336"/>
                </a:lnTo>
                <a:lnTo>
                  <a:pt x="3772" y="2190"/>
                </a:lnTo>
                <a:lnTo>
                  <a:pt x="3748" y="2044"/>
                </a:lnTo>
                <a:lnTo>
                  <a:pt x="3723" y="1923"/>
                </a:lnTo>
                <a:lnTo>
                  <a:pt x="3675" y="1801"/>
                </a:lnTo>
                <a:lnTo>
                  <a:pt x="3577" y="1679"/>
                </a:lnTo>
                <a:lnTo>
                  <a:pt x="5378" y="1679"/>
                </a:lnTo>
                <a:lnTo>
                  <a:pt x="5281" y="1777"/>
                </a:lnTo>
                <a:lnTo>
                  <a:pt x="5208" y="1874"/>
                </a:lnTo>
                <a:lnTo>
                  <a:pt x="5086" y="2069"/>
                </a:lnTo>
                <a:lnTo>
                  <a:pt x="5013" y="2288"/>
                </a:lnTo>
                <a:lnTo>
                  <a:pt x="4989" y="2507"/>
                </a:lnTo>
                <a:lnTo>
                  <a:pt x="5013" y="2726"/>
                </a:lnTo>
                <a:lnTo>
                  <a:pt x="5110" y="2920"/>
                </a:lnTo>
                <a:lnTo>
                  <a:pt x="5232" y="3091"/>
                </a:lnTo>
                <a:lnTo>
                  <a:pt x="5402" y="3261"/>
                </a:lnTo>
                <a:lnTo>
                  <a:pt x="5597" y="3358"/>
                </a:lnTo>
                <a:lnTo>
                  <a:pt x="5840" y="3431"/>
                </a:lnTo>
                <a:lnTo>
                  <a:pt x="6059" y="3456"/>
                </a:lnTo>
                <a:lnTo>
                  <a:pt x="6303" y="3431"/>
                </a:lnTo>
                <a:lnTo>
                  <a:pt x="6497" y="3358"/>
                </a:lnTo>
                <a:lnTo>
                  <a:pt x="6716" y="3237"/>
                </a:lnTo>
                <a:lnTo>
                  <a:pt x="6862" y="3091"/>
                </a:lnTo>
                <a:lnTo>
                  <a:pt x="7008" y="2896"/>
                </a:lnTo>
                <a:lnTo>
                  <a:pt x="7081" y="2653"/>
                </a:lnTo>
                <a:lnTo>
                  <a:pt x="7106" y="2531"/>
                </a:lnTo>
                <a:lnTo>
                  <a:pt x="7106" y="2409"/>
                </a:lnTo>
                <a:lnTo>
                  <a:pt x="7081" y="2142"/>
                </a:lnTo>
                <a:lnTo>
                  <a:pt x="7057" y="1996"/>
                </a:lnTo>
                <a:lnTo>
                  <a:pt x="7008" y="1874"/>
                </a:lnTo>
                <a:lnTo>
                  <a:pt x="6935" y="1777"/>
                </a:lnTo>
                <a:lnTo>
                  <a:pt x="6862" y="1679"/>
                </a:lnTo>
                <a:lnTo>
                  <a:pt x="8614" y="1631"/>
                </a:lnTo>
                <a:lnTo>
                  <a:pt x="8639" y="1631"/>
                </a:lnTo>
                <a:lnTo>
                  <a:pt x="8541" y="1801"/>
                </a:lnTo>
                <a:lnTo>
                  <a:pt x="8444" y="1971"/>
                </a:lnTo>
                <a:lnTo>
                  <a:pt x="8420" y="2142"/>
                </a:lnTo>
                <a:lnTo>
                  <a:pt x="8395" y="2336"/>
                </a:lnTo>
                <a:lnTo>
                  <a:pt x="8420" y="2458"/>
                </a:lnTo>
                <a:lnTo>
                  <a:pt x="8444" y="2580"/>
                </a:lnTo>
                <a:lnTo>
                  <a:pt x="8493" y="2677"/>
                </a:lnTo>
                <a:lnTo>
                  <a:pt x="8541" y="2774"/>
                </a:lnTo>
                <a:lnTo>
                  <a:pt x="8712" y="2969"/>
                </a:lnTo>
                <a:lnTo>
                  <a:pt x="8906" y="3115"/>
                </a:lnTo>
                <a:lnTo>
                  <a:pt x="9125" y="3237"/>
                </a:lnTo>
                <a:lnTo>
                  <a:pt x="9369" y="3310"/>
                </a:lnTo>
                <a:lnTo>
                  <a:pt x="9588" y="3310"/>
                </a:lnTo>
                <a:lnTo>
                  <a:pt x="9709" y="3285"/>
                </a:lnTo>
                <a:lnTo>
                  <a:pt x="9831" y="3237"/>
                </a:lnTo>
                <a:lnTo>
                  <a:pt x="9977" y="3139"/>
                </a:lnTo>
                <a:lnTo>
                  <a:pt x="10098" y="3018"/>
                </a:lnTo>
                <a:lnTo>
                  <a:pt x="10171" y="2872"/>
                </a:lnTo>
                <a:lnTo>
                  <a:pt x="10244" y="2701"/>
                </a:lnTo>
                <a:lnTo>
                  <a:pt x="10293" y="2507"/>
                </a:lnTo>
                <a:lnTo>
                  <a:pt x="10293" y="2336"/>
                </a:lnTo>
                <a:lnTo>
                  <a:pt x="10293" y="2142"/>
                </a:lnTo>
                <a:lnTo>
                  <a:pt x="10293" y="1971"/>
                </a:lnTo>
                <a:lnTo>
                  <a:pt x="10220" y="1777"/>
                </a:lnTo>
                <a:lnTo>
                  <a:pt x="10123" y="1582"/>
                </a:lnTo>
                <a:lnTo>
                  <a:pt x="11169" y="1558"/>
                </a:lnTo>
                <a:lnTo>
                  <a:pt x="12215" y="1533"/>
                </a:lnTo>
                <a:lnTo>
                  <a:pt x="12069" y="1631"/>
                </a:lnTo>
                <a:lnTo>
                  <a:pt x="11948" y="1728"/>
                </a:lnTo>
                <a:lnTo>
                  <a:pt x="11850" y="1850"/>
                </a:lnTo>
                <a:lnTo>
                  <a:pt x="11753" y="1996"/>
                </a:lnTo>
                <a:lnTo>
                  <a:pt x="11656" y="2190"/>
                </a:lnTo>
                <a:lnTo>
                  <a:pt x="11631" y="2409"/>
                </a:lnTo>
                <a:lnTo>
                  <a:pt x="11631" y="2604"/>
                </a:lnTo>
                <a:lnTo>
                  <a:pt x="11704" y="2799"/>
                </a:lnTo>
                <a:lnTo>
                  <a:pt x="11802" y="2969"/>
                </a:lnTo>
                <a:lnTo>
                  <a:pt x="11948" y="3115"/>
                </a:lnTo>
                <a:lnTo>
                  <a:pt x="12118" y="3237"/>
                </a:lnTo>
                <a:lnTo>
                  <a:pt x="12313" y="3310"/>
                </a:lnTo>
                <a:lnTo>
                  <a:pt x="12532" y="3358"/>
                </a:lnTo>
                <a:lnTo>
                  <a:pt x="12751" y="3383"/>
                </a:lnTo>
                <a:lnTo>
                  <a:pt x="12970" y="3358"/>
                </a:lnTo>
                <a:lnTo>
                  <a:pt x="13213" y="3310"/>
                </a:lnTo>
                <a:lnTo>
                  <a:pt x="13432" y="3237"/>
                </a:lnTo>
                <a:lnTo>
                  <a:pt x="13602" y="3115"/>
                </a:lnTo>
                <a:lnTo>
                  <a:pt x="13773" y="2969"/>
                </a:lnTo>
                <a:lnTo>
                  <a:pt x="13821" y="2872"/>
                </a:lnTo>
                <a:lnTo>
                  <a:pt x="13870" y="2774"/>
                </a:lnTo>
                <a:lnTo>
                  <a:pt x="13919" y="2628"/>
                </a:lnTo>
                <a:lnTo>
                  <a:pt x="13919" y="2458"/>
                </a:lnTo>
                <a:lnTo>
                  <a:pt x="13894" y="2288"/>
                </a:lnTo>
                <a:lnTo>
                  <a:pt x="13846" y="2117"/>
                </a:lnTo>
                <a:lnTo>
                  <a:pt x="13773" y="1947"/>
                </a:lnTo>
                <a:lnTo>
                  <a:pt x="13675" y="1801"/>
                </a:lnTo>
                <a:lnTo>
                  <a:pt x="13554" y="1655"/>
                </a:lnTo>
                <a:lnTo>
                  <a:pt x="13432" y="1558"/>
                </a:lnTo>
                <a:lnTo>
                  <a:pt x="13870" y="1533"/>
                </a:lnTo>
                <a:close/>
                <a:moveTo>
                  <a:pt x="2628" y="19904"/>
                </a:moveTo>
                <a:lnTo>
                  <a:pt x="2507" y="20002"/>
                </a:lnTo>
                <a:lnTo>
                  <a:pt x="2385" y="20099"/>
                </a:lnTo>
                <a:lnTo>
                  <a:pt x="2190" y="20318"/>
                </a:lnTo>
                <a:lnTo>
                  <a:pt x="1996" y="20464"/>
                </a:lnTo>
                <a:lnTo>
                  <a:pt x="1996" y="20196"/>
                </a:lnTo>
                <a:lnTo>
                  <a:pt x="1996" y="19953"/>
                </a:lnTo>
                <a:lnTo>
                  <a:pt x="2628" y="19904"/>
                </a:lnTo>
                <a:close/>
                <a:moveTo>
                  <a:pt x="16449" y="20220"/>
                </a:moveTo>
                <a:lnTo>
                  <a:pt x="16425" y="20658"/>
                </a:lnTo>
                <a:lnTo>
                  <a:pt x="16376" y="21121"/>
                </a:lnTo>
                <a:lnTo>
                  <a:pt x="16230" y="21145"/>
                </a:lnTo>
                <a:lnTo>
                  <a:pt x="16328" y="20683"/>
                </a:lnTo>
                <a:lnTo>
                  <a:pt x="16449" y="20220"/>
                </a:lnTo>
                <a:close/>
                <a:moveTo>
                  <a:pt x="16425" y="18955"/>
                </a:moveTo>
                <a:lnTo>
                  <a:pt x="16449" y="19880"/>
                </a:lnTo>
                <a:lnTo>
                  <a:pt x="16303" y="19977"/>
                </a:lnTo>
                <a:lnTo>
                  <a:pt x="16206" y="20099"/>
                </a:lnTo>
                <a:lnTo>
                  <a:pt x="16109" y="20245"/>
                </a:lnTo>
                <a:lnTo>
                  <a:pt x="16011" y="20415"/>
                </a:lnTo>
                <a:lnTo>
                  <a:pt x="15890" y="20780"/>
                </a:lnTo>
                <a:lnTo>
                  <a:pt x="15792" y="21194"/>
                </a:lnTo>
                <a:lnTo>
                  <a:pt x="15744" y="21194"/>
                </a:lnTo>
                <a:lnTo>
                  <a:pt x="15817" y="20926"/>
                </a:lnTo>
                <a:lnTo>
                  <a:pt x="15865" y="20658"/>
                </a:lnTo>
                <a:lnTo>
                  <a:pt x="15987" y="20172"/>
                </a:lnTo>
                <a:lnTo>
                  <a:pt x="16206" y="19564"/>
                </a:lnTo>
                <a:lnTo>
                  <a:pt x="16425" y="18955"/>
                </a:lnTo>
                <a:close/>
                <a:moveTo>
                  <a:pt x="16401" y="17787"/>
                </a:moveTo>
                <a:lnTo>
                  <a:pt x="16425" y="18517"/>
                </a:lnTo>
                <a:lnTo>
                  <a:pt x="16303" y="18663"/>
                </a:lnTo>
                <a:lnTo>
                  <a:pt x="16206" y="18834"/>
                </a:lnTo>
                <a:lnTo>
                  <a:pt x="16011" y="19174"/>
                </a:lnTo>
                <a:lnTo>
                  <a:pt x="15865" y="19564"/>
                </a:lnTo>
                <a:lnTo>
                  <a:pt x="15744" y="19929"/>
                </a:lnTo>
                <a:lnTo>
                  <a:pt x="15500" y="20537"/>
                </a:lnTo>
                <a:lnTo>
                  <a:pt x="15379" y="20877"/>
                </a:lnTo>
                <a:lnTo>
                  <a:pt x="15306" y="21218"/>
                </a:lnTo>
                <a:lnTo>
                  <a:pt x="14892" y="21242"/>
                </a:lnTo>
                <a:lnTo>
                  <a:pt x="15038" y="20926"/>
                </a:lnTo>
                <a:lnTo>
                  <a:pt x="15135" y="20585"/>
                </a:lnTo>
                <a:lnTo>
                  <a:pt x="15184" y="20220"/>
                </a:lnTo>
                <a:lnTo>
                  <a:pt x="15184" y="19856"/>
                </a:lnTo>
                <a:lnTo>
                  <a:pt x="15257" y="19831"/>
                </a:lnTo>
                <a:lnTo>
                  <a:pt x="15330" y="19807"/>
                </a:lnTo>
                <a:lnTo>
                  <a:pt x="15379" y="19758"/>
                </a:lnTo>
                <a:lnTo>
                  <a:pt x="15403" y="19710"/>
                </a:lnTo>
                <a:lnTo>
                  <a:pt x="15427" y="19661"/>
                </a:lnTo>
                <a:lnTo>
                  <a:pt x="15427" y="19539"/>
                </a:lnTo>
                <a:lnTo>
                  <a:pt x="15379" y="19418"/>
                </a:lnTo>
                <a:lnTo>
                  <a:pt x="15403" y="19296"/>
                </a:lnTo>
                <a:lnTo>
                  <a:pt x="15403" y="19150"/>
                </a:lnTo>
                <a:lnTo>
                  <a:pt x="15500" y="19053"/>
                </a:lnTo>
                <a:lnTo>
                  <a:pt x="15598" y="18931"/>
                </a:lnTo>
                <a:lnTo>
                  <a:pt x="15768" y="18663"/>
                </a:lnTo>
                <a:lnTo>
                  <a:pt x="16084" y="18225"/>
                </a:lnTo>
                <a:lnTo>
                  <a:pt x="16230" y="18006"/>
                </a:lnTo>
                <a:lnTo>
                  <a:pt x="16401" y="17787"/>
                </a:lnTo>
                <a:close/>
                <a:moveTo>
                  <a:pt x="3431" y="19904"/>
                </a:moveTo>
                <a:lnTo>
                  <a:pt x="3285" y="20002"/>
                </a:lnTo>
                <a:lnTo>
                  <a:pt x="3164" y="20123"/>
                </a:lnTo>
                <a:lnTo>
                  <a:pt x="2920" y="20342"/>
                </a:lnTo>
                <a:lnTo>
                  <a:pt x="2628" y="20683"/>
                </a:lnTo>
                <a:lnTo>
                  <a:pt x="2336" y="21023"/>
                </a:lnTo>
                <a:lnTo>
                  <a:pt x="2093" y="21291"/>
                </a:lnTo>
                <a:lnTo>
                  <a:pt x="2044" y="20902"/>
                </a:lnTo>
                <a:lnTo>
                  <a:pt x="2190" y="20853"/>
                </a:lnTo>
                <a:lnTo>
                  <a:pt x="2312" y="20756"/>
                </a:lnTo>
                <a:lnTo>
                  <a:pt x="2531" y="20585"/>
                </a:lnTo>
                <a:lnTo>
                  <a:pt x="2677" y="20464"/>
                </a:lnTo>
                <a:lnTo>
                  <a:pt x="2823" y="20318"/>
                </a:lnTo>
                <a:lnTo>
                  <a:pt x="2945" y="20172"/>
                </a:lnTo>
                <a:lnTo>
                  <a:pt x="2969" y="20075"/>
                </a:lnTo>
                <a:lnTo>
                  <a:pt x="2993" y="20002"/>
                </a:lnTo>
                <a:lnTo>
                  <a:pt x="2969" y="19953"/>
                </a:lnTo>
                <a:lnTo>
                  <a:pt x="2945" y="19904"/>
                </a:lnTo>
                <a:close/>
                <a:moveTo>
                  <a:pt x="10050" y="19977"/>
                </a:moveTo>
                <a:lnTo>
                  <a:pt x="9879" y="20148"/>
                </a:lnTo>
                <a:lnTo>
                  <a:pt x="9734" y="20293"/>
                </a:lnTo>
                <a:lnTo>
                  <a:pt x="9588" y="20537"/>
                </a:lnTo>
                <a:lnTo>
                  <a:pt x="9442" y="20756"/>
                </a:lnTo>
                <a:lnTo>
                  <a:pt x="9296" y="20975"/>
                </a:lnTo>
                <a:lnTo>
                  <a:pt x="9223" y="21072"/>
                </a:lnTo>
                <a:lnTo>
                  <a:pt x="9198" y="21194"/>
                </a:lnTo>
                <a:lnTo>
                  <a:pt x="9198" y="21242"/>
                </a:lnTo>
                <a:lnTo>
                  <a:pt x="9198" y="21291"/>
                </a:lnTo>
                <a:lnTo>
                  <a:pt x="8493" y="21291"/>
                </a:lnTo>
                <a:lnTo>
                  <a:pt x="8663" y="21072"/>
                </a:lnTo>
                <a:lnTo>
                  <a:pt x="8833" y="20853"/>
                </a:lnTo>
                <a:lnTo>
                  <a:pt x="9028" y="20537"/>
                </a:lnTo>
                <a:lnTo>
                  <a:pt x="9247" y="20245"/>
                </a:lnTo>
                <a:lnTo>
                  <a:pt x="9393" y="20099"/>
                </a:lnTo>
                <a:lnTo>
                  <a:pt x="9563" y="19977"/>
                </a:lnTo>
                <a:close/>
                <a:moveTo>
                  <a:pt x="10780" y="20002"/>
                </a:moveTo>
                <a:lnTo>
                  <a:pt x="10585" y="20342"/>
                </a:lnTo>
                <a:lnTo>
                  <a:pt x="10366" y="20731"/>
                </a:lnTo>
                <a:lnTo>
                  <a:pt x="10147" y="21145"/>
                </a:lnTo>
                <a:lnTo>
                  <a:pt x="10123" y="21218"/>
                </a:lnTo>
                <a:lnTo>
                  <a:pt x="10147" y="21291"/>
                </a:lnTo>
                <a:lnTo>
                  <a:pt x="9417" y="21291"/>
                </a:lnTo>
                <a:lnTo>
                  <a:pt x="9515" y="21242"/>
                </a:lnTo>
                <a:lnTo>
                  <a:pt x="9588" y="21169"/>
                </a:lnTo>
                <a:lnTo>
                  <a:pt x="9734" y="20975"/>
                </a:lnTo>
                <a:lnTo>
                  <a:pt x="9977" y="20610"/>
                </a:lnTo>
                <a:lnTo>
                  <a:pt x="10050" y="20512"/>
                </a:lnTo>
                <a:lnTo>
                  <a:pt x="10147" y="20415"/>
                </a:lnTo>
                <a:lnTo>
                  <a:pt x="10366" y="20220"/>
                </a:lnTo>
                <a:lnTo>
                  <a:pt x="10463" y="20123"/>
                </a:lnTo>
                <a:lnTo>
                  <a:pt x="10512" y="20002"/>
                </a:lnTo>
                <a:close/>
                <a:moveTo>
                  <a:pt x="11534" y="20026"/>
                </a:moveTo>
                <a:lnTo>
                  <a:pt x="11364" y="20269"/>
                </a:lnTo>
                <a:lnTo>
                  <a:pt x="11218" y="20512"/>
                </a:lnTo>
                <a:lnTo>
                  <a:pt x="11120" y="20683"/>
                </a:lnTo>
                <a:lnTo>
                  <a:pt x="11023" y="20877"/>
                </a:lnTo>
                <a:lnTo>
                  <a:pt x="10950" y="21096"/>
                </a:lnTo>
                <a:lnTo>
                  <a:pt x="10901" y="21291"/>
                </a:lnTo>
                <a:lnTo>
                  <a:pt x="10488" y="21291"/>
                </a:lnTo>
                <a:lnTo>
                  <a:pt x="10609" y="21145"/>
                </a:lnTo>
                <a:lnTo>
                  <a:pt x="10707" y="20975"/>
                </a:lnTo>
                <a:lnTo>
                  <a:pt x="10901" y="20658"/>
                </a:lnTo>
                <a:lnTo>
                  <a:pt x="11120" y="20342"/>
                </a:lnTo>
                <a:lnTo>
                  <a:pt x="11218" y="20196"/>
                </a:lnTo>
                <a:lnTo>
                  <a:pt x="11315" y="20026"/>
                </a:lnTo>
                <a:close/>
                <a:moveTo>
                  <a:pt x="14843" y="19953"/>
                </a:moveTo>
                <a:lnTo>
                  <a:pt x="14746" y="20220"/>
                </a:lnTo>
                <a:lnTo>
                  <a:pt x="14697" y="20512"/>
                </a:lnTo>
                <a:lnTo>
                  <a:pt x="14624" y="20780"/>
                </a:lnTo>
                <a:lnTo>
                  <a:pt x="14576" y="20926"/>
                </a:lnTo>
                <a:lnTo>
                  <a:pt x="14527" y="21048"/>
                </a:lnTo>
                <a:lnTo>
                  <a:pt x="14503" y="21121"/>
                </a:lnTo>
                <a:lnTo>
                  <a:pt x="14503" y="21169"/>
                </a:lnTo>
                <a:lnTo>
                  <a:pt x="14527" y="21267"/>
                </a:lnTo>
                <a:lnTo>
                  <a:pt x="14211" y="21291"/>
                </a:lnTo>
                <a:lnTo>
                  <a:pt x="14284" y="20999"/>
                </a:lnTo>
                <a:lnTo>
                  <a:pt x="14381" y="20658"/>
                </a:lnTo>
                <a:lnTo>
                  <a:pt x="14454" y="20293"/>
                </a:lnTo>
                <a:lnTo>
                  <a:pt x="14454" y="20123"/>
                </a:lnTo>
                <a:lnTo>
                  <a:pt x="14478" y="19977"/>
                </a:lnTo>
                <a:lnTo>
                  <a:pt x="14843" y="19953"/>
                </a:lnTo>
                <a:close/>
                <a:moveTo>
                  <a:pt x="12337" y="20026"/>
                </a:moveTo>
                <a:lnTo>
                  <a:pt x="12215" y="20220"/>
                </a:lnTo>
                <a:lnTo>
                  <a:pt x="12142" y="20391"/>
                </a:lnTo>
                <a:lnTo>
                  <a:pt x="11948" y="20829"/>
                </a:lnTo>
                <a:lnTo>
                  <a:pt x="11875" y="21072"/>
                </a:lnTo>
                <a:lnTo>
                  <a:pt x="11826" y="21315"/>
                </a:lnTo>
                <a:lnTo>
                  <a:pt x="11364" y="21291"/>
                </a:lnTo>
                <a:lnTo>
                  <a:pt x="11412" y="21121"/>
                </a:lnTo>
                <a:lnTo>
                  <a:pt x="11485" y="20950"/>
                </a:lnTo>
                <a:lnTo>
                  <a:pt x="11656" y="20634"/>
                </a:lnTo>
                <a:lnTo>
                  <a:pt x="11826" y="20342"/>
                </a:lnTo>
                <a:lnTo>
                  <a:pt x="11899" y="20196"/>
                </a:lnTo>
                <a:lnTo>
                  <a:pt x="11948" y="20026"/>
                </a:lnTo>
                <a:close/>
                <a:moveTo>
                  <a:pt x="13335" y="20002"/>
                </a:moveTo>
                <a:lnTo>
                  <a:pt x="13213" y="20148"/>
                </a:lnTo>
                <a:lnTo>
                  <a:pt x="13140" y="20293"/>
                </a:lnTo>
                <a:lnTo>
                  <a:pt x="12970" y="20585"/>
                </a:lnTo>
                <a:lnTo>
                  <a:pt x="12799" y="20950"/>
                </a:lnTo>
                <a:lnTo>
                  <a:pt x="12751" y="21121"/>
                </a:lnTo>
                <a:lnTo>
                  <a:pt x="12702" y="21315"/>
                </a:lnTo>
                <a:lnTo>
                  <a:pt x="12264" y="21315"/>
                </a:lnTo>
                <a:lnTo>
                  <a:pt x="12337" y="21023"/>
                </a:lnTo>
                <a:lnTo>
                  <a:pt x="12410" y="20756"/>
                </a:lnTo>
                <a:lnTo>
                  <a:pt x="12507" y="20366"/>
                </a:lnTo>
                <a:lnTo>
                  <a:pt x="12580" y="20172"/>
                </a:lnTo>
                <a:lnTo>
                  <a:pt x="12629" y="20075"/>
                </a:lnTo>
                <a:lnTo>
                  <a:pt x="12702" y="20026"/>
                </a:lnTo>
                <a:lnTo>
                  <a:pt x="13335" y="20002"/>
                </a:lnTo>
                <a:close/>
                <a:moveTo>
                  <a:pt x="14113" y="20002"/>
                </a:moveTo>
                <a:lnTo>
                  <a:pt x="14065" y="20196"/>
                </a:lnTo>
                <a:lnTo>
                  <a:pt x="14016" y="20366"/>
                </a:lnTo>
                <a:lnTo>
                  <a:pt x="13870" y="20804"/>
                </a:lnTo>
                <a:lnTo>
                  <a:pt x="13748" y="21242"/>
                </a:lnTo>
                <a:lnTo>
                  <a:pt x="13748" y="21291"/>
                </a:lnTo>
                <a:lnTo>
                  <a:pt x="13164" y="21315"/>
                </a:lnTo>
                <a:lnTo>
                  <a:pt x="13262" y="21023"/>
                </a:lnTo>
                <a:lnTo>
                  <a:pt x="13383" y="20731"/>
                </a:lnTo>
                <a:lnTo>
                  <a:pt x="13578" y="20391"/>
                </a:lnTo>
                <a:lnTo>
                  <a:pt x="13651" y="20196"/>
                </a:lnTo>
                <a:lnTo>
                  <a:pt x="13700" y="20002"/>
                </a:lnTo>
                <a:close/>
                <a:moveTo>
                  <a:pt x="8979" y="19953"/>
                </a:moveTo>
                <a:lnTo>
                  <a:pt x="8833" y="20148"/>
                </a:lnTo>
                <a:lnTo>
                  <a:pt x="8736" y="20318"/>
                </a:lnTo>
                <a:lnTo>
                  <a:pt x="8395" y="20804"/>
                </a:lnTo>
                <a:lnTo>
                  <a:pt x="8225" y="21048"/>
                </a:lnTo>
                <a:lnTo>
                  <a:pt x="8079" y="21315"/>
                </a:lnTo>
                <a:lnTo>
                  <a:pt x="7446" y="21340"/>
                </a:lnTo>
                <a:lnTo>
                  <a:pt x="7446" y="21340"/>
                </a:lnTo>
                <a:lnTo>
                  <a:pt x="7592" y="21194"/>
                </a:lnTo>
                <a:lnTo>
                  <a:pt x="7714" y="21023"/>
                </a:lnTo>
                <a:lnTo>
                  <a:pt x="7957" y="20683"/>
                </a:lnTo>
                <a:lnTo>
                  <a:pt x="8055" y="20561"/>
                </a:lnTo>
                <a:lnTo>
                  <a:pt x="8152" y="20464"/>
                </a:lnTo>
                <a:lnTo>
                  <a:pt x="8371" y="20293"/>
                </a:lnTo>
                <a:lnTo>
                  <a:pt x="8614" y="20123"/>
                </a:lnTo>
                <a:lnTo>
                  <a:pt x="8833" y="19953"/>
                </a:lnTo>
                <a:close/>
                <a:moveTo>
                  <a:pt x="5646" y="19929"/>
                </a:moveTo>
                <a:lnTo>
                  <a:pt x="5548" y="19977"/>
                </a:lnTo>
                <a:lnTo>
                  <a:pt x="4818" y="20658"/>
                </a:lnTo>
                <a:lnTo>
                  <a:pt x="4478" y="20975"/>
                </a:lnTo>
                <a:lnTo>
                  <a:pt x="4332" y="21145"/>
                </a:lnTo>
                <a:lnTo>
                  <a:pt x="4259" y="21242"/>
                </a:lnTo>
                <a:lnTo>
                  <a:pt x="4210" y="21340"/>
                </a:lnTo>
                <a:lnTo>
                  <a:pt x="4210" y="21364"/>
                </a:lnTo>
                <a:lnTo>
                  <a:pt x="4234" y="21364"/>
                </a:lnTo>
                <a:lnTo>
                  <a:pt x="4332" y="21340"/>
                </a:lnTo>
                <a:lnTo>
                  <a:pt x="4453" y="21291"/>
                </a:lnTo>
                <a:lnTo>
                  <a:pt x="4648" y="21194"/>
                </a:lnTo>
                <a:lnTo>
                  <a:pt x="5013" y="20926"/>
                </a:lnTo>
                <a:lnTo>
                  <a:pt x="5427" y="20610"/>
                </a:lnTo>
                <a:lnTo>
                  <a:pt x="5816" y="20245"/>
                </a:lnTo>
                <a:lnTo>
                  <a:pt x="5865" y="20172"/>
                </a:lnTo>
                <a:lnTo>
                  <a:pt x="5865" y="20075"/>
                </a:lnTo>
                <a:lnTo>
                  <a:pt x="5816" y="19977"/>
                </a:lnTo>
                <a:lnTo>
                  <a:pt x="5743" y="19929"/>
                </a:lnTo>
                <a:close/>
                <a:moveTo>
                  <a:pt x="8225" y="19929"/>
                </a:moveTo>
                <a:lnTo>
                  <a:pt x="7982" y="20123"/>
                </a:lnTo>
                <a:lnTo>
                  <a:pt x="7763" y="20342"/>
                </a:lnTo>
                <a:lnTo>
                  <a:pt x="7568" y="20585"/>
                </a:lnTo>
                <a:lnTo>
                  <a:pt x="7373" y="20829"/>
                </a:lnTo>
                <a:lnTo>
                  <a:pt x="7033" y="21364"/>
                </a:lnTo>
                <a:lnTo>
                  <a:pt x="6668" y="21388"/>
                </a:lnTo>
                <a:lnTo>
                  <a:pt x="6668" y="21388"/>
                </a:lnTo>
                <a:lnTo>
                  <a:pt x="6838" y="21169"/>
                </a:lnTo>
                <a:lnTo>
                  <a:pt x="6984" y="20950"/>
                </a:lnTo>
                <a:lnTo>
                  <a:pt x="7227" y="20585"/>
                </a:lnTo>
                <a:lnTo>
                  <a:pt x="7495" y="20220"/>
                </a:lnTo>
                <a:lnTo>
                  <a:pt x="7690" y="20050"/>
                </a:lnTo>
                <a:lnTo>
                  <a:pt x="7860" y="19929"/>
                </a:lnTo>
                <a:close/>
                <a:moveTo>
                  <a:pt x="4526" y="19904"/>
                </a:moveTo>
                <a:lnTo>
                  <a:pt x="4356" y="20050"/>
                </a:lnTo>
                <a:lnTo>
                  <a:pt x="4186" y="20196"/>
                </a:lnTo>
                <a:lnTo>
                  <a:pt x="3869" y="20512"/>
                </a:lnTo>
                <a:lnTo>
                  <a:pt x="3285" y="21023"/>
                </a:lnTo>
                <a:lnTo>
                  <a:pt x="3115" y="21194"/>
                </a:lnTo>
                <a:lnTo>
                  <a:pt x="3042" y="21267"/>
                </a:lnTo>
                <a:lnTo>
                  <a:pt x="2969" y="21315"/>
                </a:lnTo>
                <a:lnTo>
                  <a:pt x="2920" y="21364"/>
                </a:lnTo>
                <a:lnTo>
                  <a:pt x="2920" y="21388"/>
                </a:lnTo>
                <a:lnTo>
                  <a:pt x="2945" y="21437"/>
                </a:lnTo>
                <a:lnTo>
                  <a:pt x="2969" y="21461"/>
                </a:lnTo>
                <a:lnTo>
                  <a:pt x="2872" y="21461"/>
                </a:lnTo>
                <a:lnTo>
                  <a:pt x="2458" y="21413"/>
                </a:lnTo>
                <a:lnTo>
                  <a:pt x="2580" y="21315"/>
                </a:lnTo>
                <a:lnTo>
                  <a:pt x="2701" y="21169"/>
                </a:lnTo>
                <a:lnTo>
                  <a:pt x="2896" y="20950"/>
                </a:lnTo>
                <a:lnTo>
                  <a:pt x="3188" y="20683"/>
                </a:lnTo>
                <a:lnTo>
                  <a:pt x="3480" y="20415"/>
                </a:lnTo>
                <a:lnTo>
                  <a:pt x="3602" y="20318"/>
                </a:lnTo>
                <a:lnTo>
                  <a:pt x="3723" y="20245"/>
                </a:lnTo>
                <a:lnTo>
                  <a:pt x="3991" y="20148"/>
                </a:lnTo>
                <a:lnTo>
                  <a:pt x="4040" y="20099"/>
                </a:lnTo>
                <a:lnTo>
                  <a:pt x="4064" y="20026"/>
                </a:lnTo>
                <a:lnTo>
                  <a:pt x="4064" y="19977"/>
                </a:lnTo>
                <a:lnTo>
                  <a:pt x="4064" y="19904"/>
                </a:lnTo>
                <a:close/>
                <a:moveTo>
                  <a:pt x="7349" y="19904"/>
                </a:moveTo>
                <a:lnTo>
                  <a:pt x="7154" y="20148"/>
                </a:lnTo>
                <a:lnTo>
                  <a:pt x="7008" y="20366"/>
                </a:lnTo>
                <a:lnTo>
                  <a:pt x="6546" y="21072"/>
                </a:lnTo>
                <a:lnTo>
                  <a:pt x="6400" y="21242"/>
                </a:lnTo>
                <a:lnTo>
                  <a:pt x="6254" y="21413"/>
                </a:lnTo>
                <a:lnTo>
                  <a:pt x="5451" y="21461"/>
                </a:lnTo>
                <a:lnTo>
                  <a:pt x="5621" y="21315"/>
                </a:lnTo>
                <a:lnTo>
                  <a:pt x="5792" y="21145"/>
                </a:lnTo>
                <a:lnTo>
                  <a:pt x="6084" y="20829"/>
                </a:lnTo>
                <a:lnTo>
                  <a:pt x="6303" y="20634"/>
                </a:lnTo>
                <a:lnTo>
                  <a:pt x="6522" y="20415"/>
                </a:lnTo>
                <a:lnTo>
                  <a:pt x="6619" y="20293"/>
                </a:lnTo>
                <a:lnTo>
                  <a:pt x="6716" y="20172"/>
                </a:lnTo>
                <a:lnTo>
                  <a:pt x="6741" y="20026"/>
                </a:lnTo>
                <a:lnTo>
                  <a:pt x="6765" y="19904"/>
                </a:lnTo>
                <a:close/>
                <a:moveTo>
                  <a:pt x="6424" y="19904"/>
                </a:moveTo>
                <a:lnTo>
                  <a:pt x="6278" y="20026"/>
                </a:lnTo>
                <a:lnTo>
                  <a:pt x="5986" y="20318"/>
                </a:lnTo>
                <a:lnTo>
                  <a:pt x="5694" y="20610"/>
                </a:lnTo>
                <a:lnTo>
                  <a:pt x="5500" y="20804"/>
                </a:lnTo>
                <a:lnTo>
                  <a:pt x="5281" y="20999"/>
                </a:lnTo>
                <a:lnTo>
                  <a:pt x="5110" y="21242"/>
                </a:lnTo>
                <a:lnTo>
                  <a:pt x="5037" y="21364"/>
                </a:lnTo>
                <a:lnTo>
                  <a:pt x="4989" y="21486"/>
                </a:lnTo>
                <a:lnTo>
                  <a:pt x="4575" y="21510"/>
                </a:lnTo>
                <a:lnTo>
                  <a:pt x="3845" y="21510"/>
                </a:lnTo>
                <a:lnTo>
                  <a:pt x="3139" y="21486"/>
                </a:lnTo>
                <a:lnTo>
                  <a:pt x="3237" y="21437"/>
                </a:lnTo>
                <a:lnTo>
                  <a:pt x="3334" y="21388"/>
                </a:lnTo>
                <a:lnTo>
                  <a:pt x="3529" y="21242"/>
                </a:lnTo>
                <a:lnTo>
                  <a:pt x="3796" y="20999"/>
                </a:lnTo>
                <a:lnTo>
                  <a:pt x="4161" y="20683"/>
                </a:lnTo>
                <a:lnTo>
                  <a:pt x="4526" y="20342"/>
                </a:lnTo>
                <a:lnTo>
                  <a:pt x="4745" y="20123"/>
                </a:lnTo>
                <a:lnTo>
                  <a:pt x="4843" y="20026"/>
                </a:lnTo>
                <a:lnTo>
                  <a:pt x="4916" y="19904"/>
                </a:lnTo>
                <a:close/>
                <a:moveTo>
                  <a:pt x="6132" y="0"/>
                </a:moveTo>
                <a:lnTo>
                  <a:pt x="6059" y="49"/>
                </a:lnTo>
                <a:lnTo>
                  <a:pt x="6011" y="98"/>
                </a:lnTo>
                <a:lnTo>
                  <a:pt x="5986" y="146"/>
                </a:lnTo>
                <a:lnTo>
                  <a:pt x="5938" y="317"/>
                </a:lnTo>
                <a:lnTo>
                  <a:pt x="5913" y="487"/>
                </a:lnTo>
                <a:lnTo>
                  <a:pt x="5938" y="828"/>
                </a:lnTo>
                <a:lnTo>
                  <a:pt x="5913" y="1047"/>
                </a:lnTo>
                <a:lnTo>
                  <a:pt x="5913" y="1241"/>
                </a:lnTo>
                <a:lnTo>
                  <a:pt x="4745" y="1266"/>
                </a:lnTo>
                <a:lnTo>
                  <a:pt x="2969" y="1266"/>
                </a:lnTo>
                <a:lnTo>
                  <a:pt x="2945" y="1144"/>
                </a:lnTo>
                <a:lnTo>
                  <a:pt x="2945" y="901"/>
                </a:lnTo>
                <a:lnTo>
                  <a:pt x="2945" y="633"/>
                </a:lnTo>
                <a:lnTo>
                  <a:pt x="2945" y="365"/>
                </a:lnTo>
                <a:lnTo>
                  <a:pt x="2920" y="122"/>
                </a:lnTo>
                <a:lnTo>
                  <a:pt x="2896" y="73"/>
                </a:lnTo>
                <a:lnTo>
                  <a:pt x="2847" y="25"/>
                </a:lnTo>
                <a:lnTo>
                  <a:pt x="2799" y="25"/>
                </a:lnTo>
                <a:lnTo>
                  <a:pt x="2726" y="49"/>
                </a:lnTo>
                <a:lnTo>
                  <a:pt x="2653" y="122"/>
                </a:lnTo>
                <a:lnTo>
                  <a:pt x="2580" y="219"/>
                </a:lnTo>
                <a:lnTo>
                  <a:pt x="2531" y="317"/>
                </a:lnTo>
                <a:lnTo>
                  <a:pt x="2507" y="438"/>
                </a:lnTo>
                <a:lnTo>
                  <a:pt x="2482" y="682"/>
                </a:lnTo>
                <a:lnTo>
                  <a:pt x="2482" y="925"/>
                </a:lnTo>
                <a:lnTo>
                  <a:pt x="2482" y="1266"/>
                </a:lnTo>
                <a:lnTo>
                  <a:pt x="877" y="1266"/>
                </a:lnTo>
                <a:lnTo>
                  <a:pt x="366" y="1339"/>
                </a:lnTo>
                <a:lnTo>
                  <a:pt x="317" y="1363"/>
                </a:lnTo>
                <a:lnTo>
                  <a:pt x="268" y="1387"/>
                </a:lnTo>
                <a:lnTo>
                  <a:pt x="244" y="1460"/>
                </a:lnTo>
                <a:lnTo>
                  <a:pt x="195" y="1485"/>
                </a:lnTo>
                <a:lnTo>
                  <a:pt x="171" y="1558"/>
                </a:lnTo>
                <a:lnTo>
                  <a:pt x="98" y="2069"/>
                </a:lnTo>
                <a:lnTo>
                  <a:pt x="49" y="2628"/>
                </a:lnTo>
                <a:lnTo>
                  <a:pt x="25" y="3164"/>
                </a:lnTo>
                <a:lnTo>
                  <a:pt x="25" y="3723"/>
                </a:lnTo>
                <a:lnTo>
                  <a:pt x="49" y="4818"/>
                </a:lnTo>
                <a:lnTo>
                  <a:pt x="98" y="5913"/>
                </a:lnTo>
                <a:lnTo>
                  <a:pt x="171" y="8273"/>
                </a:lnTo>
                <a:lnTo>
                  <a:pt x="171" y="9441"/>
                </a:lnTo>
                <a:lnTo>
                  <a:pt x="147" y="10634"/>
                </a:lnTo>
                <a:lnTo>
                  <a:pt x="98" y="11777"/>
                </a:lnTo>
                <a:lnTo>
                  <a:pt x="25" y="12921"/>
                </a:lnTo>
                <a:lnTo>
                  <a:pt x="1" y="14064"/>
                </a:lnTo>
                <a:lnTo>
                  <a:pt x="1" y="14624"/>
                </a:lnTo>
                <a:lnTo>
                  <a:pt x="49" y="15208"/>
                </a:lnTo>
                <a:lnTo>
                  <a:pt x="49" y="15743"/>
                </a:lnTo>
                <a:lnTo>
                  <a:pt x="49" y="16279"/>
                </a:lnTo>
                <a:lnTo>
                  <a:pt x="25" y="17398"/>
                </a:lnTo>
                <a:lnTo>
                  <a:pt x="25" y="17933"/>
                </a:lnTo>
                <a:lnTo>
                  <a:pt x="49" y="18493"/>
                </a:lnTo>
                <a:lnTo>
                  <a:pt x="98" y="19028"/>
                </a:lnTo>
                <a:lnTo>
                  <a:pt x="195" y="19564"/>
                </a:lnTo>
                <a:lnTo>
                  <a:pt x="244" y="19661"/>
                </a:lnTo>
                <a:lnTo>
                  <a:pt x="293" y="19710"/>
                </a:lnTo>
                <a:lnTo>
                  <a:pt x="390" y="19734"/>
                </a:lnTo>
                <a:lnTo>
                  <a:pt x="487" y="19758"/>
                </a:lnTo>
                <a:lnTo>
                  <a:pt x="585" y="19856"/>
                </a:lnTo>
                <a:lnTo>
                  <a:pt x="682" y="19904"/>
                </a:lnTo>
                <a:lnTo>
                  <a:pt x="804" y="19953"/>
                </a:lnTo>
                <a:lnTo>
                  <a:pt x="950" y="19977"/>
                </a:lnTo>
                <a:lnTo>
                  <a:pt x="1485" y="19977"/>
                </a:lnTo>
                <a:lnTo>
                  <a:pt x="1485" y="20342"/>
                </a:lnTo>
                <a:lnTo>
                  <a:pt x="1485" y="20634"/>
                </a:lnTo>
                <a:lnTo>
                  <a:pt x="1509" y="20950"/>
                </a:lnTo>
                <a:lnTo>
                  <a:pt x="1558" y="21534"/>
                </a:lnTo>
                <a:lnTo>
                  <a:pt x="1558" y="21607"/>
                </a:lnTo>
                <a:lnTo>
                  <a:pt x="1582" y="21705"/>
                </a:lnTo>
                <a:lnTo>
                  <a:pt x="1655" y="21753"/>
                </a:lnTo>
                <a:lnTo>
                  <a:pt x="1728" y="21802"/>
                </a:lnTo>
                <a:lnTo>
                  <a:pt x="1898" y="21802"/>
                </a:lnTo>
                <a:lnTo>
                  <a:pt x="1971" y="21778"/>
                </a:lnTo>
                <a:lnTo>
                  <a:pt x="2385" y="21851"/>
                </a:lnTo>
                <a:lnTo>
                  <a:pt x="2799" y="21899"/>
                </a:lnTo>
                <a:lnTo>
                  <a:pt x="3626" y="21948"/>
                </a:lnTo>
                <a:lnTo>
                  <a:pt x="4478" y="21948"/>
                </a:lnTo>
                <a:lnTo>
                  <a:pt x="5305" y="21924"/>
                </a:lnTo>
                <a:lnTo>
                  <a:pt x="7008" y="21826"/>
                </a:lnTo>
                <a:lnTo>
                  <a:pt x="7836" y="21778"/>
                </a:lnTo>
                <a:lnTo>
                  <a:pt x="8687" y="21753"/>
                </a:lnTo>
                <a:lnTo>
                  <a:pt x="9515" y="21729"/>
                </a:lnTo>
                <a:lnTo>
                  <a:pt x="10342" y="21753"/>
                </a:lnTo>
                <a:lnTo>
                  <a:pt x="12021" y="21778"/>
                </a:lnTo>
                <a:lnTo>
                  <a:pt x="13700" y="21778"/>
                </a:lnTo>
                <a:lnTo>
                  <a:pt x="14527" y="21753"/>
                </a:lnTo>
                <a:lnTo>
                  <a:pt x="15354" y="21680"/>
                </a:lnTo>
                <a:lnTo>
                  <a:pt x="15427" y="21705"/>
                </a:lnTo>
                <a:lnTo>
                  <a:pt x="15500" y="21680"/>
                </a:lnTo>
                <a:lnTo>
                  <a:pt x="16425" y="21583"/>
                </a:lnTo>
                <a:lnTo>
                  <a:pt x="16498" y="21559"/>
                </a:lnTo>
                <a:lnTo>
                  <a:pt x="16620" y="21607"/>
                </a:lnTo>
                <a:lnTo>
                  <a:pt x="16717" y="21607"/>
                </a:lnTo>
                <a:lnTo>
                  <a:pt x="16766" y="21583"/>
                </a:lnTo>
                <a:lnTo>
                  <a:pt x="16814" y="21534"/>
                </a:lnTo>
                <a:lnTo>
                  <a:pt x="16863" y="21486"/>
                </a:lnTo>
                <a:lnTo>
                  <a:pt x="16863" y="21413"/>
                </a:lnTo>
                <a:lnTo>
                  <a:pt x="16936" y="20902"/>
                </a:lnTo>
                <a:lnTo>
                  <a:pt x="16985" y="20391"/>
                </a:lnTo>
                <a:lnTo>
                  <a:pt x="16985" y="19880"/>
                </a:lnTo>
                <a:lnTo>
                  <a:pt x="16985" y="19369"/>
                </a:lnTo>
                <a:lnTo>
                  <a:pt x="16936" y="18323"/>
                </a:lnTo>
                <a:lnTo>
                  <a:pt x="16936" y="17812"/>
                </a:lnTo>
                <a:lnTo>
                  <a:pt x="16936" y="17301"/>
                </a:lnTo>
                <a:lnTo>
                  <a:pt x="17009" y="14867"/>
                </a:lnTo>
                <a:lnTo>
                  <a:pt x="17033" y="13651"/>
                </a:lnTo>
                <a:lnTo>
                  <a:pt x="17033" y="12458"/>
                </a:lnTo>
                <a:lnTo>
                  <a:pt x="17058" y="10025"/>
                </a:lnTo>
                <a:lnTo>
                  <a:pt x="17082" y="8809"/>
                </a:lnTo>
                <a:lnTo>
                  <a:pt x="17082" y="7592"/>
                </a:lnTo>
                <a:lnTo>
                  <a:pt x="17082" y="6984"/>
                </a:lnTo>
                <a:lnTo>
                  <a:pt x="17082" y="6375"/>
                </a:lnTo>
                <a:lnTo>
                  <a:pt x="17106" y="5791"/>
                </a:lnTo>
                <a:lnTo>
                  <a:pt x="17082" y="5183"/>
                </a:lnTo>
                <a:lnTo>
                  <a:pt x="17033" y="4696"/>
                </a:lnTo>
                <a:lnTo>
                  <a:pt x="16960" y="4210"/>
                </a:lnTo>
                <a:lnTo>
                  <a:pt x="16766" y="3237"/>
                </a:lnTo>
                <a:lnTo>
                  <a:pt x="16839" y="3115"/>
                </a:lnTo>
                <a:lnTo>
                  <a:pt x="16839" y="2993"/>
                </a:lnTo>
                <a:lnTo>
                  <a:pt x="16814" y="2945"/>
                </a:lnTo>
                <a:lnTo>
                  <a:pt x="16790" y="2896"/>
                </a:lnTo>
                <a:lnTo>
                  <a:pt x="16717" y="2847"/>
                </a:lnTo>
                <a:lnTo>
                  <a:pt x="16644" y="2847"/>
                </a:lnTo>
                <a:lnTo>
                  <a:pt x="16157" y="2774"/>
                </a:lnTo>
                <a:lnTo>
                  <a:pt x="15865" y="2774"/>
                </a:lnTo>
                <a:lnTo>
                  <a:pt x="15622" y="2799"/>
                </a:lnTo>
                <a:lnTo>
                  <a:pt x="15598" y="2434"/>
                </a:lnTo>
                <a:lnTo>
                  <a:pt x="15549" y="2069"/>
                </a:lnTo>
                <a:lnTo>
                  <a:pt x="15500" y="1898"/>
                </a:lnTo>
                <a:lnTo>
                  <a:pt x="15452" y="1728"/>
                </a:lnTo>
                <a:lnTo>
                  <a:pt x="15403" y="1582"/>
                </a:lnTo>
                <a:lnTo>
                  <a:pt x="15306" y="1436"/>
                </a:lnTo>
                <a:lnTo>
                  <a:pt x="15306" y="1339"/>
                </a:lnTo>
                <a:lnTo>
                  <a:pt x="15233" y="1241"/>
                </a:lnTo>
                <a:lnTo>
                  <a:pt x="15160" y="1193"/>
                </a:lnTo>
                <a:lnTo>
                  <a:pt x="15087" y="1144"/>
                </a:lnTo>
                <a:lnTo>
                  <a:pt x="14892" y="1095"/>
                </a:lnTo>
                <a:lnTo>
                  <a:pt x="13262" y="1095"/>
                </a:lnTo>
                <a:lnTo>
                  <a:pt x="13018" y="1120"/>
                </a:lnTo>
                <a:lnTo>
                  <a:pt x="13043" y="560"/>
                </a:lnTo>
                <a:lnTo>
                  <a:pt x="13043" y="268"/>
                </a:lnTo>
                <a:lnTo>
                  <a:pt x="13018" y="146"/>
                </a:lnTo>
                <a:lnTo>
                  <a:pt x="12970" y="25"/>
                </a:lnTo>
                <a:lnTo>
                  <a:pt x="12945" y="0"/>
                </a:lnTo>
                <a:lnTo>
                  <a:pt x="12897" y="0"/>
                </a:lnTo>
                <a:lnTo>
                  <a:pt x="12799" y="98"/>
                </a:lnTo>
                <a:lnTo>
                  <a:pt x="12702" y="219"/>
                </a:lnTo>
                <a:lnTo>
                  <a:pt x="12653" y="341"/>
                </a:lnTo>
                <a:lnTo>
                  <a:pt x="12605" y="463"/>
                </a:lnTo>
                <a:lnTo>
                  <a:pt x="12556" y="755"/>
                </a:lnTo>
                <a:lnTo>
                  <a:pt x="12556" y="1047"/>
                </a:lnTo>
                <a:lnTo>
                  <a:pt x="12532" y="1120"/>
                </a:lnTo>
                <a:lnTo>
                  <a:pt x="11145" y="1144"/>
                </a:lnTo>
                <a:lnTo>
                  <a:pt x="9734" y="1168"/>
                </a:lnTo>
                <a:lnTo>
                  <a:pt x="9734" y="195"/>
                </a:lnTo>
                <a:lnTo>
                  <a:pt x="9734" y="146"/>
                </a:lnTo>
                <a:lnTo>
                  <a:pt x="9709" y="98"/>
                </a:lnTo>
                <a:lnTo>
                  <a:pt x="9636" y="25"/>
                </a:lnTo>
                <a:lnTo>
                  <a:pt x="9466" y="25"/>
                </a:lnTo>
                <a:lnTo>
                  <a:pt x="9417" y="73"/>
                </a:lnTo>
                <a:lnTo>
                  <a:pt x="9344" y="171"/>
                </a:lnTo>
                <a:lnTo>
                  <a:pt x="9296" y="317"/>
                </a:lnTo>
                <a:lnTo>
                  <a:pt x="9247" y="438"/>
                </a:lnTo>
                <a:lnTo>
                  <a:pt x="9223" y="609"/>
                </a:lnTo>
                <a:lnTo>
                  <a:pt x="9198" y="901"/>
                </a:lnTo>
                <a:lnTo>
                  <a:pt x="9198" y="1193"/>
                </a:lnTo>
                <a:lnTo>
                  <a:pt x="9150" y="1193"/>
                </a:lnTo>
                <a:lnTo>
                  <a:pt x="7811" y="1217"/>
                </a:lnTo>
                <a:lnTo>
                  <a:pt x="6449" y="1241"/>
                </a:lnTo>
                <a:lnTo>
                  <a:pt x="6449" y="706"/>
                </a:lnTo>
                <a:lnTo>
                  <a:pt x="6424" y="414"/>
                </a:lnTo>
                <a:lnTo>
                  <a:pt x="6376" y="146"/>
                </a:lnTo>
                <a:lnTo>
                  <a:pt x="6351" y="73"/>
                </a:lnTo>
                <a:lnTo>
                  <a:pt x="6303" y="25"/>
                </a:lnTo>
                <a:lnTo>
                  <a:pt x="62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44" tIns="99044" rIns="99044" bIns="99044" anchor="ctr" anchorCtr="0">
            <a:noAutofit/>
          </a:bodyPr>
          <a:lstStyle/>
          <a:p>
            <a:pPr marL="0" marR="0" lvl="0" indent="0" algn="l" defTabSz="990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51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" name="Google Shape;845;p48">
            <a:extLst>
              <a:ext uri="{FF2B5EF4-FFF2-40B4-BE49-F238E27FC236}">
                <a16:creationId xmlns:a16="http://schemas.microsoft.com/office/drawing/2014/main" id="{C5C91875-E763-4E70-8990-49FD490C02D0}"/>
              </a:ext>
            </a:extLst>
          </p:cNvPr>
          <p:cNvSpPr/>
          <p:nvPr/>
        </p:nvSpPr>
        <p:spPr>
          <a:xfrm>
            <a:off x="918496" y="2112216"/>
            <a:ext cx="603443" cy="623638"/>
          </a:xfrm>
          <a:custGeom>
            <a:avLst/>
            <a:gdLst/>
            <a:ahLst/>
            <a:cxnLst/>
            <a:rect l="l" t="t" r="r" b="b"/>
            <a:pathLst>
              <a:path w="17082" h="17228" extrusionOk="0">
                <a:moveTo>
                  <a:pt x="6497" y="2993"/>
                </a:moveTo>
                <a:lnTo>
                  <a:pt x="6400" y="3042"/>
                </a:lnTo>
                <a:lnTo>
                  <a:pt x="6302" y="3090"/>
                </a:lnTo>
                <a:lnTo>
                  <a:pt x="6229" y="3212"/>
                </a:lnTo>
                <a:lnTo>
                  <a:pt x="6229" y="3285"/>
                </a:lnTo>
                <a:lnTo>
                  <a:pt x="6254" y="3334"/>
                </a:lnTo>
                <a:lnTo>
                  <a:pt x="6278" y="3407"/>
                </a:lnTo>
                <a:lnTo>
                  <a:pt x="6351" y="3455"/>
                </a:lnTo>
                <a:lnTo>
                  <a:pt x="6400" y="3480"/>
                </a:lnTo>
                <a:lnTo>
                  <a:pt x="6643" y="3480"/>
                </a:lnTo>
                <a:lnTo>
                  <a:pt x="6692" y="3504"/>
                </a:lnTo>
                <a:lnTo>
                  <a:pt x="6911" y="3504"/>
                </a:lnTo>
                <a:lnTo>
                  <a:pt x="6959" y="3480"/>
                </a:lnTo>
                <a:lnTo>
                  <a:pt x="7008" y="3455"/>
                </a:lnTo>
                <a:lnTo>
                  <a:pt x="7057" y="3407"/>
                </a:lnTo>
                <a:lnTo>
                  <a:pt x="7057" y="3334"/>
                </a:lnTo>
                <a:lnTo>
                  <a:pt x="7057" y="3212"/>
                </a:lnTo>
                <a:lnTo>
                  <a:pt x="7032" y="3163"/>
                </a:lnTo>
                <a:lnTo>
                  <a:pt x="7008" y="3115"/>
                </a:lnTo>
                <a:lnTo>
                  <a:pt x="6935" y="3042"/>
                </a:lnTo>
                <a:lnTo>
                  <a:pt x="6838" y="3017"/>
                </a:lnTo>
                <a:lnTo>
                  <a:pt x="6716" y="2993"/>
                </a:lnTo>
                <a:close/>
                <a:moveTo>
                  <a:pt x="5743" y="3236"/>
                </a:moveTo>
                <a:lnTo>
                  <a:pt x="5670" y="3261"/>
                </a:lnTo>
                <a:lnTo>
                  <a:pt x="5402" y="3358"/>
                </a:lnTo>
                <a:lnTo>
                  <a:pt x="5134" y="3480"/>
                </a:lnTo>
                <a:lnTo>
                  <a:pt x="4891" y="3601"/>
                </a:lnTo>
                <a:lnTo>
                  <a:pt x="4672" y="3747"/>
                </a:lnTo>
                <a:lnTo>
                  <a:pt x="4453" y="3918"/>
                </a:lnTo>
                <a:lnTo>
                  <a:pt x="4234" y="4088"/>
                </a:lnTo>
                <a:lnTo>
                  <a:pt x="4039" y="4283"/>
                </a:lnTo>
                <a:lnTo>
                  <a:pt x="3869" y="4477"/>
                </a:lnTo>
                <a:lnTo>
                  <a:pt x="3699" y="4696"/>
                </a:lnTo>
                <a:lnTo>
                  <a:pt x="3553" y="4940"/>
                </a:lnTo>
                <a:lnTo>
                  <a:pt x="3431" y="5159"/>
                </a:lnTo>
                <a:lnTo>
                  <a:pt x="3309" y="5402"/>
                </a:lnTo>
                <a:lnTo>
                  <a:pt x="3236" y="5670"/>
                </a:lnTo>
                <a:lnTo>
                  <a:pt x="3163" y="5937"/>
                </a:lnTo>
                <a:lnTo>
                  <a:pt x="3115" y="6229"/>
                </a:lnTo>
                <a:lnTo>
                  <a:pt x="3090" y="6497"/>
                </a:lnTo>
                <a:lnTo>
                  <a:pt x="3090" y="6546"/>
                </a:lnTo>
                <a:lnTo>
                  <a:pt x="3115" y="6594"/>
                </a:lnTo>
                <a:lnTo>
                  <a:pt x="3188" y="6667"/>
                </a:lnTo>
                <a:lnTo>
                  <a:pt x="3261" y="6716"/>
                </a:lnTo>
                <a:lnTo>
                  <a:pt x="3285" y="6716"/>
                </a:lnTo>
                <a:lnTo>
                  <a:pt x="3309" y="6692"/>
                </a:lnTo>
                <a:lnTo>
                  <a:pt x="3382" y="6667"/>
                </a:lnTo>
                <a:lnTo>
                  <a:pt x="3431" y="6594"/>
                </a:lnTo>
                <a:lnTo>
                  <a:pt x="3480" y="6546"/>
                </a:lnTo>
                <a:lnTo>
                  <a:pt x="3504" y="6473"/>
                </a:lnTo>
                <a:lnTo>
                  <a:pt x="3528" y="6156"/>
                </a:lnTo>
                <a:lnTo>
                  <a:pt x="3601" y="5864"/>
                </a:lnTo>
                <a:lnTo>
                  <a:pt x="3699" y="5597"/>
                </a:lnTo>
                <a:lnTo>
                  <a:pt x="3820" y="5353"/>
                </a:lnTo>
                <a:lnTo>
                  <a:pt x="3966" y="5086"/>
                </a:lnTo>
                <a:lnTo>
                  <a:pt x="4137" y="4867"/>
                </a:lnTo>
                <a:lnTo>
                  <a:pt x="4307" y="4623"/>
                </a:lnTo>
                <a:lnTo>
                  <a:pt x="4526" y="4429"/>
                </a:lnTo>
                <a:lnTo>
                  <a:pt x="4745" y="4234"/>
                </a:lnTo>
                <a:lnTo>
                  <a:pt x="4988" y="4088"/>
                </a:lnTo>
                <a:lnTo>
                  <a:pt x="5256" y="3942"/>
                </a:lnTo>
                <a:lnTo>
                  <a:pt x="5499" y="3796"/>
                </a:lnTo>
                <a:lnTo>
                  <a:pt x="5767" y="3699"/>
                </a:lnTo>
                <a:lnTo>
                  <a:pt x="5864" y="3650"/>
                </a:lnTo>
                <a:lnTo>
                  <a:pt x="5913" y="3577"/>
                </a:lnTo>
                <a:lnTo>
                  <a:pt x="5937" y="3504"/>
                </a:lnTo>
                <a:lnTo>
                  <a:pt x="5937" y="3407"/>
                </a:lnTo>
                <a:lnTo>
                  <a:pt x="5889" y="3334"/>
                </a:lnTo>
                <a:lnTo>
                  <a:pt x="5840" y="3285"/>
                </a:lnTo>
                <a:lnTo>
                  <a:pt x="5743" y="3236"/>
                </a:lnTo>
                <a:close/>
                <a:moveTo>
                  <a:pt x="7324" y="1971"/>
                </a:moveTo>
                <a:lnTo>
                  <a:pt x="7787" y="2020"/>
                </a:lnTo>
                <a:lnTo>
                  <a:pt x="8249" y="2141"/>
                </a:lnTo>
                <a:lnTo>
                  <a:pt x="8687" y="2312"/>
                </a:lnTo>
                <a:lnTo>
                  <a:pt x="9101" y="2506"/>
                </a:lnTo>
                <a:lnTo>
                  <a:pt x="9490" y="2774"/>
                </a:lnTo>
                <a:lnTo>
                  <a:pt x="9879" y="3066"/>
                </a:lnTo>
                <a:lnTo>
                  <a:pt x="10220" y="3431"/>
                </a:lnTo>
                <a:lnTo>
                  <a:pt x="10512" y="3820"/>
                </a:lnTo>
                <a:lnTo>
                  <a:pt x="10707" y="4088"/>
                </a:lnTo>
                <a:lnTo>
                  <a:pt x="10877" y="4380"/>
                </a:lnTo>
                <a:lnTo>
                  <a:pt x="11023" y="4696"/>
                </a:lnTo>
                <a:lnTo>
                  <a:pt x="11120" y="5013"/>
                </a:lnTo>
                <a:lnTo>
                  <a:pt x="11217" y="5329"/>
                </a:lnTo>
                <a:lnTo>
                  <a:pt x="11266" y="5645"/>
                </a:lnTo>
                <a:lnTo>
                  <a:pt x="11315" y="5986"/>
                </a:lnTo>
                <a:lnTo>
                  <a:pt x="11315" y="6302"/>
                </a:lnTo>
                <a:lnTo>
                  <a:pt x="11315" y="6643"/>
                </a:lnTo>
                <a:lnTo>
                  <a:pt x="11266" y="6959"/>
                </a:lnTo>
                <a:lnTo>
                  <a:pt x="11217" y="7300"/>
                </a:lnTo>
                <a:lnTo>
                  <a:pt x="11144" y="7616"/>
                </a:lnTo>
                <a:lnTo>
                  <a:pt x="11047" y="7932"/>
                </a:lnTo>
                <a:lnTo>
                  <a:pt x="10925" y="8249"/>
                </a:lnTo>
                <a:lnTo>
                  <a:pt x="10780" y="8565"/>
                </a:lnTo>
                <a:lnTo>
                  <a:pt x="10634" y="8857"/>
                </a:lnTo>
                <a:lnTo>
                  <a:pt x="10439" y="9173"/>
                </a:lnTo>
                <a:lnTo>
                  <a:pt x="10220" y="9490"/>
                </a:lnTo>
                <a:lnTo>
                  <a:pt x="9977" y="9757"/>
                </a:lnTo>
                <a:lnTo>
                  <a:pt x="9733" y="10025"/>
                </a:lnTo>
                <a:lnTo>
                  <a:pt x="9441" y="10268"/>
                </a:lnTo>
                <a:lnTo>
                  <a:pt x="9149" y="10487"/>
                </a:lnTo>
                <a:lnTo>
                  <a:pt x="8857" y="10682"/>
                </a:lnTo>
                <a:lnTo>
                  <a:pt x="8541" y="10852"/>
                </a:lnTo>
                <a:lnTo>
                  <a:pt x="8200" y="10998"/>
                </a:lnTo>
                <a:lnTo>
                  <a:pt x="7860" y="11120"/>
                </a:lnTo>
                <a:lnTo>
                  <a:pt x="7519" y="11193"/>
                </a:lnTo>
                <a:lnTo>
                  <a:pt x="7154" y="11242"/>
                </a:lnTo>
                <a:lnTo>
                  <a:pt x="6789" y="11266"/>
                </a:lnTo>
                <a:lnTo>
                  <a:pt x="6424" y="11242"/>
                </a:lnTo>
                <a:lnTo>
                  <a:pt x="6059" y="11193"/>
                </a:lnTo>
                <a:lnTo>
                  <a:pt x="5670" y="11096"/>
                </a:lnTo>
                <a:lnTo>
                  <a:pt x="5353" y="10998"/>
                </a:lnTo>
                <a:lnTo>
                  <a:pt x="5037" y="10877"/>
                </a:lnTo>
                <a:lnTo>
                  <a:pt x="4721" y="10731"/>
                </a:lnTo>
                <a:lnTo>
                  <a:pt x="4404" y="10560"/>
                </a:lnTo>
                <a:lnTo>
                  <a:pt x="4112" y="10390"/>
                </a:lnTo>
                <a:lnTo>
                  <a:pt x="3820" y="10171"/>
                </a:lnTo>
                <a:lnTo>
                  <a:pt x="3553" y="9952"/>
                </a:lnTo>
                <a:lnTo>
                  <a:pt x="3285" y="9733"/>
                </a:lnTo>
                <a:lnTo>
                  <a:pt x="3042" y="9490"/>
                </a:lnTo>
                <a:lnTo>
                  <a:pt x="2823" y="9222"/>
                </a:lnTo>
                <a:lnTo>
                  <a:pt x="2628" y="8930"/>
                </a:lnTo>
                <a:lnTo>
                  <a:pt x="2434" y="8638"/>
                </a:lnTo>
                <a:lnTo>
                  <a:pt x="2288" y="8346"/>
                </a:lnTo>
                <a:lnTo>
                  <a:pt x="2142" y="8030"/>
                </a:lnTo>
                <a:lnTo>
                  <a:pt x="2044" y="7689"/>
                </a:lnTo>
                <a:lnTo>
                  <a:pt x="1971" y="7349"/>
                </a:lnTo>
                <a:lnTo>
                  <a:pt x="1947" y="7057"/>
                </a:lnTo>
                <a:lnTo>
                  <a:pt x="1923" y="6765"/>
                </a:lnTo>
                <a:lnTo>
                  <a:pt x="1923" y="6497"/>
                </a:lnTo>
                <a:lnTo>
                  <a:pt x="1947" y="6205"/>
                </a:lnTo>
                <a:lnTo>
                  <a:pt x="1996" y="5937"/>
                </a:lnTo>
                <a:lnTo>
                  <a:pt x="2044" y="5670"/>
                </a:lnTo>
                <a:lnTo>
                  <a:pt x="2142" y="5402"/>
                </a:lnTo>
                <a:lnTo>
                  <a:pt x="2239" y="5159"/>
                </a:lnTo>
                <a:lnTo>
                  <a:pt x="2336" y="4915"/>
                </a:lnTo>
                <a:lnTo>
                  <a:pt x="2482" y="4672"/>
                </a:lnTo>
                <a:lnTo>
                  <a:pt x="2628" y="4429"/>
                </a:lnTo>
                <a:lnTo>
                  <a:pt x="2774" y="4210"/>
                </a:lnTo>
                <a:lnTo>
                  <a:pt x="2944" y="3991"/>
                </a:lnTo>
                <a:lnTo>
                  <a:pt x="3139" y="3772"/>
                </a:lnTo>
                <a:lnTo>
                  <a:pt x="3528" y="3382"/>
                </a:lnTo>
                <a:lnTo>
                  <a:pt x="3966" y="3017"/>
                </a:lnTo>
                <a:lnTo>
                  <a:pt x="4404" y="2701"/>
                </a:lnTo>
                <a:lnTo>
                  <a:pt x="4891" y="2409"/>
                </a:lnTo>
                <a:lnTo>
                  <a:pt x="5134" y="2287"/>
                </a:lnTo>
                <a:lnTo>
                  <a:pt x="5378" y="2166"/>
                </a:lnTo>
                <a:lnTo>
                  <a:pt x="5645" y="2117"/>
                </a:lnTo>
                <a:lnTo>
                  <a:pt x="6035" y="2068"/>
                </a:lnTo>
                <a:lnTo>
                  <a:pt x="6716" y="1995"/>
                </a:lnTo>
                <a:lnTo>
                  <a:pt x="7300" y="1995"/>
                </a:lnTo>
                <a:lnTo>
                  <a:pt x="7324" y="1971"/>
                </a:lnTo>
                <a:close/>
                <a:moveTo>
                  <a:pt x="6935" y="1533"/>
                </a:moveTo>
                <a:lnTo>
                  <a:pt x="6497" y="1582"/>
                </a:lnTo>
                <a:lnTo>
                  <a:pt x="6083" y="1679"/>
                </a:lnTo>
                <a:lnTo>
                  <a:pt x="5864" y="1703"/>
                </a:lnTo>
                <a:lnTo>
                  <a:pt x="5621" y="1752"/>
                </a:lnTo>
                <a:lnTo>
                  <a:pt x="5353" y="1825"/>
                </a:lnTo>
                <a:lnTo>
                  <a:pt x="5110" y="1922"/>
                </a:lnTo>
                <a:lnTo>
                  <a:pt x="4842" y="2044"/>
                </a:lnTo>
                <a:lnTo>
                  <a:pt x="4599" y="2166"/>
                </a:lnTo>
                <a:lnTo>
                  <a:pt x="4112" y="2458"/>
                </a:lnTo>
                <a:lnTo>
                  <a:pt x="3650" y="2774"/>
                </a:lnTo>
                <a:lnTo>
                  <a:pt x="3212" y="3115"/>
                </a:lnTo>
                <a:lnTo>
                  <a:pt x="2823" y="3504"/>
                </a:lnTo>
                <a:lnTo>
                  <a:pt x="2458" y="3918"/>
                </a:lnTo>
                <a:lnTo>
                  <a:pt x="2312" y="4161"/>
                </a:lnTo>
                <a:lnTo>
                  <a:pt x="2166" y="4380"/>
                </a:lnTo>
                <a:lnTo>
                  <a:pt x="2020" y="4623"/>
                </a:lnTo>
                <a:lnTo>
                  <a:pt x="1923" y="4867"/>
                </a:lnTo>
                <a:lnTo>
                  <a:pt x="1801" y="5110"/>
                </a:lnTo>
                <a:lnTo>
                  <a:pt x="1728" y="5378"/>
                </a:lnTo>
                <a:lnTo>
                  <a:pt x="1631" y="5645"/>
                </a:lnTo>
                <a:lnTo>
                  <a:pt x="1582" y="5913"/>
                </a:lnTo>
                <a:lnTo>
                  <a:pt x="1533" y="6181"/>
                </a:lnTo>
                <a:lnTo>
                  <a:pt x="1509" y="6473"/>
                </a:lnTo>
                <a:lnTo>
                  <a:pt x="1509" y="6765"/>
                </a:lnTo>
                <a:lnTo>
                  <a:pt x="1509" y="7057"/>
                </a:lnTo>
                <a:lnTo>
                  <a:pt x="1558" y="7349"/>
                </a:lnTo>
                <a:lnTo>
                  <a:pt x="1606" y="7640"/>
                </a:lnTo>
                <a:lnTo>
                  <a:pt x="1679" y="7932"/>
                </a:lnTo>
                <a:lnTo>
                  <a:pt x="1752" y="8224"/>
                </a:lnTo>
                <a:lnTo>
                  <a:pt x="1874" y="8492"/>
                </a:lnTo>
                <a:lnTo>
                  <a:pt x="1996" y="8760"/>
                </a:lnTo>
                <a:lnTo>
                  <a:pt x="2142" y="9027"/>
                </a:lnTo>
                <a:lnTo>
                  <a:pt x="2312" y="9295"/>
                </a:lnTo>
                <a:lnTo>
                  <a:pt x="2507" y="9538"/>
                </a:lnTo>
                <a:lnTo>
                  <a:pt x="2726" y="9782"/>
                </a:lnTo>
                <a:lnTo>
                  <a:pt x="2944" y="10001"/>
                </a:lnTo>
                <a:lnTo>
                  <a:pt x="3188" y="10195"/>
                </a:lnTo>
                <a:lnTo>
                  <a:pt x="3699" y="10585"/>
                </a:lnTo>
                <a:lnTo>
                  <a:pt x="3991" y="10779"/>
                </a:lnTo>
                <a:lnTo>
                  <a:pt x="4283" y="10950"/>
                </a:lnTo>
                <a:lnTo>
                  <a:pt x="4599" y="11120"/>
                </a:lnTo>
                <a:lnTo>
                  <a:pt x="4915" y="11266"/>
                </a:lnTo>
                <a:lnTo>
                  <a:pt x="5232" y="11412"/>
                </a:lnTo>
                <a:lnTo>
                  <a:pt x="5572" y="11509"/>
                </a:lnTo>
                <a:lnTo>
                  <a:pt x="5889" y="11607"/>
                </a:lnTo>
                <a:lnTo>
                  <a:pt x="6254" y="11680"/>
                </a:lnTo>
                <a:lnTo>
                  <a:pt x="6594" y="11704"/>
                </a:lnTo>
                <a:lnTo>
                  <a:pt x="6959" y="11728"/>
                </a:lnTo>
                <a:lnTo>
                  <a:pt x="7300" y="11680"/>
                </a:lnTo>
                <a:lnTo>
                  <a:pt x="7641" y="11631"/>
                </a:lnTo>
                <a:lnTo>
                  <a:pt x="7981" y="11534"/>
                </a:lnTo>
                <a:lnTo>
                  <a:pt x="8322" y="11436"/>
                </a:lnTo>
                <a:lnTo>
                  <a:pt x="8638" y="11290"/>
                </a:lnTo>
                <a:lnTo>
                  <a:pt x="8955" y="11120"/>
                </a:lnTo>
                <a:lnTo>
                  <a:pt x="9344" y="10877"/>
                </a:lnTo>
                <a:lnTo>
                  <a:pt x="9733" y="10609"/>
                </a:lnTo>
                <a:lnTo>
                  <a:pt x="10074" y="10293"/>
                </a:lnTo>
                <a:lnTo>
                  <a:pt x="10390" y="9976"/>
                </a:lnTo>
                <a:lnTo>
                  <a:pt x="10658" y="9611"/>
                </a:lnTo>
                <a:lnTo>
                  <a:pt x="10925" y="9222"/>
                </a:lnTo>
                <a:lnTo>
                  <a:pt x="11144" y="8808"/>
                </a:lnTo>
                <a:lnTo>
                  <a:pt x="11339" y="8395"/>
                </a:lnTo>
                <a:lnTo>
                  <a:pt x="11509" y="7957"/>
                </a:lnTo>
                <a:lnTo>
                  <a:pt x="11631" y="7519"/>
                </a:lnTo>
                <a:lnTo>
                  <a:pt x="11704" y="7081"/>
                </a:lnTo>
                <a:lnTo>
                  <a:pt x="11753" y="6619"/>
                </a:lnTo>
                <a:lnTo>
                  <a:pt x="11753" y="6156"/>
                </a:lnTo>
                <a:lnTo>
                  <a:pt x="11728" y="5694"/>
                </a:lnTo>
                <a:lnTo>
                  <a:pt x="11655" y="5256"/>
                </a:lnTo>
                <a:lnTo>
                  <a:pt x="11534" y="4794"/>
                </a:lnTo>
                <a:lnTo>
                  <a:pt x="11363" y="4404"/>
                </a:lnTo>
                <a:lnTo>
                  <a:pt x="11169" y="4015"/>
                </a:lnTo>
                <a:lnTo>
                  <a:pt x="10950" y="3650"/>
                </a:lnTo>
                <a:lnTo>
                  <a:pt x="10682" y="3285"/>
                </a:lnTo>
                <a:lnTo>
                  <a:pt x="10390" y="2969"/>
                </a:lnTo>
                <a:lnTo>
                  <a:pt x="10074" y="2677"/>
                </a:lnTo>
                <a:lnTo>
                  <a:pt x="9733" y="2409"/>
                </a:lnTo>
                <a:lnTo>
                  <a:pt x="9393" y="2166"/>
                </a:lnTo>
                <a:lnTo>
                  <a:pt x="9003" y="1971"/>
                </a:lnTo>
                <a:lnTo>
                  <a:pt x="8614" y="1801"/>
                </a:lnTo>
                <a:lnTo>
                  <a:pt x="8200" y="1655"/>
                </a:lnTo>
                <a:lnTo>
                  <a:pt x="7787" y="1582"/>
                </a:lnTo>
                <a:lnTo>
                  <a:pt x="7349" y="1533"/>
                </a:lnTo>
                <a:close/>
                <a:moveTo>
                  <a:pt x="12118" y="11558"/>
                </a:moveTo>
                <a:lnTo>
                  <a:pt x="12142" y="11582"/>
                </a:lnTo>
                <a:lnTo>
                  <a:pt x="11972" y="11777"/>
                </a:lnTo>
                <a:lnTo>
                  <a:pt x="12093" y="11631"/>
                </a:lnTo>
                <a:lnTo>
                  <a:pt x="12118" y="11558"/>
                </a:lnTo>
                <a:close/>
                <a:moveTo>
                  <a:pt x="6789" y="584"/>
                </a:moveTo>
                <a:lnTo>
                  <a:pt x="7154" y="608"/>
                </a:lnTo>
                <a:lnTo>
                  <a:pt x="7519" y="657"/>
                </a:lnTo>
                <a:lnTo>
                  <a:pt x="7884" y="706"/>
                </a:lnTo>
                <a:lnTo>
                  <a:pt x="8225" y="803"/>
                </a:lnTo>
                <a:lnTo>
                  <a:pt x="8565" y="900"/>
                </a:lnTo>
                <a:lnTo>
                  <a:pt x="8906" y="1022"/>
                </a:lnTo>
                <a:lnTo>
                  <a:pt x="9247" y="1144"/>
                </a:lnTo>
                <a:lnTo>
                  <a:pt x="9563" y="1314"/>
                </a:lnTo>
                <a:lnTo>
                  <a:pt x="9879" y="1484"/>
                </a:lnTo>
                <a:lnTo>
                  <a:pt x="10171" y="1679"/>
                </a:lnTo>
                <a:lnTo>
                  <a:pt x="10439" y="1874"/>
                </a:lnTo>
                <a:lnTo>
                  <a:pt x="10707" y="2093"/>
                </a:lnTo>
                <a:lnTo>
                  <a:pt x="10950" y="2312"/>
                </a:lnTo>
                <a:lnTo>
                  <a:pt x="11193" y="2555"/>
                </a:lnTo>
                <a:lnTo>
                  <a:pt x="11485" y="2896"/>
                </a:lnTo>
                <a:lnTo>
                  <a:pt x="11753" y="3261"/>
                </a:lnTo>
                <a:lnTo>
                  <a:pt x="11996" y="3626"/>
                </a:lnTo>
                <a:lnTo>
                  <a:pt x="12191" y="4015"/>
                </a:lnTo>
                <a:lnTo>
                  <a:pt x="12361" y="4404"/>
                </a:lnTo>
                <a:lnTo>
                  <a:pt x="12507" y="4818"/>
                </a:lnTo>
                <a:lnTo>
                  <a:pt x="12629" y="5232"/>
                </a:lnTo>
                <a:lnTo>
                  <a:pt x="12702" y="5645"/>
                </a:lnTo>
                <a:lnTo>
                  <a:pt x="12750" y="6059"/>
                </a:lnTo>
                <a:lnTo>
                  <a:pt x="12775" y="6473"/>
                </a:lnTo>
                <a:lnTo>
                  <a:pt x="12775" y="6911"/>
                </a:lnTo>
                <a:lnTo>
                  <a:pt x="12726" y="7324"/>
                </a:lnTo>
                <a:lnTo>
                  <a:pt x="12653" y="7762"/>
                </a:lnTo>
                <a:lnTo>
                  <a:pt x="12556" y="8176"/>
                </a:lnTo>
                <a:lnTo>
                  <a:pt x="12434" y="8589"/>
                </a:lnTo>
                <a:lnTo>
                  <a:pt x="12264" y="9003"/>
                </a:lnTo>
                <a:lnTo>
                  <a:pt x="12045" y="9465"/>
                </a:lnTo>
                <a:lnTo>
                  <a:pt x="11801" y="9903"/>
                </a:lnTo>
                <a:lnTo>
                  <a:pt x="11534" y="10293"/>
                </a:lnTo>
                <a:lnTo>
                  <a:pt x="11217" y="10682"/>
                </a:lnTo>
                <a:lnTo>
                  <a:pt x="10901" y="11047"/>
                </a:lnTo>
                <a:lnTo>
                  <a:pt x="10536" y="11388"/>
                </a:lnTo>
                <a:lnTo>
                  <a:pt x="10171" y="11680"/>
                </a:lnTo>
                <a:lnTo>
                  <a:pt x="9782" y="11947"/>
                </a:lnTo>
                <a:lnTo>
                  <a:pt x="9368" y="12191"/>
                </a:lnTo>
                <a:lnTo>
                  <a:pt x="8930" y="12385"/>
                </a:lnTo>
                <a:lnTo>
                  <a:pt x="8468" y="12556"/>
                </a:lnTo>
                <a:lnTo>
                  <a:pt x="8006" y="12677"/>
                </a:lnTo>
                <a:lnTo>
                  <a:pt x="7543" y="12750"/>
                </a:lnTo>
                <a:lnTo>
                  <a:pt x="7032" y="12775"/>
                </a:lnTo>
                <a:lnTo>
                  <a:pt x="6546" y="12775"/>
                </a:lnTo>
                <a:lnTo>
                  <a:pt x="6035" y="12702"/>
                </a:lnTo>
                <a:lnTo>
                  <a:pt x="5597" y="12604"/>
                </a:lnTo>
                <a:lnTo>
                  <a:pt x="5159" y="12483"/>
                </a:lnTo>
                <a:lnTo>
                  <a:pt x="4721" y="12337"/>
                </a:lnTo>
                <a:lnTo>
                  <a:pt x="4307" y="12166"/>
                </a:lnTo>
                <a:lnTo>
                  <a:pt x="3893" y="11947"/>
                </a:lnTo>
                <a:lnTo>
                  <a:pt x="3504" y="11728"/>
                </a:lnTo>
                <a:lnTo>
                  <a:pt x="3115" y="11485"/>
                </a:lnTo>
                <a:lnTo>
                  <a:pt x="2774" y="11193"/>
                </a:lnTo>
                <a:lnTo>
                  <a:pt x="2434" y="10901"/>
                </a:lnTo>
                <a:lnTo>
                  <a:pt x="2117" y="10560"/>
                </a:lnTo>
                <a:lnTo>
                  <a:pt x="1825" y="10220"/>
                </a:lnTo>
                <a:lnTo>
                  <a:pt x="1558" y="9855"/>
                </a:lnTo>
                <a:lnTo>
                  <a:pt x="1314" y="9465"/>
                </a:lnTo>
                <a:lnTo>
                  <a:pt x="1095" y="9052"/>
                </a:lnTo>
                <a:lnTo>
                  <a:pt x="925" y="8638"/>
                </a:lnTo>
                <a:lnTo>
                  <a:pt x="779" y="8200"/>
                </a:lnTo>
                <a:lnTo>
                  <a:pt x="682" y="7811"/>
                </a:lnTo>
                <a:lnTo>
                  <a:pt x="609" y="7446"/>
                </a:lnTo>
                <a:lnTo>
                  <a:pt x="560" y="7081"/>
                </a:lnTo>
                <a:lnTo>
                  <a:pt x="560" y="6716"/>
                </a:lnTo>
                <a:lnTo>
                  <a:pt x="560" y="6351"/>
                </a:lnTo>
                <a:lnTo>
                  <a:pt x="584" y="5986"/>
                </a:lnTo>
                <a:lnTo>
                  <a:pt x="633" y="5645"/>
                </a:lnTo>
                <a:lnTo>
                  <a:pt x="706" y="5305"/>
                </a:lnTo>
                <a:lnTo>
                  <a:pt x="803" y="4964"/>
                </a:lnTo>
                <a:lnTo>
                  <a:pt x="925" y="4648"/>
                </a:lnTo>
                <a:lnTo>
                  <a:pt x="1047" y="4307"/>
                </a:lnTo>
                <a:lnTo>
                  <a:pt x="1217" y="3991"/>
                </a:lnTo>
                <a:lnTo>
                  <a:pt x="1387" y="3674"/>
                </a:lnTo>
                <a:lnTo>
                  <a:pt x="1606" y="3382"/>
                </a:lnTo>
                <a:lnTo>
                  <a:pt x="1825" y="3090"/>
                </a:lnTo>
                <a:lnTo>
                  <a:pt x="2069" y="2798"/>
                </a:lnTo>
                <a:lnTo>
                  <a:pt x="2361" y="2506"/>
                </a:lnTo>
                <a:lnTo>
                  <a:pt x="2726" y="2190"/>
                </a:lnTo>
                <a:lnTo>
                  <a:pt x="3163" y="1849"/>
                </a:lnTo>
                <a:lnTo>
                  <a:pt x="3674" y="1509"/>
                </a:lnTo>
                <a:lnTo>
                  <a:pt x="4210" y="1217"/>
                </a:lnTo>
                <a:lnTo>
                  <a:pt x="4502" y="1071"/>
                </a:lnTo>
                <a:lnTo>
                  <a:pt x="4794" y="949"/>
                </a:lnTo>
                <a:lnTo>
                  <a:pt x="5110" y="852"/>
                </a:lnTo>
                <a:lnTo>
                  <a:pt x="5402" y="754"/>
                </a:lnTo>
                <a:lnTo>
                  <a:pt x="5718" y="681"/>
                </a:lnTo>
                <a:lnTo>
                  <a:pt x="6035" y="633"/>
                </a:lnTo>
                <a:lnTo>
                  <a:pt x="6400" y="608"/>
                </a:lnTo>
                <a:lnTo>
                  <a:pt x="6789" y="584"/>
                </a:lnTo>
                <a:close/>
                <a:moveTo>
                  <a:pt x="11704" y="10998"/>
                </a:moveTo>
                <a:lnTo>
                  <a:pt x="11923" y="11315"/>
                </a:lnTo>
                <a:lnTo>
                  <a:pt x="11874" y="11339"/>
                </a:lnTo>
                <a:lnTo>
                  <a:pt x="11850" y="11363"/>
                </a:lnTo>
                <a:lnTo>
                  <a:pt x="11607" y="11607"/>
                </a:lnTo>
                <a:lnTo>
                  <a:pt x="11339" y="11826"/>
                </a:lnTo>
                <a:lnTo>
                  <a:pt x="11071" y="11996"/>
                </a:lnTo>
                <a:lnTo>
                  <a:pt x="10950" y="12093"/>
                </a:lnTo>
                <a:lnTo>
                  <a:pt x="10925" y="12166"/>
                </a:lnTo>
                <a:lnTo>
                  <a:pt x="10901" y="12239"/>
                </a:lnTo>
                <a:lnTo>
                  <a:pt x="10901" y="12264"/>
                </a:lnTo>
                <a:lnTo>
                  <a:pt x="10974" y="12288"/>
                </a:lnTo>
                <a:lnTo>
                  <a:pt x="11047" y="12288"/>
                </a:lnTo>
                <a:lnTo>
                  <a:pt x="11217" y="12264"/>
                </a:lnTo>
                <a:lnTo>
                  <a:pt x="11363" y="12191"/>
                </a:lnTo>
                <a:lnTo>
                  <a:pt x="11509" y="12093"/>
                </a:lnTo>
                <a:lnTo>
                  <a:pt x="11826" y="11899"/>
                </a:lnTo>
                <a:lnTo>
                  <a:pt x="11972" y="11777"/>
                </a:lnTo>
                <a:lnTo>
                  <a:pt x="11850" y="11899"/>
                </a:lnTo>
                <a:lnTo>
                  <a:pt x="11728" y="11996"/>
                </a:lnTo>
                <a:lnTo>
                  <a:pt x="11485" y="12191"/>
                </a:lnTo>
                <a:lnTo>
                  <a:pt x="11363" y="12288"/>
                </a:lnTo>
                <a:lnTo>
                  <a:pt x="11339" y="12361"/>
                </a:lnTo>
                <a:lnTo>
                  <a:pt x="11339" y="12434"/>
                </a:lnTo>
                <a:lnTo>
                  <a:pt x="11363" y="12483"/>
                </a:lnTo>
                <a:lnTo>
                  <a:pt x="11412" y="12531"/>
                </a:lnTo>
                <a:lnTo>
                  <a:pt x="11485" y="12556"/>
                </a:lnTo>
                <a:lnTo>
                  <a:pt x="11558" y="12531"/>
                </a:lnTo>
                <a:lnTo>
                  <a:pt x="11728" y="12483"/>
                </a:lnTo>
                <a:lnTo>
                  <a:pt x="11874" y="12385"/>
                </a:lnTo>
                <a:lnTo>
                  <a:pt x="12020" y="12288"/>
                </a:lnTo>
                <a:lnTo>
                  <a:pt x="12239" y="12118"/>
                </a:lnTo>
                <a:lnTo>
                  <a:pt x="12361" y="12020"/>
                </a:lnTo>
                <a:lnTo>
                  <a:pt x="12434" y="11899"/>
                </a:lnTo>
                <a:lnTo>
                  <a:pt x="12507" y="11947"/>
                </a:lnTo>
                <a:lnTo>
                  <a:pt x="12288" y="12142"/>
                </a:lnTo>
                <a:lnTo>
                  <a:pt x="12069" y="12337"/>
                </a:lnTo>
                <a:lnTo>
                  <a:pt x="11826" y="12556"/>
                </a:lnTo>
                <a:lnTo>
                  <a:pt x="11728" y="12677"/>
                </a:lnTo>
                <a:lnTo>
                  <a:pt x="11655" y="12823"/>
                </a:lnTo>
                <a:lnTo>
                  <a:pt x="11631" y="12896"/>
                </a:lnTo>
                <a:lnTo>
                  <a:pt x="11680" y="12969"/>
                </a:lnTo>
                <a:lnTo>
                  <a:pt x="11753" y="12994"/>
                </a:lnTo>
                <a:lnTo>
                  <a:pt x="11826" y="12994"/>
                </a:lnTo>
                <a:lnTo>
                  <a:pt x="11972" y="12945"/>
                </a:lnTo>
                <a:lnTo>
                  <a:pt x="12118" y="12848"/>
                </a:lnTo>
                <a:lnTo>
                  <a:pt x="12385" y="12629"/>
                </a:lnTo>
                <a:lnTo>
                  <a:pt x="12604" y="12458"/>
                </a:lnTo>
                <a:lnTo>
                  <a:pt x="12823" y="12264"/>
                </a:lnTo>
                <a:lnTo>
                  <a:pt x="12872" y="12312"/>
                </a:lnTo>
                <a:lnTo>
                  <a:pt x="12604" y="12702"/>
                </a:lnTo>
                <a:lnTo>
                  <a:pt x="12483" y="12848"/>
                </a:lnTo>
                <a:lnTo>
                  <a:pt x="12361" y="12969"/>
                </a:lnTo>
                <a:lnTo>
                  <a:pt x="12215" y="13067"/>
                </a:lnTo>
                <a:lnTo>
                  <a:pt x="12093" y="13213"/>
                </a:lnTo>
                <a:lnTo>
                  <a:pt x="12093" y="13261"/>
                </a:lnTo>
                <a:lnTo>
                  <a:pt x="12093" y="13310"/>
                </a:lnTo>
                <a:lnTo>
                  <a:pt x="12118" y="13334"/>
                </a:lnTo>
                <a:lnTo>
                  <a:pt x="12166" y="13359"/>
                </a:lnTo>
                <a:lnTo>
                  <a:pt x="12312" y="13359"/>
                </a:lnTo>
                <a:lnTo>
                  <a:pt x="12458" y="13334"/>
                </a:lnTo>
                <a:lnTo>
                  <a:pt x="12604" y="13261"/>
                </a:lnTo>
                <a:lnTo>
                  <a:pt x="12750" y="13140"/>
                </a:lnTo>
                <a:lnTo>
                  <a:pt x="12896" y="13042"/>
                </a:lnTo>
                <a:lnTo>
                  <a:pt x="12994" y="12896"/>
                </a:lnTo>
                <a:lnTo>
                  <a:pt x="13115" y="12750"/>
                </a:lnTo>
                <a:lnTo>
                  <a:pt x="13188" y="12604"/>
                </a:lnTo>
                <a:lnTo>
                  <a:pt x="13505" y="12872"/>
                </a:lnTo>
                <a:lnTo>
                  <a:pt x="13407" y="12945"/>
                </a:lnTo>
                <a:lnTo>
                  <a:pt x="13310" y="13018"/>
                </a:lnTo>
                <a:lnTo>
                  <a:pt x="13115" y="13213"/>
                </a:lnTo>
                <a:lnTo>
                  <a:pt x="12896" y="13359"/>
                </a:lnTo>
                <a:lnTo>
                  <a:pt x="12677" y="13529"/>
                </a:lnTo>
                <a:lnTo>
                  <a:pt x="12653" y="13553"/>
                </a:lnTo>
                <a:lnTo>
                  <a:pt x="12629" y="13602"/>
                </a:lnTo>
                <a:lnTo>
                  <a:pt x="12653" y="13651"/>
                </a:lnTo>
                <a:lnTo>
                  <a:pt x="12677" y="13699"/>
                </a:lnTo>
                <a:lnTo>
                  <a:pt x="12750" y="13724"/>
                </a:lnTo>
                <a:lnTo>
                  <a:pt x="12848" y="13748"/>
                </a:lnTo>
                <a:lnTo>
                  <a:pt x="12921" y="13748"/>
                </a:lnTo>
                <a:lnTo>
                  <a:pt x="12994" y="13724"/>
                </a:lnTo>
                <a:lnTo>
                  <a:pt x="13140" y="13651"/>
                </a:lnTo>
                <a:lnTo>
                  <a:pt x="13286" y="13578"/>
                </a:lnTo>
                <a:lnTo>
                  <a:pt x="13407" y="13480"/>
                </a:lnTo>
                <a:lnTo>
                  <a:pt x="13553" y="13383"/>
                </a:lnTo>
                <a:lnTo>
                  <a:pt x="13675" y="13237"/>
                </a:lnTo>
                <a:lnTo>
                  <a:pt x="13724" y="13164"/>
                </a:lnTo>
                <a:lnTo>
                  <a:pt x="13748" y="13091"/>
                </a:lnTo>
                <a:lnTo>
                  <a:pt x="13943" y="13286"/>
                </a:lnTo>
                <a:lnTo>
                  <a:pt x="13918" y="13286"/>
                </a:lnTo>
                <a:lnTo>
                  <a:pt x="13772" y="13383"/>
                </a:lnTo>
                <a:lnTo>
                  <a:pt x="13675" y="13505"/>
                </a:lnTo>
                <a:lnTo>
                  <a:pt x="13456" y="13748"/>
                </a:lnTo>
                <a:lnTo>
                  <a:pt x="13237" y="13967"/>
                </a:lnTo>
                <a:lnTo>
                  <a:pt x="13140" y="14064"/>
                </a:lnTo>
                <a:lnTo>
                  <a:pt x="13067" y="14210"/>
                </a:lnTo>
                <a:lnTo>
                  <a:pt x="13042" y="14235"/>
                </a:lnTo>
                <a:lnTo>
                  <a:pt x="13067" y="14259"/>
                </a:lnTo>
                <a:lnTo>
                  <a:pt x="13067" y="14308"/>
                </a:lnTo>
                <a:lnTo>
                  <a:pt x="13115" y="14308"/>
                </a:lnTo>
                <a:lnTo>
                  <a:pt x="13261" y="14259"/>
                </a:lnTo>
                <a:lnTo>
                  <a:pt x="13407" y="14210"/>
                </a:lnTo>
                <a:lnTo>
                  <a:pt x="13651" y="14040"/>
                </a:lnTo>
                <a:lnTo>
                  <a:pt x="13797" y="13918"/>
                </a:lnTo>
                <a:lnTo>
                  <a:pt x="13943" y="13797"/>
                </a:lnTo>
                <a:lnTo>
                  <a:pt x="14064" y="13626"/>
                </a:lnTo>
                <a:lnTo>
                  <a:pt x="14137" y="13480"/>
                </a:lnTo>
                <a:lnTo>
                  <a:pt x="14332" y="13675"/>
                </a:lnTo>
                <a:lnTo>
                  <a:pt x="14186" y="13918"/>
                </a:lnTo>
                <a:lnTo>
                  <a:pt x="14089" y="14040"/>
                </a:lnTo>
                <a:lnTo>
                  <a:pt x="13991" y="14137"/>
                </a:lnTo>
                <a:lnTo>
                  <a:pt x="13870" y="14235"/>
                </a:lnTo>
                <a:lnTo>
                  <a:pt x="13748" y="14308"/>
                </a:lnTo>
                <a:lnTo>
                  <a:pt x="13626" y="14381"/>
                </a:lnTo>
                <a:lnTo>
                  <a:pt x="13505" y="14454"/>
                </a:lnTo>
                <a:lnTo>
                  <a:pt x="13505" y="14502"/>
                </a:lnTo>
                <a:lnTo>
                  <a:pt x="13480" y="14527"/>
                </a:lnTo>
                <a:lnTo>
                  <a:pt x="13505" y="14600"/>
                </a:lnTo>
                <a:lnTo>
                  <a:pt x="13602" y="14648"/>
                </a:lnTo>
                <a:lnTo>
                  <a:pt x="13675" y="14673"/>
                </a:lnTo>
                <a:lnTo>
                  <a:pt x="13772" y="14673"/>
                </a:lnTo>
                <a:lnTo>
                  <a:pt x="13894" y="14648"/>
                </a:lnTo>
                <a:lnTo>
                  <a:pt x="14089" y="14551"/>
                </a:lnTo>
                <a:lnTo>
                  <a:pt x="14235" y="14454"/>
                </a:lnTo>
                <a:lnTo>
                  <a:pt x="14356" y="14356"/>
                </a:lnTo>
                <a:lnTo>
                  <a:pt x="14454" y="14235"/>
                </a:lnTo>
                <a:lnTo>
                  <a:pt x="14575" y="14113"/>
                </a:lnTo>
                <a:lnTo>
                  <a:pt x="14648" y="13967"/>
                </a:lnTo>
                <a:lnTo>
                  <a:pt x="14867" y="14210"/>
                </a:lnTo>
                <a:lnTo>
                  <a:pt x="14843" y="14210"/>
                </a:lnTo>
                <a:lnTo>
                  <a:pt x="14721" y="14259"/>
                </a:lnTo>
                <a:lnTo>
                  <a:pt x="14624" y="14332"/>
                </a:lnTo>
                <a:lnTo>
                  <a:pt x="14454" y="14527"/>
                </a:lnTo>
                <a:lnTo>
                  <a:pt x="14235" y="14746"/>
                </a:lnTo>
                <a:lnTo>
                  <a:pt x="14113" y="14867"/>
                </a:lnTo>
                <a:lnTo>
                  <a:pt x="13991" y="14940"/>
                </a:lnTo>
                <a:lnTo>
                  <a:pt x="13967" y="14989"/>
                </a:lnTo>
                <a:lnTo>
                  <a:pt x="13967" y="15038"/>
                </a:lnTo>
                <a:lnTo>
                  <a:pt x="14016" y="15086"/>
                </a:lnTo>
                <a:lnTo>
                  <a:pt x="14064" y="15086"/>
                </a:lnTo>
                <a:lnTo>
                  <a:pt x="14356" y="15013"/>
                </a:lnTo>
                <a:lnTo>
                  <a:pt x="14478" y="14940"/>
                </a:lnTo>
                <a:lnTo>
                  <a:pt x="14624" y="14867"/>
                </a:lnTo>
                <a:lnTo>
                  <a:pt x="14867" y="14648"/>
                </a:lnTo>
                <a:lnTo>
                  <a:pt x="14965" y="14527"/>
                </a:lnTo>
                <a:lnTo>
                  <a:pt x="15038" y="14405"/>
                </a:lnTo>
                <a:lnTo>
                  <a:pt x="15038" y="14381"/>
                </a:lnTo>
                <a:lnTo>
                  <a:pt x="15330" y="14673"/>
                </a:lnTo>
                <a:lnTo>
                  <a:pt x="15111" y="14867"/>
                </a:lnTo>
                <a:lnTo>
                  <a:pt x="14892" y="15062"/>
                </a:lnTo>
                <a:lnTo>
                  <a:pt x="14648" y="15232"/>
                </a:lnTo>
                <a:lnTo>
                  <a:pt x="14527" y="15330"/>
                </a:lnTo>
                <a:lnTo>
                  <a:pt x="14429" y="15427"/>
                </a:lnTo>
                <a:lnTo>
                  <a:pt x="14405" y="15451"/>
                </a:lnTo>
                <a:lnTo>
                  <a:pt x="14405" y="15500"/>
                </a:lnTo>
                <a:lnTo>
                  <a:pt x="14429" y="15524"/>
                </a:lnTo>
                <a:lnTo>
                  <a:pt x="14454" y="15549"/>
                </a:lnTo>
                <a:lnTo>
                  <a:pt x="14624" y="15573"/>
                </a:lnTo>
                <a:lnTo>
                  <a:pt x="14770" y="15549"/>
                </a:lnTo>
                <a:lnTo>
                  <a:pt x="14940" y="15476"/>
                </a:lnTo>
                <a:lnTo>
                  <a:pt x="15086" y="15378"/>
                </a:lnTo>
                <a:lnTo>
                  <a:pt x="15232" y="15281"/>
                </a:lnTo>
                <a:lnTo>
                  <a:pt x="15354" y="15159"/>
                </a:lnTo>
                <a:lnTo>
                  <a:pt x="15573" y="14916"/>
                </a:lnTo>
                <a:lnTo>
                  <a:pt x="15743" y="15111"/>
                </a:lnTo>
                <a:lnTo>
                  <a:pt x="15476" y="15378"/>
                </a:lnTo>
                <a:lnTo>
                  <a:pt x="15330" y="15476"/>
                </a:lnTo>
                <a:lnTo>
                  <a:pt x="15184" y="15573"/>
                </a:lnTo>
                <a:lnTo>
                  <a:pt x="15038" y="15670"/>
                </a:lnTo>
                <a:lnTo>
                  <a:pt x="14892" y="15792"/>
                </a:lnTo>
                <a:lnTo>
                  <a:pt x="14843" y="15840"/>
                </a:lnTo>
                <a:lnTo>
                  <a:pt x="14867" y="15913"/>
                </a:lnTo>
                <a:lnTo>
                  <a:pt x="14892" y="15986"/>
                </a:lnTo>
                <a:lnTo>
                  <a:pt x="14940" y="16011"/>
                </a:lnTo>
                <a:lnTo>
                  <a:pt x="15038" y="16035"/>
                </a:lnTo>
                <a:lnTo>
                  <a:pt x="15159" y="16011"/>
                </a:lnTo>
                <a:lnTo>
                  <a:pt x="15354" y="15962"/>
                </a:lnTo>
                <a:lnTo>
                  <a:pt x="15524" y="15865"/>
                </a:lnTo>
                <a:lnTo>
                  <a:pt x="15695" y="15767"/>
                </a:lnTo>
                <a:lnTo>
                  <a:pt x="15889" y="15597"/>
                </a:lnTo>
                <a:lnTo>
                  <a:pt x="16060" y="15427"/>
                </a:lnTo>
                <a:lnTo>
                  <a:pt x="16352" y="15694"/>
                </a:lnTo>
                <a:lnTo>
                  <a:pt x="16181" y="15865"/>
                </a:lnTo>
                <a:lnTo>
                  <a:pt x="16011" y="16011"/>
                </a:lnTo>
                <a:lnTo>
                  <a:pt x="15743" y="16157"/>
                </a:lnTo>
                <a:lnTo>
                  <a:pt x="15500" y="16303"/>
                </a:lnTo>
                <a:lnTo>
                  <a:pt x="15451" y="16327"/>
                </a:lnTo>
                <a:lnTo>
                  <a:pt x="15451" y="16376"/>
                </a:lnTo>
                <a:lnTo>
                  <a:pt x="15476" y="16400"/>
                </a:lnTo>
                <a:lnTo>
                  <a:pt x="15524" y="16424"/>
                </a:lnTo>
                <a:lnTo>
                  <a:pt x="15719" y="16424"/>
                </a:lnTo>
                <a:lnTo>
                  <a:pt x="15889" y="16449"/>
                </a:lnTo>
                <a:lnTo>
                  <a:pt x="16084" y="16400"/>
                </a:lnTo>
                <a:lnTo>
                  <a:pt x="16254" y="16351"/>
                </a:lnTo>
                <a:lnTo>
                  <a:pt x="16400" y="16254"/>
                </a:lnTo>
                <a:lnTo>
                  <a:pt x="16522" y="16157"/>
                </a:lnTo>
                <a:lnTo>
                  <a:pt x="16498" y="16254"/>
                </a:lnTo>
                <a:lnTo>
                  <a:pt x="16400" y="16376"/>
                </a:lnTo>
                <a:lnTo>
                  <a:pt x="16279" y="16473"/>
                </a:lnTo>
                <a:lnTo>
                  <a:pt x="16133" y="16546"/>
                </a:lnTo>
                <a:lnTo>
                  <a:pt x="15987" y="16619"/>
                </a:lnTo>
                <a:lnTo>
                  <a:pt x="15768" y="16668"/>
                </a:lnTo>
                <a:lnTo>
                  <a:pt x="15451" y="16765"/>
                </a:lnTo>
                <a:lnTo>
                  <a:pt x="15427" y="16692"/>
                </a:lnTo>
                <a:lnTo>
                  <a:pt x="15354" y="16643"/>
                </a:lnTo>
                <a:lnTo>
                  <a:pt x="15208" y="16546"/>
                </a:lnTo>
                <a:lnTo>
                  <a:pt x="15062" y="16400"/>
                </a:lnTo>
                <a:lnTo>
                  <a:pt x="14770" y="16132"/>
                </a:lnTo>
                <a:lnTo>
                  <a:pt x="14016" y="15524"/>
                </a:lnTo>
                <a:lnTo>
                  <a:pt x="13626" y="15159"/>
                </a:lnTo>
                <a:lnTo>
                  <a:pt x="13261" y="14770"/>
                </a:lnTo>
                <a:lnTo>
                  <a:pt x="12556" y="14016"/>
                </a:lnTo>
                <a:lnTo>
                  <a:pt x="12312" y="13772"/>
                </a:lnTo>
                <a:lnTo>
                  <a:pt x="12045" y="13553"/>
                </a:lnTo>
                <a:lnTo>
                  <a:pt x="11485" y="13140"/>
                </a:lnTo>
                <a:lnTo>
                  <a:pt x="11217" y="12921"/>
                </a:lnTo>
                <a:lnTo>
                  <a:pt x="10950" y="12677"/>
                </a:lnTo>
                <a:lnTo>
                  <a:pt x="10707" y="12434"/>
                </a:lnTo>
                <a:lnTo>
                  <a:pt x="10512" y="12166"/>
                </a:lnTo>
                <a:lnTo>
                  <a:pt x="10828" y="11899"/>
                </a:lnTo>
                <a:lnTo>
                  <a:pt x="11144" y="11607"/>
                </a:lnTo>
                <a:lnTo>
                  <a:pt x="11436" y="11315"/>
                </a:lnTo>
                <a:lnTo>
                  <a:pt x="11704" y="10998"/>
                </a:lnTo>
                <a:close/>
                <a:moveTo>
                  <a:pt x="6400" y="0"/>
                </a:moveTo>
                <a:lnTo>
                  <a:pt x="5791" y="73"/>
                </a:lnTo>
                <a:lnTo>
                  <a:pt x="5183" y="170"/>
                </a:lnTo>
                <a:lnTo>
                  <a:pt x="4891" y="243"/>
                </a:lnTo>
                <a:lnTo>
                  <a:pt x="4599" y="341"/>
                </a:lnTo>
                <a:lnTo>
                  <a:pt x="4258" y="462"/>
                </a:lnTo>
                <a:lnTo>
                  <a:pt x="3918" y="633"/>
                </a:lnTo>
                <a:lnTo>
                  <a:pt x="3601" y="827"/>
                </a:lnTo>
                <a:lnTo>
                  <a:pt x="3285" y="1022"/>
                </a:lnTo>
                <a:lnTo>
                  <a:pt x="2969" y="1241"/>
                </a:lnTo>
                <a:lnTo>
                  <a:pt x="2677" y="1484"/>
                </a:lnTo>
                <a:lnTo>
                  <a:pt x="2117" y="1971"/>
                </a:lnTo>
                <a:lnTo>
                  <a:pt x="1850" y="2239"/>
                </a:lnTo>
                <a:lnTo>
                  <a:pt x="1606" y="2506"/>
                </a:lnTo>
                <a:lnTo>
                  <a:pt x="1363" y="2798"/>
                </a:lnTo>
                <a:lnTo>
                  <a:pt x="1168" y="3066"/>
                </a:lnTo>
                <a:lnTo>
                  <a:pt x="949" y="3382"/>
                </a:lnTo>
                <a:lnTo>
                  <a:pt x="779" y="3699"/>
                </a:lnTo>
                <a:lnTo>
                  <a:pt x="609" y="4015"/>
                </a:lnTo>
                <a:lnTo>
                  <a:pt x="463" y="4331"/>
                </a:lnTo>
                <a:lnTo>
                  <a:pt x="341" y="4672"/>
                </a:lnTo>
                <a:lnTo>
                  <a:pt x="244" y="5013"/>
                </a:lnTo>
                <a:lnTo>
                  <a:pt x="146" y="5353"/>
                </a:lnTo>
                <a:lnTo>
                  <a:pt x="73" y="5718"/>
                </a:lnTo>
                <a:lnTo>
                  <a:pt x="25" y="6083"/>
                </a:lnTo>
                <a:lnTo>
                  <a:pt x="0" y="6448"/>
                </a:lnTo>
                <a:lnTo>
                  <a:pt x="0" y="6813"/>
                </a:lnTo>
                <a:lnTo>
                  <a:pt x="0" y="7203"/>
                </a:lnTo>
                <a:lnTo>
                  <a:pt x="25" y="7592"/>
                </a:lnTo>
                <a:lnTo>
                  <a:pt x="98" y="7957"/>
                </a:lnTo>
                <a:lnTo>
                  <a:pt x="171" y="8346"/>
                </a:lnTo>
                <a:lnTo>
                  <a:pt x="268" y="8711"/>
                </a:lnTo>
                <a:lnTo>
                  <a:pt x="390" y="9076"/>
                </a:lnTo>
                <a:lnTo>
                  <a:pt x="560" y="9441"/>
                </a:lnTo>
                <a:lnTo>
                  <a:pt x="730" y="9782"/>
                </a:lnTo>
                <a:lnTo>
                  <a:pt x="925" y="10122"/>
                </a:lnTo>
                <a:lnTo>
                  <a:pt x="1168" y="10463"/>
                </a:lnTo>
                <a:lnTo>
                  <a:pt x="1436" y="10804"/>
                </a:lnTo>
                <a:lnTo>
                  <a:pt x="1704" y="11096"/>
                </a:lnTo>
                <a:lnTo>
                  <a:pt x="1996" y="11363"/>
                </a:lnTo>
                <a:lnTo>
                  <a:pt x="2312" y="11631"/>
                </a:lnTo>
                <a:lnTo>
                  <a:pt x="2628" y="11874"/>
                </a:lnTo>
                <a:lnTo>
                  <a:pt x="2969" y="12093"/>
                </a:lnTo>
                <a:lnTo>
                  <a:pt x="3334" y="12312"/>
                </a:lnTo>
                <a:lnTo>
                  <a:pt x="3747" y="12531"/>
                </a:lnTo>
                <a:lnTo>
                  <a:pt x="4161" y="12726"/>
                </a:lnTo>
                <a:lnTo>
                  <a:pt x="4599" y="12896"/>
                </a:lnTo>
                <a:lnTo>
                  <a:pt x="5037" y="13042"/>
                </a:lnTo>
                <a:lnTo>
                  <a:pt x="5499" y="13164"/>
                </a:lnTo>
                <a:lnTo>
                  <a:pt x="5937" y="13261"/>
                </a:lnTo>
                <a:lnTo>
                  <a:pt x="6400" y="13334"/>
                </a:lnTo>
                <a:lnTo>
                  <a:pt x="6862" y="13383"/>
                </a:lnTo>
                <a:lnTo>
                  <a:pt x="7324" y="13383"/>
                </a:lnTo>
                <a:lnTo>
                  <a:pt x="7787" y="13334"/>
                </a:lnTo>
                <a:lnTo>
                  <a:pt x="8225" y="13261"/>
                </a:lnTo>
                <a:lnTo>
                  <a:pt x="8638" y="13140"/>
                </a:lnTo>
                <a:lnTo>
                  <a:pt x="9076" y="12994"/>
                </a:lnTo>
                <a:lnTo>
                  <a:pt x="9466" y="12799"/>
                </a:lnTo>
                <a:lnTo>
                  <a:pt x="9879" y="12580"/>
                </a:lnTo>
                <a:lnTo>
                  <a:pt x="10269" y="12337"/>
                </a:lnTo>
                <a:lnTo>
                  <a:pt x="10293" y="12458"/>
                </a:lnTo>
                <a:lnTo>
                  <a:pt x="10317" y="12580"/>
                </a:lnTo>
                <a:lnTo>
                  <a:pt x="10390" y="12677"/>
                </a:lnTo>
                <a:lnTo>
                  <a:pt x="10463" y="12775"/>
                </a:lnTo>
                <a:lnTo>
                  <a:pt x="10658" y="12969"/>
                </a:lnTo>
                <a:lnTo>
                  <a:pt x="10828" y="13140"/>
                </a:lnTo>
                <a:lnTo>
                  <a:pt x="11120" y="13383"/>
                </a:lnTo>
                <a:lnTo>
                  <a:pt x="11412" y="13602"/>
                </a:lnTo>
                <a:lnTo>
                  <a:pt x="11704" y="13845"/>
                </a:lnTo>
                <a:lnTo>
                  <a:pt x="11972" y="14089"/>
                </a:lnTo>
                <a:lnTo>
                  <a:pt x="12385" y="14502"/>
                </a:lnTo>
                <a:lnTo>
                  <a:pt x="12775" y="14916"/>
                </a:lnTo>
                <a:lnTo>
                  <a:pt x="13164" y="15330"/>
                </a:lnTo>
                <a:lnTo>
                  <a:pt x="13553" y="15743"/>
                </a:lnTo>
                <a:lnTo>
                  <a:pt x="13772" y="15938"/>
                </a:lnTo>
                <a:lnTo>
                  <a:pt x="13991" y="16132"/>
                </a:lnTo>
                <a:lnTo>
                  <a:pt x="14429" y="16473"/>
                </a:lnTo>
                <a:lnTo>
                  <a:pt x="14770" y="16789"/>
                </a:lnTo>
                <a:lnTo>
                  <a:pt x="14916" y="16935"/>
                </a:lnTo>
                <a:lnTo>
                  <a:pt x="15111" y="17081"/>
                </a:lnTo>
                <a:lnTo>
                  <a:pt x="15184" y="17106"/>
                </a:lnTo>
                <a:lnTo>
                  <a:pt x="15232" y="17154"/>
                </a:lnTo>
                <a:lnTo>
                  <a:pt x="15305" y="17179"/>
                </a:lnTo>
                <a:lnTo>
                  <a:pt x="15451" y="17227"/>
                </a:lnTo>
                <a:lnTo>
                  <a:pt x="15646" y="17203"/>
                </a:lnTo>
                <a:lnTo>
                  <a:pt x="15841" y="17179"/>
                </a:lnTo>
                <a:lnTo>
                  <a:pt x="16035" y="17106"/>
                </a:lnTo>
                <a:lnTo>
                  <a:pt x="16230" y="17033"/>
                </a:lnTo>
                <a:lnTo>
                  <a:pt x="16498" y="16911"/>
                </a:lnTo>
                <a:lnTo>
                  <a:pt x="16644" y="16814"/>
                </a:lnTo>
                <a:lnTo>
                  <a:pt x="16790" y="16668"/>
                </a:lnTo>
                <a:lnTo>
                  <a:pt x="16911" y="16497"/>
                </a:lnTo>
                <a:lnTo>
                  <a:pt x="17009" y="16327"/>
                </a:lnTo>
                <a:lnTo>
                  <a:pt x="17057" y="16132"/>
                </a:lnTo>
                <a:lnTo>
                  <a:pt x="17082" y="15938"/>
                </a:lnTo>
                <a:lnTo>
                  <a:pt x="17057" y="15840"/>
                </a:lnTo>
                <a:lnTo>
                  <a:pt x="17033" y="15767"/>
                </a:lnTo>
                <a:lnTo>
                  <a:pt x="17009" y="15670"/>
                </a:lnTo>
                <a:lnTo>
                  <a:pt x="16936" y="15597"/>
                </a:lnTo>
                <a:lnTo>
                  <a:pt x="16887" y="15549"/>
                </a:lnTo>
                <a:lnTo>
                  <a:pt x="15500" y="14137"/>
                </a:lnTo>
                <a:lnTo>
                  <a:pt x="14819" y="13432"/>
                </a:lnTo>
                <a:lnTo>
                  <a:pt x="14089" y="12750"/>
                </a:lnTo>
                <a:lnTo>
                  <a:pt x="13772" y="12458"/>
                </a:lnTo>
                <a:lnTo>
                  <a:pt x="13432" y="12166"/>
                </a:lnTo>
                <a:lnTo>
                  <a:pt x="13091" y="11899"/>
                </a:lnTo>
                <a:lnTo>
                  <a:pt x="12775" y="11582"/>
                </a:lnTo>
                <a:lnTo>
                  <a:pt x="12580" y="11363"/>
                </a:lnTo>
                <a:lnTo>
                  <a:pt x="12385" y="11120"/>
                </a:lnTo>
                <a:lnTo>
                  <a:pt x="12166" y="10901"/>
                </a:lnTo>
                <a:lnTo>
                  <a:pt x="12045" y="10804"/>
                </a:lnTo>
                <a:lnTo>
                  <a:pt x="11923" y="10706"/>
                </a:lnTo>
                <a:lnTo>
                  <a:pt x="12191" y="10317"/>
                </a:lnTo>
                <a:lnTo>
                  <a:pt x="12434" y="9928"/>
                </a:lnTo>
                <a:lnTo>
                  <a:pt x="12629" y="9490"/>
                </a:lnTo>
                <a:lnTo>
                  <a:pt x="12823" y="9076"/>
                </a:lnTo>
                <a:lnTo>
                  <a:pt x="12969" y="8614"/>
                </a:lnTo>
                <a:lnTo>
                  <a:pt x="13091" y="8176"/>
                </a:lnTo>
                <a:lnTo>
                  <a:pt x="13188" y="7713"/>
                </a:lnTo>
                <a:lnTo>
                  <a:pt x="13261" y="7251"/>
                </a:lnTo>
                <a:lnTo>
                  <a:pt x="13310" y="6765"/>
                </a:lnTo>
                <a:lnTo>
                  <a:pt x="13310" y="6302"/>
                </a:lnTo>
                <a:lnTo>
                  <a:pt x="13286" y="5840"/>
                </a:lnTo>
                <a:lnTo>
                  <a:pt x="13237" y="5378"/>
                </a:lnTo>
                <a:lnTo>
                  <a:pt x="13164" y="4891"/>
                </a:lnTo>
                <a:lnTo>
                  <a:pt x="13042" y="4453"/>
                </a:lnTo>
                <a:lnTo>
                  <a:pt x="12896" y="3991"/>
                </a:lnTo>
                <a:lnTo>
                  <a:pt x="12702" y="3553"/>
                </a:lnTo>
                <a:lnTo>
                  <a:pt x="12580" y="3285"/>
                </a:lnTo>
                <a:lnTo>
                  <a:pt x="12434" y="3042"/>
                </a:lnTo>
                <a:lnTo>
                  <a:pt x="12288" y="2798"/>
                </a:lnTo>
                <a:lnTo>
                  <a:pt x="12118" y="2579"/>
                </a:lnTo>
                <a:lnTo>
                  <a:pt x="11753" y="2141"/>
                </a:lnTo>
                <a:lnTo>
                  <a:pt x="11339" y="1728"/>
                </a:lnTo>
                <a:lnTo>
                  <a:pt x="10901" y="1363"/>
                </a:lnTo>
                <a:lnTo>
                  <a:pt x="10415" y="1046"/>
                </a:lnTo>
                <a:lnTo>
                  <a:pt x="9904" y="754"/>
                </a:lnTo>
                <a:lnTo>
                  <a:pt x="9368" y="511"/>
                </a:lnTo>
                <a:lnTo>
                  <a:pt x="8784" y="316"/>
                </a:lnTo>
                <a:lnTo>
                  <a:pt x="8225" y="170"/>
                </a:lnTo>
                <a:lnTo>
                  <a:pt x="7616" y="73"/>
                </a:lnTo>
                <a:lnTo>
                  <a:pt x="700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44" tIns="99044" rIns="99044" bIns="99044" anchor="ctr" anchorCtr="0">
            <a:noAutofit/>
          </a:bodyPr>
          <a:lstStyle/>
          <a:p>
            <a:pPr marL="0" marR="0" lvl="0" indent="0" algn="l" defTabSz="990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51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6" name="Google Shape;1606;p18"/>
          <p:cNvSpPr txBox="1">
            <a:spLocks noGrp="1"/>
          </p:cNvSpPr>
          <p:nvPr>
            <p:ph type="title"/>
          </p:nvPr>
        </p:nvSpPr>
        <p:spPr>
          <a:xfrm>
            <a:off x="861882" y="699774"/>
            <a:ext cx="8641515" cy="62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r>
              <a:rPr lang="en" sz="4000" dirty="0">
                <a:solidFill>
                  <a:srgbClr val="FF0000"/>
                </a:solidFill>
                <a:latin typeface="UTM Beautiful Caps" panose="02040603050506020204" pitchFamily="18" charset="0"/>
              </a:rPr>
              <a:t>Truyện đọc: </a:t>
            </a:r>
            <a:br>
              <a:rPr lang="en" sz="4000" dirty="0">
                <a:solidFill>
                  <a:srgbClr val="FF0000"/>
                </a:solidFill>
                <a:latin typeface="UTM Beautiful Caps" panose="02040603050506020204" pitchFamily="18" charset="0"/>
              </a:rPr>
            </a:br>
            <a:r>
              <a:rPr lang="en" sz="4000" dirty="0">
                <a:solidFill>
                  <a:srgbClr val="FF0000"/>
                </a:solidFill>
                <a:latin typeface="UTM Beautiful Caps" panose="02040603050506020204" pitchFamily="18" charset="0"/>
              </a:rPr>
              <a:t>		Bác Hồ tự học ngoại ngữ</a:t>
            </a:r>
            <a:endParaRPr sz="4000" dirty="0">
              <a:solidFill>
                <a:srgbClr val="FF0000"/>
              </a:solidFill>
              <a:latin typeface="UTM Beautiful Caps" panose="02040603050506020204" pitchFamily="18" charset="0"/>
            </a:endParaRPr>
          </a:p>
        </p:txBody>
      </p:sp>
      <p:pic>
        <p:nvPicPr>
          <p:cNvPr id="3074" name="Picture 2" descr="Bài 2: Siêng năng, kiên trì trang 1">
            <a:extLst>
              <a:ext uri="{FF2B5EF4-FFF2-40B4-BE49-F238E27FC236}">
                <a16:creationId xmlns:a16="http://schemas.microsoft.com/office/drawing/2014/main" id="{38A02A6C-195C-E6CA-8C6A-FF5A64DA190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831" r="1901" b="26776"/>
          <a:stretch/>
        </p:blipFill>
        <p:spPr bwMode="auto">
          <a:xfrm>
            <a:off x="861882" y="1603948"/>
            <a:ext cx="7652531" cy="50366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 descr="Bác Hồ học ngoại ngữ">
            <a:extLst>
              <a:ext uri="{FF2B5EF4-FFF2-40B4-BE49-F238E27FC236}">
                <a16:creationId xmlns:a16="http://schemas.microsoft.com/office/drawing/2014/main" id="{E73D2456-FA2C-F37A-CB77-4BFAD678E4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79502" y="3704774"/>
            <a:ext cx="3812498" cy="3211644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6">
            <a:extLst>
              <a:ext uri="{FF2B5EF4-FFF2-40B4-BE49-F238E27FC236}">
                <a16:creationId xmlns:a16="http://schemas.microsoft.com/office/drawing/2014/main" id="{6D16F263-6911-49F3-801A-96D42981CD4B}"/>
              </a:ext>
            </a:extLst>
          </p:cNvPr>
          <p:cNvSpPr/>
          <p:nvPr/>
        </p:nvSpPr>
        <p:spPr>
          <a:xfrm>
            <a:off x="2608819" y="152122"/>
            <a:ext cx="6974359" cy="57490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Calibri" panose="020F0502020204030204" pitchFamily="34" charset="0"/>
              </a:rPr>
              <a:t>PHIẾU ĐÁNH GIÁ TIẾT HỌC</a:t>
            </a:r>
            <a:endParaRPr kumimoji="0" lang="zh-CN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Calibri" panose="020F0502020204030204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3706" y="1418705"/>
            <a:ext cx="10264583" cy="4427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234221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24"/>
          <p:cNvSpPr txBox="1">
            <a:spLocks noGrp="1"/>
          </p:cNvSpPr>
          <p:nvPr>
            <p:ph type="title"/>
          </p:nvPr>
        </p:nvSpPr>
        <p:spPr>
          <a:xfrm>
            <a:off x="541770" y="351505"/>
            <a:ext cx="4594800" cy="6140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r>
              <a:rPr lang="en" sz="4000" dirty="0">
                <a:solidFill>
                  <a:srgbClr val="002060"/>
                </a:solidFill>
                <a:latin typeface="UTM Cookies" panose="02040603050506020204" pitchFamily="18" charset="0"/>
              </a:rPr>
              <a:t>HOẠT ĐỘNG DỰ ÁN</a:t>
            </a:r>
            <a:endParaRPr sz="4000" dirty="0">
              <a:solidFill>
                <a:srgbClr val="002060"/>
              </a:solidFill>
              <a:latin typeface="UTM Cookies" panose="02040603050506020204" pitchFamily="18" charset="0"/>
            </a:endParaRPr>
          </a:p>
        </p:txBody>
      </p:sp>
      <p:pic>
        <p:nvPicPr>
          <p:cNvPr id="7" name="Google Shape;164;p9">
            <a:extLst>
              <a:ext uri="{FF2B5EF4-FFF2-40B4-BE49-F238E27FC236}">
                <a16:creationId xmlns:a16="http://schemas.microsoft.com/office/drawing/2014/main" id="{106B6EDD-A4E8-4C53-B1C1-C294E5751BBB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 l="15285" t="10430" r="46645" b="11190"/>
          <a:stretch/>
        </p:blipFill>
        <p:spPr>
          <a:xfrm>
            <a:off x="-551747" y="2452768"/>
            <a:ext cx="6663096" cy="4477417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C3E1531D-47D1-4762-A845-189BDE03018B}"/>
              </a:ext>
            </a:extLst>
          </p:cNvPr>
          <p:cNvSpPr txBox="1"/>
          <p:nvPr/>
        </p:nvSpPr>
        <p:spPr>
          <a:xfrm>
            <a:off x="656639" y="3783535"/>
            <a:ext cx="4479931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Em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hãy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xây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dựng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và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thực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hiện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kế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hoạch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khắc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phục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những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biểu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hiện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chưa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siêng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năng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,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kiên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trì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của</a:t>
            </a:r>
            <a:r>
              <a:rPr lang="en-US" sz="2800" i="1" dirty="0">
                <a:solidFill>
                  <a:srgbClr val="21355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bản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21355A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thân</a:t>
            </a:r>
            <a:r>
              <a:rPr lang="en-US" sz="2800" i="1" dirty="0">
                <a:solidFill>
                  <a:srgbClr val="21355A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  <a:endParaRPr kumimoji="0" lang="en-US" sz="2800" b="0" i="1" u="none" strike="noStrike" kern="1200" cap="none" spc="0" normalizeH="0" baseline="0" noProof="0" dirty="0">
              <a:ln>
                <a:noFill/>
              </a:ln>
              <a:solidFill>
                <a:srgbClr val="21355A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6B8C4F7-3DEC-3359-27D1-65F1FF44EDC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182437" y="0"/>
            <a:ext cx="6038336" cy="5004349"/>
          </a:xfrm>
          <a:prstGeom prst="rect">
            <a:avLst/>
          </a:prstGeom>
        </p:spPr>
      </p:pic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1F1C710-4C7F-4037-D5E8-C5F33997719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9709640"/>
              </p:ext>
            </p:extLst>
          </p:nvPr>
        </p:nvGraphicFramePr>
        <p:xfrm>
          <a:off x="5982346" y="1832109"/>
          <a:ext cx="4348082" cy="1859986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2231756">
                  <a:extLst>
                    <a:ext uri="{9D8B030D-6E8A-4147-A177-3AD203B41FA5}">
                      <a16:colId xmlns:a16="http://schemas.microsoft.com/office/drawing/2014/main" val="1296957776"/>
                    </a:ext>
                  </a:extLst>
                </a:gridCol>
                <a:gridCol w="2116326">
                  <a:extLst>
                    <a:ext uri="{9D8B030D-6E8A-4147-A177-3AD203B41FA5}">
                      <a16:colId xmlns:a16="http://schemas.microsoft.com/office/drawing/2014/main" val="3152188069"/>
                    </a:ext>
                  </a:extLst>
                </a:gridCol>
              </a:tblGrid>
              <a:tr h="1069954">
                <a:tc>
                  <a:txBody>
                    <a:bodyPr/>
                    <a:lstStyle/>
                    <a:p>
                      <a:pPr algn="ctr"/>
                      <a:r>
                        <a:rPr lang="en-US" sz="2200" dirty="0" err="1">
                          <a:solidFill>
                            <a:schemeClr val="tx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Biểu</a:t>
                      </a:r>
                      <a:r>
                        <a:rPr lang="en-US" sz="2200" dirty="0">
                          <a:solidFill>
                            <a:schemeClr val="tx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tx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hiện</a:t>
                      </a:r>
                      <a:r>
                        <a:rPr lang="en-US" sz="2200" dirty="0">
                          <a:solidFill>
                            <a:schemeClr val="tx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tx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chưa</a:t>
                      </a:r>
                      <a:r>
                        <a:rPr lang="en-US" sz="2200" dirty="0">
                          <a:solidFill>
                            <a:schemeClr val="tx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tx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siêng</a:t>
                      </a:r>
                      <a:r>
                        <a:rPr lang="en-US" sz="2200" dirty="0">
                          <a:solidFill>
                            <a:schemeClr val="tx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tx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năng</a:t>
                      </a:r>
                      <a:r>
                        <a:rPr lang="en-US" sz="2200" dirty="0">
                          <a:solidFill>
                            <a:schemeClr val="tx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, </a:t>
                      </a:r>
                    </a:p>
                    <a:p>
                      <a:pPr algn="ctr"/>
                      <a:r>
                        <a:rPr lang="en-US" sz="2200" dirty="0" err="1">
                          <a:solidFill>
                            <a:schemeClr val="tx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kiên</a:t>
                      </a:r>
                      <a:r>
                        <a:rPr lang="en-US" sz="2200" dirty="0">
                          <a:solidFill>
                            <a:schemeClr val="tx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tx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trì</a:t>
                      </a:r>
                      <a:endParaRPr lang="en-US" sz="2200" dirty="0">
                        <a:solidFill>
                          <a:schemeClr val="tx1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dirty="0" err="1">
                          <a:solidFill>
                            <a:schemeClr val="tx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Kế</a:t>
                      </a:r>
                      <a:r>
                        <a:rPr lang="en-US" sz="2200" dirty="0">
                          <a:solidFill>
                            <a:schemeClr val="tx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tx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hoạch</a:t>
                      </a:r>
                      <a:r>
                        <a:rPr lang="en-US" sz="2200" dirty="0">
                          <a:solidFill>
                            <a:schemeClr val="tx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2200" dirty="0" err="1">
                          <a:solidFill>
                            <a:schemeClr val="tx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khắc</a:t>
                      </a:r>
                      <a:r>
                        <a:rPr lang="en-US" sz="2200" dirty="0">
                          <a:solidFill>
                            <a:schemeClr val="tx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tx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phục</a:t>
                      </a:r>
                      <a:endParaRPr lang="en-US" sz="2200" dirty="0">
                        <a:solidFill>
                          <a:schemeClr val="tx1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0433395"/>
                  </a:ext>
                </a:extLst>
              </a:tr>
              <a:tr h="762706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3218773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Kết quả hình ảnh cho see you soon background">
            <a:extLst>
              <a:ext uri="{FF2B5EF4-FFF2-40B4-BE49-F238E27FC236}">
                <a16:creationId xmlns:a16="http://schemas.microsoft.com/office/drawing/2014/main" id="{92270E16-6CF9-4DE9-A9D8-E580057A5F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0565" y="516835"/>
            <a:ext cx="9409042" cy="5645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7080658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32" y="0"/>
            <a:ext cx="1412040" cy="123028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6080" y="935752"/>
            <a:ext cx="3644992" cy="330914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78" name="Google Shape;109;p22"/>
          <p:cNvGrpSpPr/>
          <p:nvPr/>
        </p:nvGrpSpPr>
        <p:grpSpPr>
          <a:xfrm>
            <a:off x="6323403" y="1858047"/>
            <a:ext cx="6203708" cy="5753472"/>
            <a:chOff x="3954190" y="29053"/>
            <a:chExt cx="5772215" cy="5192664"/>
          </a:xfrm>
        </p:grpSpPr>
        <p:sp>
          <p:nvSpPr>
            <p:cNvPr id="79" name="Google Shape;110;p22"/>
            <p:cNvSpPr/>
            <p:nvPr/>
          </p:nvSpPr>
          <p:spPr>
            <a:xfrm>
              <a:off x="7844736" y="2248241"/>
              <a:ext cx="1881669" cy="2973476"/>
            </a:xfrm>
            <a:custGeom>
              <a:avLst/>
              <a:gdLst/>
              <a:ahLst/>
              <a:cxnLst/>
              <a:rect l="l" t="t" r="r" b="b"/>
              <a:pathLst>
                <a:path w="24030" h="37973" extrusionOk="0">
                  <a:moveTo>
                    <a:pt x="0" y="1"/>
                  </a:moveTo>
                  <a:lnTo>
                    <a:pt x="5519" y="17870"/>
                  </a:lnTo>
                  <a:lnTo>
                    <a:pt x="13393" y="37973"/>
                  </a:lnTo>
                  <a:lnTo>
                    <a:pt x="24030" y="32695"/>
                  </a:lnTo>
                  <a:cubicBezTo>
                    <a:pt x="15708" y="614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EDA36"/>
            </a:solidFill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111;p22"/>
            <p:cNvSpPr/>
            <p:nvPr/>
          </p:nvSpPr>
          <p:spPr>
            <a:xfrm>
              <a:off x="3968677" y="2097737"/>
              <a:ext cx="1609011" cy="1694677"/>
            </a:xfrm>
            <a:custGeom>
              <a:avLst/>
              <a:gdLst/>
              <a:ahLst/>
              <a:cxnLst/>
              <a:rect l="l" t="t" r="r" b="b"/>
              <a:pathLst>
                <a:path w="20548" h="21642" extrusionOk="0">
                  <a:moveTo>
                    <a:pt x="12565" y="1"/>
                  </a:moveTo>
                  <a:cubicBezTo>
                    <a:pt x="12377" y="1"/>
                    <a:pt x="12122" y="165"/>
                    <a:pt x="11773" y="428"/>
                  </a:cubicBezTo>
                  <a:cubicBezTo>
                    <a:pt x="10995" y="1013"/>
                    <a:pt x="10642" y="3018"/>
                    <a:pt x="10616" y="3332"/>
                  </a:cubicBezTo>
                  <a:cubicBezTo>
                    <a:pt x="10613" y="3375"/>
                    <a:pt x="10592" y="3394"/>
                    <a:pt x="10558" y="3394"/>
                  </a:cubicBezTo>
                  <a:cubicBezTo>
                    <a:pt x="10339" y="3394"/>
                    <a:pt x="9548" y="2618"/>
                    <a:pt x="8838" y="2255"/>
                  </a:cubicBezTo>
                  <a:cubicBezTo>
                    <a:pt x="8017" y="1837"/>
                    <a:pt x="5575" y="480"/>
                    <a:pt x="4436" y="215"/>
                  </a:cubicBezTo>
                  <a:cubicBezTo>
                    <a:pt x="4219" y="165"/>
                    <a:pt x="4031" y="144"/>
                    <a:pt x="3869" y="144"/>
                  </a:cubicBezTo>
                  <a:cubicBezTo>
                    <a:pt x="3174" y="144"/>
                    <a:pt x="2941" y="534"/>
                    <a:pt x="2928" y="731"/>
                  </a:cubicBezTo>
                  <a:cubicBezTo>
                    <a:pt x="2913" y="975"/>
                    <a:pt x="3225" y="1664"/>
                    <a:pt x="3225" y="1664"/>
                  </a:cubicBezTo>
                  <a:cubicBezTo>
                    <a:pt x="3225" y="1664"/>
                    <a:pt x="2969" y="1602"/>
                    <a:pt x="2647" y="1602"/>
                  </a:cubicBezTo>
                  <a:cubicBezTo>
                    <a:pt x="2395" y="1602"/>
                    <a:pt x="2103" y="1640"/>
                    <a:pt x="1863" y="1775"/>
                  </a:cubicBezTo>
                  <a:cubicBezTo>
                    <a:pt x="1319" y="2084"/>
                    <a:pt x="1884" y="2912"/>
                    <a:pt x="1884" y="2912"/>
                  </a:cubicBezTo>
                  <a:cubicBezTo>
                    <a:pt x="1884" y="2912"/>
                    <a:pt x="1794" y="2876"/>
                    <a:pt x="1661" y="2876"/>
                  </a:cubicBezTo>
                  <a:cubicBezTo>
                    <a:pt x="1482" y="2876"/>
                    <a:pt x="1226" y="2942"/>
                    <a:pt x="1013" y="3253"/>
                  </a:cubicBezTo>
                  <a:cubicBezTo>
                    <a:pt x="643" y="3793"/>
                    <a:pt x="1442" y="4283"/>
                    <a:pt x="1442" y="4283"/>
                  </a:cubicBezTo>
                  <a:cubicBezTo>
                    <a:pt x="1442" y="4283"/>
                    <a:pt x="1224" y="4155"/>
                    <a:pt x="970" y="4155"/>
                  </a:cubicBezTo>
                  <a:cubicBezTo>
                    <a:pt x="743" y="4155"/>
                    <a:pt x="488" y="4257"/>
                    <a:pt x="331" y="4643"/>
                  </a:cubicBezTo>
                  <a:cubicBezTo>
                    <a:pt x="0" y="5463"/>
                    <a:pt x="2676" y="7182"/>
                    <a:pt x="2676" y="7182"/>
                  </a:cubicBezTo>
                  <a:cubicBezTo>
                    <a:pt x="4044" y="8246"/>
                    <a:pt x="6304" y="11020"/>
                    <a:pt x="6354" y="11090"/>
                  </a:cubicBezTo>
                  <a:cubicBezTo>
                    <a:pt x="6407" y="11161"/>
                    <a:pt x="13369" y="21641"/>
                    <a:pt x="13369" y="21641"/>
                  </a:cubicBezTo>
                  <a:lnTo>
                    <a:pt x="20547" y="15800"/>
                  </a:lnTo>
                  <a:cubicBezTo>
                    <a:pt x="20547" y="15800"/>
                    <a:pt x="19815" y="14868"/>
                    <a:pt x="18223" y="13018"/>
                  </a:cubicBezTo>
                  <a:cubicBezTo>
                    <a:pt x="16631" y="11167"/>
                    <a:pt x="16115" y="9645"/>
                    <a:pt x="14608" y="7360"/>
                  </a:cubicBezTo>
                  <a:cubicBezTo>
                    <a:pt x="13101" y="5075"/>
                    <a:pt x="13138" y="1975"/>
                    <a:pt x="13000" y="861"/>
                  </a:cubicBezTo>
                  <a:cubicBezTo>
                    <a:pt x="12924" y="248"/>
                    <a:pt x="12795" y="1"/>
                    <a:pt x="12565" y="1"/>
                  </a:cubicBezTo>
                  <a:close/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112;p22"/>
            <p:cNvSpPr/>
            <p:nvPr/>
          </p:nvSpPr>
          <p:spPr>
            <a:xfrm>
              <a:off x="3993030" y="2314879"/>
              <a:ext cx="523782" cy="212911"/>
            </a:xfrm>
            <a:custGeom>
              <a:avLst/>
              <a:gdLst/>
              <a:ahLst/>
              <a:cxnLst/>
              <a:rect l="l" t="t" r="r" b="b"/>
              <a:pathLst>
                <a:path w="6689" h="2719" fill="none" extrusionOk="0">
                  <a:moveTo>
                    <a:pt x="893" y="1453"/>
                  </a:moveTo>
                  <a:cubicBezTo>
                    <a:pt x="893" y="1453"/>
                    <a:pt x="1" y="1"/>
                    <a:pt x="1670" y="178"/>
                  </a:cubicBezTo>
                  <a:cubicBezTo>
                    <a:pt x="3338" y="356"/>
                    <a:pt x="5600" y="1900"/>
                    <a:pt x="6689" y="2719"/>
                  </a:cubicBez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113;p22"/>
            <p:cNvSpPr/>
            <p:nvPr/>
          </p:nvSpPr>
          <p:spPr>
            <a:xfrm>
              <a:off x="3954190" y="1993668"/>
              <a:ext cx="1626317" cy="1801485"/>
            </a:xfrm>
            <a:custGeom>
              <a:avLst/>
              <a:gdLst/>
              <a:ahLst/>
              <a:cxnLst/>
              <a:rect l="l" t="t" r="r" b="b"/>
              <a:pathLst>
                <a:path w="20769" h="23006" fill="none" extrusionOk="0">
                  <a:moveTo>
                    <a:pt x="9003" y="10107"/>
                  </a:moveTo>
                  <a:cubicBezTo>
                    <a:pt x="9003" y="10107"/>
                    <a:pt x="8393" y="8244"/>
                    <a:pt x="11052" y="7472"/>
                  </a:cubicBezTo>
                  <a:cubicBezTo>
                    <a:pt x="11052" y="7472"/>
                    <a:pt x="10039" y="3514"/>
                    <a:pt x="11958" y="1757"/>
                  </a:cubicBezTo>
                  <a:cubicBezTo>
                    <a:pt x="13878" y="0"/>
                    <a:pt x="12833" y="4524"/>
                    <a:pt x="14118" y="7280"/>
                  </a:cubicBezTo>
                  <a:cubicBezTo>
                    <a:pt x="15401" y="10036"/>
                    <a:pt x="16855" y="12696"/>
                    <a:pt x="18222" y="14145"/>
                  </a:cubicBezTo>
                  <a:cubicBezTo>
                    <a:pt x="19588" y="15595"/>
                    <a:pt x="20769" y="17177"/>
                    <a:pt x="20769" y="17177"/>
                  </a:cubicBezTo>
                  <a:lnTo>
                    <a:pt x="13510" y="23006"/>
                  </a:lnTo>
                  <a:cubicBezTo>
                    <a:pt x="13510" y="23006"/>
                    <a:pt x="11029" y="19237"/>
                    <a:pt x="7204" y="13387"/>
                  </a:cubicBezTo>
                  <a:cubicBezTo>
                    <a:pt x="3378" y="7538"/>
                    <a:pt x="1" y="7410"/>
                    <a:pt x="516" y="5971"/>
                  </a:cubicBezTo>
                  <a:cubicBezTo>
                    <a:pt x="1148" y="4204"/>
                    <a:pt x="5656" y="8365"/>
                    <a:pt x="5656" y="8365"/>
                  </a:cubicBez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" name="Google Shape;114;p22"/>
            <p:cNvSpPr/>
            <p:nvPr/>
          </p:nvSpPr>
          <p:spPr>
            <a:xfrm>
              <a:off x="4056379" y="2220442"/>
              <a:ext cx="536468" cy="198816"/>
            </a:xfrm>
            <a:custGeom>
              <a:avLst/>
              <a:gdLst/>
              <a:ahLst/>
              <a:cxnLst/>
              <a:rect l="l" t="t" r="r" b="b"/>
              <a:pathLst>
                <a:path w="6851" h="2539" fill="none" extrusionOk="0">
                  <a:moveTo>
                    <a:pt x="861" y="1384"/>
                  </a:moveTo>
                  <a:cubicBezTo>
                    <a:pt x="861" y="1384"/>
                    <a:pt x="0" y="328"/>
                    <a:pt x="1092" y="50"/>
                  </a:cubicBezTo>
                  <a:cubicBezTo>
                    <a:pt x="1274" y="4"/>
                    <a:pt x="1499" y="1"/>
                    <a:pt x="1760" y="35"/>
                  </a:cubicBezTo>
                  <a:cubicBezTo>
                    <a:pt x="3075" y="205"/>
                    <a:pt x="5257" y="1308"/>
                    <a:pt x="6850" y="2538"/>
                  </a:cubicBez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115;p22"/>
            <p:cNvSpPr/>
            <p:nvPr/>
          </p:nvSpPr>
          <p:spPr>
            <a:xfrm>
              <a:off x="4176109" y="2102200"/>
              <a:ext cx="624717" cy="279862"/>
            </a:xfrm>
            <a:custGeom>
              <a:avLst/>
              <a:gdLst/>
              <a:ahLst/>
              <a:cxnLst/>
              <a:rect l="l" t="t" r="r" b="b"/>
              <a:pathLst>
                <a:path w="7978" h="3574" fill="none" extrusionOk="0">
                  <a:moveTo>
                    <a:pt x="7977" y="3574"/>
                  </a:moveTo>
                  <a:cubicBezTo>
                    <a:pt x="7977" y="3574"/>
                    <a:pt x="4854" y="657"/>
                    <a:pt x="1289" y="174"/>
                  </a:cubicBezTo>
                  <a:cubicBezTo>
                    <a:pt x="0" y="1"/>
                    <a:pt x="54" y="1286"/>
                    <a:pt x="1320" y="1821"/>
                  </a:cubicBez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116;p22"/>
            <p:cNvSpPr/>
            <p:nvPr/>
          </p:nvSpPr>
          <p:spPr>
            <a:xfrm>
              <a:off x="4665364" y="2275491"/>
              <a:ext cx="2481407" cy="2316967"/>
            </a:xfrm>
            <a:custGeom>
              <a:avLst/>
              <a:gdLst/>
              <a:ahLst/>
              <a:cxnLst/>
              <a:rect l="l" t="t" r="r" b="b"/>
              <a:pathLst>
                <a:path w="31689" h="29589" extrusionOk="0">
                  <a:moveTo>
                    <a:pt x="13847" y="14669"/>
                  </a:moveTo>
                  <a:lnTo>
                    <a:pt x="16876" y="17196"/>
                  </a:lnTo>
                  <a:cubicBezTo>
                    <a:pt x="15866" y="16517"/>
                    <a:pt x="14833" y="15629"/>
                    <a:pt x="13847" y="14669"/>
                  </a:cubicBezTo>
                  <a:close/>
                  <a:moveTo>
                    <a:pt x="31689" y="1"/>
                  </a:moveTo>
                  <a:cubicBezTo>
                    <a:pt x="31688" y="1"/>
                    <a:pt x="29465" y="1194"/>
                    <a:pt x="27683" y="2803"/>
                  </a:cubicBezTo>
                  <a:cubicBezTo>
                    <a:pt x="24756" y="5446"/>
                    <a:pt x="19643" y="10169"/>
                    <a:pt x="13847" y="14669"/>
                  </a:cubicBezTo>
                  <a:cubicBezTo>
                    <a:pt x="10636" y="11547"/>
                    <a:pt x="7891" y="7658"/>
                    <a:pt x="7891" y="7658"/>
                  </a:cubicBezTo>
                  <a:lnTo>
                    <a:pt x="0" y="14416"/>
                  </a:lnTo>
                  <a:cubicBezTo>
                    <a:pt x="0" y="14416"/>
                    <a:pt x="8607" y="27775"/>
                    <a:pt x="13776" y="29445"/>
                  </a:cubicBezTo>
                  <a:cubicBezTo>
                    <a:pt x="14078" y="29542"/>
                    <a:pt x="14403" y="29588"/>
                    <a:pt x="14747" y="29588"/>
                  </a:cubicBezTo>
                  <a:cubicBezTo>
                    <a:pt x="20286" y="29588"/>
                    <a:pt x="30759" y="17677"/>
                    <a:pt x="30759" y="17677"/>
                  </a:cubicBezTo>
                  <a:lnTo>
                    <a:pt x="31689" y="1"/>
                  </a:lnTo>
                  <a:close/>
                </a:path>
              </a:pathLst>
            </a:custGeom>
            <a:solidFill>
              <a:srgbClr val="EEDA36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117;p22"/>
            <p:cNvSpPr/>
            <p:nvPr/>
          </p:nvSpPr>
          <p:spPr>
            <a:xfrm>
              <a:off x="4665364" y="2275491"/>
              <a:ext cx="2481407" cy="2436460"/>
            </a:xfrm>
            <a:custGeom>
              <a:avLst/>
              <a:gdLst/>
              <a:ahLst/>
              <a:cxnLst/>
              <a:rect l="l" t="t" r="r" b="b"/>
              <a:pathLst>
                <a:path w="31689" h="31115" fill="none" extrusionOk="0">
                  <a:moveTo>
                    <a:pt x="16876" y="17196"/>
                  </a:moveTo>
                  <a:cubicBezTo>
                    <a:pt x="15866" y="16517"/>
                    <a:pt x="14833" y="15629"/>
                    <a:pt x="13847" y="14669"/>
                  </a:cubicBezTo>
                  <a:cubicBezTo>
                    <a:pt x="10636" y="11547"/>
                    <a:pt x="7891" y="7658"/>
                    <a:pt x="7891" y="7658"/>
                  </a:cubicBezTo>
                  <a:lnTo>
                    <a:pt x="0" y="14416"/>
                  </a:lnTo>
                  <a:cubicBezTo>
                    <a:pt x="0" y="14416"/>
                    <a:pt x="8607" y="27775"/>
                    <a:pt x="13776" y="29445"/>
                  </a:cubicBezTo>
                  <a:cubicBezTo>
                    <a:pt x="18944" y="31114"/>
                    <a:pt x="30759" y="17677"/>
                    <a:pt x="30759" y="17677"/>
                  </a:cubicBezTo>
                  <a:lnTo>
                    <a:pt x="31689" y="1"/>
                  </a:lnTo>
                  <a:cubicBezTo>
                    <a:pt x="31689" y="1"/>
                    <a:pt x="29465" y="1194"/>
                    <a:pt x="27683" y="2803"/>
                  </a:cubicBezTo>
                  <a:cubicBezTo>
                    <a:pt x="24756" y="5446"/>
                    <a:pt x="19643" y="10169"/>
                    <a:pt x="13847" y="14669"/>
                  </a:cubicBez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118;p22"/>
            <p:cNvSpPr/>
            <p:nvPr/>
          </p:nvSpPr>
          <p:spPr>
            <a:xfrm>
              <a:off x="4665364" y="2875157"/>
              <a:ext cx="819540" cy="816095"/>
            </a:xfrm>
            <a:custGeom>
              <a:avLst/>
              <a:gdLst/>
              <a:ahLst/>
              <a:cxnLst/>
              <a:rect l="l" t="t" r="r" b="b"/>
              <a:pathLst>
                <a:path w="10466" h="10422" extrusionOk="0">
                  <a:moveTo>
                    <a:pt x="7891" y="0"/>
                  </a:moveTo>
                  <a:lnTo>
                    <a:pt x="0" y="6758"/>
                  </a:lnTo>
                  <a:cubicBezTo>
                    <a:pt x="0" y="6758"/>
                    <a:pt x="1001" y="8311"/>
                    <a:pt x="2522" y="10421"/>
                  </a:cubicBezTo>
                  <a:lnTo>
                    <a:pt x="10465" y="3318"/>
                  </a:lnTo>
                  <a:cubicBezTo>
                    <a:pt x="8926" y="1465"/>
                    <a:pt x="7891" y="0"/>
                    <a:pt x="7891" y="0"/>
                  </a:cubicBezTo>
                  <a:close/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" name="Google Shape;119;p22"/>
            <p:cNvSpPr/>
            <p:nvPr/>
          </p:nvSpPr>
          <p:spPr>
            <a:xfrm>
              <a:off x="5245688" y="3033883"/>
              <a:ext cx="87388" cy="84178"/>
            </a:xfrm>
            <a:custGeom>
              <a:avLst/>
              <a:gdLst/>
              <a:ahLst/>
              <a:cxnLst/>
              <a:rect l="l" t="t" r="r" b="b"/>
              <a:pathLst>
                <a:path w="1116" h="1075" extrusionOk="0">
                  <a:moveTo>
                    <a:pt x="580" y="0"/>
                  </a:moveTo>
                  <a:cubicBezTo>
                    <a:pt x="362" y="0"/>
                    <a:pt x="166" y="132"/>
                    <a:pt x="83" y="333"/>
                  </a:cubicBezTo>
                  <a:cubicBezTo>
                    <a:pt x="0" y="533"/>
                    <a:pt x="46" y="764"/>
                    <a:pt x="200" y="918"/>
                  </a:cubicBezTo>
                  <a:cubicBezTo>
                    <a:pt x="303" y="1020"/>
                    <a:pt x="440" y="1074"/>
                    <a:pt x="579" y="1074"/>
                  </a:cubicBezTo>
                  <a:cubicBezTo>
                    <a:pt x="648" y="1074"/>
                    <a:pt x="718" y="1061"/>
                    <a:pt x="785" y="1033"/>
                  </a:cubicBezTo>
                  <a:cubicBezTo>
                    <a:pt x="986" y="950"/>
                    <a:pt x="1116" y="754"/>
                    <a:pt x="1116" y="537"/>
                  </a:cubicBezTo>
                  <a:cubicBezTo>
                    <a:pt x="1116" y="241"/>
                    <a:pt x="876" y="0"/>
                    <a:pt x="580" y="0"/>
                  </a:cubicBezTo>
                  <a:close/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" name="Google Shape;120;p22"/>
            <p:cNvSpPr/>
            <p:nvPr/>
          </p:nvSpPr>
          <p:spPr>
            <a:xfrm>
              <a:off x="6234221" y="2174555"/>
              <a:ext cx="2590956" cy="2727128"/>
            </a:xfrm>
            <a:custGeom>
              <a:avLst/>
              <a:gdLst/>
              <a:ahLst/>
              <a:cxnLst/>
              <a:rect l="l" t="t" r="r" b="b"/>
              <a:pathLst>
                <a:path w="33088" h="34827" extrusionOk="0">
                  <a:moveTo>
                    <a:pt x="16544" y="1"/>
                  </a:moveTo>
                  <a:cubicBezTo>
                    <a:pt x="7407" y="1"/>
                    <a:pt x="1" y="14113"/>
                    <a:pt x="1" y="31521"/>
                  </a:cubicBezTo>
                  <a:cubicBezTo>
                    <a:pt x="1" y="31669"/>
                    <a:pt x="1" y="34680"/>
                    <a:pt x="1" y="34827"/>
                  </a:cubicBezTo>
                  <a:lnTo>
                    <a:pt x="33087" y="34827"/>
                  </a:lnTo>
                  <a:cubicBezTo>
                    <a:pt x="33088" y="34680"/>
                    <a:pt x="33087" y="31669"/>
                    <a:pt x="33087" y="31521"/>
                  </a:cubicBezTo>
                  <a:cubicBezTo>
                    <a:pt x="33087" y="14113"/>
                    <a:pt x="25680" y="1"/>
                    <a:pt x="16544" y="1"/>
                  </a:cubicBezTo>
                  <a:close/>
                </a:path>
              </a:pathLst>
            </a:custGeom>
            <a:solidFill>
              <a:srgbClr val="EEDA36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121;p22"/>
            <p:cNvSpPr/>
            <p:nvPr/>
          </p:nvSpPr>
          <p:spPr>
            <a:xfrm>
              <a:off x="7525484" y="2793249"/>
              <a:ext cx="78" cy="2108440"/>
            </a:xfrm>
            <a:custGeom>
              <a:avLst/>
              <a:gdLst/>
              <a:ahLst/>
              <a:cxnLst/>
              <a:rect l="l" t="t" r="r" b="b"/>
              <a:pathLst>
                <a:path w="1" h="26926" fill="none" extrusionOk="0">
                  <a:moveTo>
                    <a:pt x="0" y="1"/>
                  </a:moveTo>
                  <a:lnTo>
                    <a:pt x="0" y="26926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Google Shape;122;p22"/>
            <p:cNvSpPr/>
            <p:nvPr/>
          </p:nvSpPr>
          <p:spPr>
            <a:xfrm>
              <a:off x="7030121" y="2174555"/>
              <a:ext cx="999172" cy="640848"/>
            </a:xfrm>
            <a:custGeom>
              <a:avLst/>
              <a:gdLst/>
              <a:ahLst/>
              <a:cxnLst/>
              <a:rect l="l" t="t" r="r" b="b"/>
              <a:pathLst>
                <a:path w="12760" h="8184" extrusionOk="0">
                  <a:moveTo>
                    <a:pt x="6381" y="1"/>
                  </a:moveTo>
                  <a:cubicBezTo>
                    <a:pt x="4195" y="1"/>
                    <a:pt x="1911" y="963"/>
                    <a:pt x="0" y="2431"/>
                  </a:cubicBezTo>
                  <a:lnTo>
                    <a:pt x="6381" y="8184"/>
                  </a:lnTo>
                  <a:lnTo>
                    <a:pt x="12759" y="2433"/>
                  </a:lnTo>
                  <a:cubicBezTo>
                    <a:pt x="10797" y="867"/>
                    <a:pt x="8641" y="1"/>
                    <a:pt x="6381" y="1"/>
                  </a:cubicBezTo>
                  <a:close/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2" name="Google Shape;123;p22"/>
            <p:cNvSpPr/>
            <p:nvPr/>
          </p:nvSpPr>
          <p:spPr>
            <a:xfrm>
              <a:off x="6234142" y="3341704"/>
              <a:ext cx="2591034" cy="1559992"/>
            </a:xfrm>
            <a:custGeom>
              <a:avLst/>
              <a:gdLst/>
              <a:ahLst/>
              <a:cxnLst/>
              <a:rect l="l" t="t" r="r" b="b"/>
              <a:pathLst>
                <a:path w="33089" h="19922" fill="none" extrusionOk="0">
                  <a:moveTo>
                    <a:pt x="2380" y="330"/>
                  </a:moveTo>
                  <a:cubicBezTo>
                    <a:pt x="871" y="5083"/>
                    <a:pt x="2" y="10657"/>
                    <a:pt x="2" y="16616"/>
                  </a:cubicBezTo>
                  <a:cubicBezTo>
                    <a:pt x="2" y="16764"/>
                    <a:pt x="0" y="19775"/>
                    <a:pt x="2" y="19922"/>
                  </a:cubicBezTo>
                  <a:lnTo>
                    <a:pt x="33088" y="19922"/>
                  </a:lnTo>
                  <a:cubicBezTo>
                    <a:pt x="33089" y="19775"/>
                    <a:pt x="33088" y="16764"/>
                    <a:pt x="33088" y="16616"/>
                  </a:cubicBezTo>
                  <a:cubicBezTo>
                    <a:pt x="33088" y="10519"/>
                    <a:pt x="32179" y="4824"/>
                    <a:pt x="30605" y="0"/>
                  </a:cubicBez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3" name="Google Shape;124;p22"/>
            <p:cNvSpPr/>
            <p:nvPr/>
          </p:nvSpPr>
          <p:spPr>
            <a:xfrm>
              <a:off x="7031844" y="2174476"/>
              <a:ext cx="997606" cy="190359"/>
            </a:xfrm>
            <a:custGeom>
              <a:avLst/>
              <a:gdLst/>
              <a:ahLst/>
              <a:cxnLst/>
              <a:rect l="l" t="t" r="r" b="b"/>
              <a:pathLst>
                <a:path w="12740" h="2431" fill="none" extrusionOk="0">
                  <a:moveTo>
                    <a:pt x="12740" y="2431"/>
                  </a:moveTo>
                  <a:cubicBezTo>
                    <a:pt x="10776" y="865"/>
                    <a:pt x="8620" y="0"/>
                    <a:pt x="6359" y="0"/>
                  </a:cubicBezTo>
                  <a:cubicBezTo>
                    <a:pt x="4106" y="0"/>
                    <a:pt x="1958" y="858"/>
                    <a:pt x="1" y="2414"/>
                  </a:cubicBez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125;p22"/>
            <p:cNvSpPr/>
            <p:nvPr/>
          </p:nvSpPr>
          <p:spPr>
            <a:xfrm>
              <a:off x="6944141" y="1993042"/>
              <a:ext cx="1162751" cy="851332"/>
            </a:xfrm>
            <a:custGeom>
              <a:avLst/>
              <a:gdLst/>
              <a:ahLst/>
              <a:cxnLst/>
              <a:rect l="l" t="t" r="r" b="b"/>
              <a:pathLst>
                <a:path w="14849" h="10872" extrusionOk="0">
                  <a:moveTo>
                    <a:pt x="6510" y="0"/>
                  </a:moveTo>
                  <a:cubicBezTo>
                    <a:pt x="5662" y="0"/>
                    <a:pt x="4829" y="410"/>
                    <a:pt x="4323" y="1169"/>
                  </a:cubicBezTo>
                  <a:lnTo>
                    <a:pt x="804" y="6454"/>
                  </a:lnTo>
                  <a:cubicBezTo>
                    <a:pt x="1" y="7661"/>
                    <a:pt x="328" y="9293"/>
                    <a:pt x="1535" y="10096"/>
                  </a:cubicBezTo>
                  <a:lnTo>
                    <a:pt x="2038" y="10431"/>
                  </a:lnTo>
                  <a:cubicBezTo>
                    <a:pt x="2485" y="10729"/>
                    <a:pt x="2991" y="10871"/>
                    <a:pt x="3491" y="10871"/>
                  </a:cubicBezTo>
                  <a:cubicBezTo>
                    <a:pt x="4341" y="10871"/>
                    <a:pt x="5174" y="10460"/>
                    <a:pt x="5680" y="9700"/>
                  </a:cubicBezTo>
                  <a:lnTo>
                    <a:pt x="7424" y="7082"/>
                  </a:lnTo>
                  <a:lnTo>
                    <a:pt x="9167" y="9700"/>
                  </a:lnTo>
                  <a:cubicBezTo>
                    <a:pt x="9673" y="10460"/>
                    <a:pt x="10507" y="10871"/>
                    <a:pt x="11357" y="10871"/>
                  </a:cubicBezTo>
                  <a:cubicBezTo>
                    <a:pt x="11857" y="10871"/>
                    <a:pt x="12362" y="10729"/>
                    <a:pt x="12810" y="10431"/>
                  </a:cubicBezTo>
                  <a:lnTo>
                    <a:pt x="13313" y="10096"/>
                  </a:lnTo>
                  <a:cubicBezTo>
                    <a:pt x="14521" y="9293"/>
                    <a:pt x="14849" y="7661"/>
                    <a:pt x="14044" y="6454"/>
                  </a:cubicBezTo>
                  <a:lnTo>
                    <a:pt x="10525" y="1169"/>
                  </a:lnTo>
                  <a:cubicBezTo>
                    <a:pt x="10019" y="410"/>
                    <a:pt x="9187" y="0"/>
                    <a:pt x="8339" y="0"/>
                  </a:cubicBezTo>
                  <a:cubicBezTo>
                    <a:pt x="8031" y="0"/>
                    <a:pt x="7721" y="54"/>
                    <a:pt x="7424" y="165"/>
                  </a:cubicBezTo>
                  <a:cubicBezTo>
                    <a:pt x="7127" y="54"/>
                    <a:pt x="6818" y="0"/>
                    <a:pt x="6510" y="0"/>
                  </a:cubicBezTo>
                  <a:close/>
                </a:path>
              </a:pathLst>
            </a:custGeom>
            <a:solidFill>
              <a:srgbClr val="FEFEFF"/>
            </a:solidFill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5" name="Google Shape;126;p22"/>
            <p:cNvSpPr/>
            <p:nvPr/>
          </p:nvSpPr>
          <p:spPr>
            <a:xfrm>
              <a:off x="7476229" y="2409472"/>
              <a:ext cx="93574" cy="80106"/>
            </a:xfrm>
            <a:custGeom>
              <a:avLst/>
              <a:gdLst/>
              <a:ahLst/>
              <a:cxnLst/>
              <a:rect l="l" t="t" r="r" b="b"/>
              <a:pathLst>
                <a:path w="1195" h="1023" extrusionOk="0">
                  <a:moveTo>
                    <a:pt x="683" y="0"/>
                  </a:moveTo>
                  <a:cubicBezTo>
                    <a:pt x="228" y="0"/>
                    <a:pt x="1" y="551"/>
                    <a:pt x="322" y="872"/>
                  </a:cubicBezTo>
                  <a:cubicBezTo>
                    <a:pt x="420" y="970"/>
                    <a:pt x="551" y="1022"/>
                    <a:pt x="684" y="1022"/>
                  </a:cubicBezTo>
                  <a:cubicBezTo>
                    <a:pt x="750" y="1022"/>
                    <a:pt x="816" y="1010"/>
                    <a:pt x="879" y="984"/>
                  </a:cubicBezTo>
                  <a:cubicBezTo>
                    <a:pt x="1070" y="905"/>
                    <a:pt x="1194" y="717"/>
                    <a:pt x="1194" y="512"/>
                  </a:cubicBezTo>
                  <a:cubicBezTo>
                    <a:pt x="1194" y="230"/>
                    <a:pt x="966" y="0"/>
                    <a:pt x="683" y="0"/>
                  </a:cubicBezTo>
                  <a:close/>
                </a:path>
              </a:pathLst>
            </a:custGeom>
            <a:solidFill>
              <a:srgbClr val="FEFEFF"/>
            </a:solidFill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6" name="Google Shape;127;p22"/>
            <p:cNvSpPr/>
            <p:nvPr/>
          </p:nvSpPr>
          <p:spPr>
            <a:xfrm>
              <a:off x="7643647" y="1258220"/>
              <a:ext cx="429738" cy="426371"/>
            </a:xfrm>
            <a:custGeom>
              <a:avLst/>
              <a:gdLst/>
              <a:ahLst/>
              <a:cxnLst/>
              <a:rect l="l" t="t" r="r" b="b"/>
              <a:pathLst>
                <a:path w="5488" h="5445" fill="none" extrusionOk="0">
                  <a:moveTo>
                    <a:pt x="5488" y="2723"/>
                  </a:moveTo>
                  <a:cubicBezTo>
                    <a:pt x="5488" y="4226"/>
                    <a:pt x="4259" y="5445"/>
                    <a:pt x="2745" y="5445"/>
                  </a:cubicBezTo>
                  <a:cubicBezTo>
                    <a:pt x="1229" y="5445"/>
                    <a:pt x="0" y="4226"/>
                    <a:pt x="0" y="2723"/>
                  </a:cubicBezTo>
                  <a:cubicBezTo>
                    <a:pt x="0" y="1219"/>
                    <a:pt x="1229" y="1"/>
                    <a:pt x="2745" y="1"/>
                  </a:cubicBezTo>
                  <a:cubicBezTo>
                    <a:pt x="4259" y="1"/>
                    <a:pt x="5488" y="1219"/>
                    <a:pt x="5488" y="2723"/>
                  </a:cubicBezTo>
                  <a:close/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7" name="Google Shape;128;p22"/>
            <p:cNvSpPr/>
            <p:nvPr/>
          </p:nvSpPr>
          <p:spPr>
            <a:xfrm>
              <a:off x="6810865" y="810153"/>
              <a:ext cx="925565" cy="1554667"/>
            </a:xfrm>
            <a:custGeom>
              <a:avLst/>
              <a:gdLst/>
              <a:ahLst/>
              <a:cxnLst/>
              <a:rect l="l" t="t" r="r" b="b"/>
              <a:pathLst>
                <a:path w="11820" h="19854" extrusionOk="0">
                  <a:moveTo>
                    <a:pt x="4168" y="0"/>
                  </a:moveTo>
                  <a:cubicBezTo>
                    <a:pt x="1876" y="0"/>
                    <a:pt x="1" y="2134"/>
                    <a:pt x="1" y="4744"/>
                  </a:cubicBezTo>
                  <a:lnTo>
                    <a:pt x="1" y="10086"/>
                  </a:lnTo>
                  <a:cubicBezTo>
                    <a:pt x="1" y="12695"/>
                    <a:pt x="1876" y="14830"/>
                    <a:pt x="4168" y="14830"/>
                  </a:cubicBezTo>
                  <a:lnTo>
                    <a:pt x="6161" y="14830"/>
                  </a:lnTo>
                  <a:lnTo>
                    <a:pt x="6161" y="17708"/>
                  </a:lnTo>
                  <a:cubicBezTo>
                    <a:pt x="6161" y="18889"/>
                    <a:pt x="7127" y="19854"/>
                    <a:pt x="8306" y="19854"/>
                  </a:cubicBezTo>
                  <a:lnTo>
                    <a:pt x="9674" y="19854"/>
                  </a:lnTo>
                  <a:cubicBezTo>
                    <a:pt x="10855" y="19854"/>
                    <a:pt x="11820" y="18889"/>
                    <a:pt x="11820" y="17708"/>
                  </a:cubicBezTo>
                  <a:lnTo>
                    <a:pt x="11820" y="11022"/>
                  </a:lnTo>
                  <a:cubicBezTo>
                    <a:pt x="11820" y="10857"/>
                    <a:pt x="11800" y="10693"/>
                    <a:pt x="11761" y="10533"/>
                  </a:cubicBezTo>
                  <a:cubicBezTo>
                    <a:pt x="11773" y="10386"/>
                    <a:pt x="11780" y="10237"/>
                    <a:pt x="11780" y="10086"/>
                  </a:cubicBezTo>
                  <a:lnTo>
                    <a:pt x="11780" y="4744"/>
                  </a:lnTo>
                  <a:cubicBezTo>
                    <a:pt x="11780" y="2134"/>
                    <a:pt x="9907" y="0"/>
                    <a:pt x="7614" y="0"/>
                  </a:cubicBezTo>
                  <a:close/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8" name="Google Shape;129;p22"/>
            <p:cNvSpPr/>
            <p:nvPr/>
          </p:nvSpPr>
          <p:spPr>
            <a:xfrm>
              <a:off x="6136495" y="217770"/>
              <a:ext cx="2138979" cy="1584110"/>
            </a:xfrm>
            <a:custGeom>
              <a:avLst/>
              <a:gdLst/>
              <a:ahLst/>
              <a:cxnLst/>
              <a:rect l="l" t="t" r="r" b="b"/>
              <a:pathLst>
                <a:path w="27316" h="20230" extrusionOk="0">
                  <a:moveTo>
                    <a:pt x="5246" y="1"/>
                  </a:moveTo>
                  <a:cubicBezTo>
                    <a:pt x="3254" y="1"/>
                    <a:pt x="1" y="2286"/>
                    <a:pt x="3523" y="7564"/>
                  </a:cubicBezTo>
                  <a:cubicBezTo>
                    <a:pt x="5999" y="11275"/>
                    <a:pt x="11880" y="11906"/>
                    <a:pt x="15597" y="11906"/>
                  </a:cubicBezTo>
                  <a:cubicBezTo>
                    <a:pt x="17514" y="11906"/>
                    <a:pt x="18855" y="11738"/>
                    <a:pt x="18855" y="11738"/>
                  </a:cubicBezTo>
                  <a:lnTo>
                    <a:pt x="19491" y="15922"/>
                  </a:lnTo>
                  <a:lnTo>
                    <a:pt x="20191" y="17561"/>
                  </a:lnTo>
                  <a:lnTo>
                    <a:pt x="20507" y="20229"/>
                  </a:lnTo>
                  <a:cubicBezTo>
                    <a:pt x="25225" y="15457"/>
                    <a:pt x="27316" y="12182"/>
                    <a:pt x="24736" y="7564"/>
                  </a:cubicBezTo>
                  <a:cubicBezTo>
                    <a:pt x="22765" y="4033"/>
                    <a:pt x="17843" y="3617"/>
                    <a:pt x="15630" y="3617"/>
                  </a:cubicBezTo>
                  <a:cubicBezTo>
                    <a:pt x="14948" y="3617"/>
                    <a:pt x="14523" y="3657"/>
                    <a:pt x="14523" y="3657"/>
                  </a:cubicBezTo>
                  <a:cubicBezTo>
                    <a:pt x="13592" y="1919"/>
                    <a:pt x="11883" y="233"/>
                    <a:pt x="10244" y="233"/>
                  </a:cubicBezTo>
                  <a:cubicBezTo>
                    <a:pt x="10082" y="233"/>
                    <a:pt x="9922" y="250"/>
                    <a:pt x="9763" y="284"/>
                  </a:cubicBezTo>
                  <a:cubicBezTo>
                    <a:pt x="7986" y="667"/>
                    <a:pt x="9763" y="3085"/>
                    <a:pt x="9763" y="3085"/>
                  </a:cubicBezTo>
                  <a:cubicBezTo>
                    <a:pt x="9763" y="3085"/>
                    <a:pt x="7531" y="349"/>
                    <a:pt x="5622" y="30"/>
                  </a:cubicBezTo>
                  <a:cubicBezTo>
                    <a:pt x="5504" y="11"/>
                    <a:pt x="5378" y="1"/>
                    <a:pt x="52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130;p22"/>
            <p:cNvSpPr/>
            <p:nvPr/>
          </p:nvSpPr>
          <p:spPr>
            <a:xfrm>
              <a:off x="7934553" y="29053"/>
              <a:ext cx="768094" cy="768094"/>
            </a:xfrm>
            <a:custGeom>
              <a:avLst/>
              <a:gdLst/>
              <a:ahLst/>
              <a:cxnLst/>
              <a:rect l="l" t="t" r="r" b="b"/>
              <a:pathLst>
                <a:path w="9809" h="9809" extrusionOk="0">
                  <a:moveTo>
                    <a:pt x="4905" y="0"/>
                  </a:moveTo>
                  <a:cubicBezTo>
                    <a:pt x="2195" y="0"/>
                    <a:pt x="0" y="2197"/>
                    <a:pt x="0" y="4905"/>
                  </a:cubicBezTo>
                  <a:cubicBezTo>
                    <a:pt x="0" y="7614"/>
                    <a:pt x="2195" y="9809"/>
                    <a:pt x="4905" y="9809"/>
                  </a:cubicBezTo>
                  <a:cubicBezTo>
                    <a:pt x="7612" y="9809"/>
                    <a:pt x="9809" y="7614"/>
                    <a:pt x="9809" y="4905"/>
                  </a:cubicBezTo>
                  <a:cubicBezTo>
                    <a:pt x="9809" y="2197"/>
                    <a:pt x="7612" y="0"/>
                    <a:pt x="49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0" name="Google Shape;131;p22"/>
            <p:cNvSpPr/>
            <p:nvPr/>
          </p:nvSpPr>
          <p:spPr>
            <a:xfrm>
              <a:off x="7259166" y="1373956"/>
              <a:ext cx="322225" cy="310009"/>
            </a:xfrm>
            <a:custGeom>
              <a:avLst/>
              <a:gdLst/>
              <a:ahLst/>
              <a:cxnLst/>
              <a:rect l="l" t="t" r="r" b="b"/>
              <a:pathLst>
                <a:path w="4115" h="3959" extrusionOk="0">
                  <a:moveTo>
                    <a:pt x="2136" y="1"/>
                  </a:moveTo>
                  <a:cubicBezTo>
                    <a:pt x="1334" y="1"/>
                    <a:pt x="613" y="483"/>
                    <a:pt x="307" y="1222"/>
                  </a:cubicBezTo>
                  <a:cubicBezTo>
                    <a:pt x="0" y="1962"/>
                    <a:pt x="171" y="2813"/>
                    <a:pt x="736" y="3379"/>
                  </a:cubicBezTo>
                  <a:cubicBezTo>
                    <a:pt x="1114" y="3757"/>
                    <a:pt x="1621" y="3958"/>
                    <a:pt x="2136" y="3958"/>
                  </a:cubicBezTo>
                  <a:cubicBezTo>
                    <a:pt x="2391" y="3958"/>
                    <a:pt x="2648" y="3909"/>
                    <a:pt x="2893" y="3807"/>
                  </a:cubicBezTo>
                  <a:cubicBezTo>
                    <a:pt x="3632" y="3502"/>
                    <a:pt x="4114" y="2780"/>
                    <a:pt x="4114" y="1979"/>
                  </a:cubicBezTo>
                  <a:cubicBezTo>
                    <a:pt x="4114" y="887"/>
                    <a:pt x="3228" y="1"/>
                    <a:pt x="2136" y="1"/>
                  </a:cubicBezTo>
                  <a:close/>
                </a:path>
              </a:pathLst>
            </a:custGeom>
            <a:solidFill>
              <a:srgbClr val="E4B0C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1" name="Google Shape;132;p22"/>
            <p:cNvSpPr/>
            <p:nvPr/>
          </p:nvSpPr>
          <p:spPr>
            <a:xfrm>
              <a:off x="6822846" y="1404965"/>
              <a:ext cx="149171" cy="235933"/>
            </a:xfrm>
            <a:custGeom>
              <a:avLst/>
              <a:gdLst/>
              <a:ahLst/>
              <a:cxnLst/>
              <a:rect l="l" t="t" r="r" b="b"/>
              <a:pathLst>
                <a:path w="1905" h="3013" extrusionOk="0">
                  <a:moveTo>
                    <a:pt x="397" y="1"/>
                  </a:moveTo>
                  <a:cubicBezTo>
                    <a:pt x="392" y="1"/>
                    <a:pt x="387" y="1"/>
                    <a:pt x="382" y="1"/>
                  </a:cubicBezTo>
                  <a:cubicBezTo>
                    <a:pt x="265" y="1"/>
                    <a:pt x="147" y="16"/>
                    <a:pt x="33" y="43"/>
                  </a:cubicBezTo>
                  <a:lnTo>
                    <a:pt x="33" y="2096"/>
                  </a:lnTo>
                  <a:cubicBezTo>
                    <a:pt x="33" y="2403"/>
                    <a:pt x="0" y="2701"/>
                    <a:pt x="62" y="2990"/>
                  </a:cubicBezTo>
                  <a:cubicBezTo>
                    <a:pt x="168" y="3004"/>
                    <a:pt x="275" y="3013"/>
                    <a:pt x="382" y="3013"/>
                  </a:cubicBezTo>
                  <a:cubicBezTo>
                    <a:pt x="388" y="3013"/>
                    <a:pt x="394" y="3013"/>
                    <a:pt x="400" y="3013"/>
                  </a:cubicBezTo>
                  <a:cubicBezTo>
                    <a:pt x="1230" y="3013"/>
                    <a:pt x="1905" y="2339"/>
                    <a:pt x="1905" y="1507"/>
                  </a:cubicBezTo>
                  <a:cubicBezTo>
                    <a:pt x="1905" y="674"/>
                    <a:pt x="1229" y="1"/>
                    <a:pt x="397" y="1"/>
                  </a:cubicBezTo>
                  <a:close/>
                </a:path>
              </a:pathLst>
            </a:custGeom>
            <a:solidFill>
              <a:srgbClr val="E4B0C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133;p22"/>
            <p:cNvSpPr/>
            <p:nvPr/>
          </p:nvSpPr>
          <p:spPr>
            <a:xfrm>
              <a:off x="7186968" y="1257358"/>
              <a:ext cx="114717" cy="110410"/>
            </a:xfrm>
            <a:custGeom>
              <a:avLst/>
              <a:gdLst/>
              <a:ahLst/>
              <a:cxnLst/>
              <a:rect l="l" t="t" r="r" b="b"/>
              <a:pathLst>
                <a:path w="1465" h="1410" extrusionOk="0">
                  <a:moveTo>
                    <a:pt x="760" y="1"/>
                  </a:moveTo>
                  <a:cubicBezTo>
                    <a:pt x="476" y="1"/>
                    <a:pt x="218" y="171"/>
                    <a:pt x="109" y="434"/>
                  </a:cubicBezTo>
                  <a:cubicBezTo>
                    <a:pt x="1" y="698"/>
                    <a:pt x="60" y="1001"/>
                    <a:pt x="261" y="1202"/>
                  </a:cubicBezTo>
                  <a:cubicBezTo>
                    <a:pt x="396" y="1337"/>
                    <a:pt x="577" y="1409"/>
                    <a:pt x="761" y="1409"/>
                  </a:cubicBezTo>
                  <a:cubicBezTo>
                    <a:pt x="851" y="1409"/>
                    <a:pt x="942" y="1392"/>
                    <a:pt x="1029" y="1356"/>
                  </a:cubicBezTo>
                  <a:cubicBezTo>
                    <a:pt x="1293" y="1246"/>
                    <a:pt x="1465" y="990"/>
                    <a:pt x="1465" y="705"/>
                  </a:cubicBezTo>
                  <a:cubicBezTo>
                    <a:pt x="1465" y="315"/>
                    <a:pt x="1149" y="1"/>
                    <a:pt x="760" y="1"/>
                  </a:cubicBez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3" name="Google Shape;134;p22"/>
            <p:cNvSpPr/>
            <p:nvPr/>
          </p:nvSpPr>
          <p:spPr>
            <a:xfrm>
              <a:off x="6842892" y="1257358"/>
              <a:ext cx="97960" cy="94201"/>
            </a:xfrm>
            <a:custGeom>
              <a:avLst/>
              <a:gdLst/>
              <a:ahLst/>
              <a:cxnLst/>
              <a:rect l="l" t="t" r="r" b="b"/>
              <a:pathLst>
                <a:path w="1251" h="1203" extrusionOk="0">
                  <a:moveTo>
                    <a:pt x="650" y="1"/>
                  </a:moveTo>
                  <a:cubicBezTo>
                    <a:pt x="406" y="1"/>
                    <a:pt x="187" y="147"/>
                    <a:pt x="94" y="371"/>
                  </a:cubicBezTo>
                  <a:cubicBezTo>
                    <a:pt x="1" y="596"/>
                    <a:pt x="53" y="854"/>
                    <a:pt x="225" y="1026"/>
                  </a:cubicBezTo>
                  <a:cubicBezTo>
                    <a:pt x="340" y="1141"/>
                    <a:pt x="493" y="1203"/>
                    <a:pt x="650" y="1203"/>
                  </a:cubicBezTo>
                  <a:cubicBezTo>
                    <a:pt x="727" y="1203"/>
                    <a:pt x="805" y="1188"/>
                    <a:pt x="880" y="1157"/>
                  </a:cubicBezTo>
                  <a:cubicBezTo>
                    <a:pt x="1104" y="1064"/>
                    <a:pt x="1250" y="844"/>
                    <a:pt x="1250" y="602"/>
                  </a:cubicBezTo>
                  <a:cubicBezTo>
                    <a:pt x="1250" y="270"/>
                    <a:pt x="981" y="1"/>
                    <a:pt x="650" y="1"/>
                  </a:cubicBez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4" name="Google Shape;135;p22"/>
            <p:cNvSpPr/>
            <p:nvPr/>
          </p:nvSpPr>
          <p:spPr>
            <a:xfrm>
              <a:off x="6993396" y="1506136"/>
              <a:ext cx="193883" cy="110488"/>
            </a:xfrm>
            <a:custGeom>
              <a:avLst/>
              <a:gdLst/>
              <a:ahLst/>
              <a:cxnLst/>
              <a:rect l="l" t="t" r="r" b="b"/>
              <a:pathLst>
                <a:path w="2476" h="1411" extrusionOk="0">
                  <a:moveTo>
                    <a:pt x="2476" y="1"/>
                  </a:moveTo>
                  <a:lnTo>
                    <a:pt x="0" y="305"/>
                  </a:lnTo>
                  <a:cubicBezTo>
                    <a:pt x="0" y="305"/>
                    <a:pt x="354" y="1335"/>
                    <a:pt x="1102" y="1407"/>
                  </a:cubicBezTo>
                  <a:cubicBezTo>
                    <a:pt x="1132" y="1409"/>
                    <a:pt x="1162" y="1411"/>
                    <a:pt x="1191" y="1411"/>
                  </a:cubicBezTo>
                  <a:cubicBezTo>
                    <a:pt x="1896" y="1411"/>
                    <a:pt x="2438" y="623"/>
                    <a:pt x="2476" y="1"/>
                  </a:cubicBezTo>
                  <a:close/>
                </a:path>
              </a:pathLst>
            </a:custGeom>
            <a:solidFill>
              <a:srgbClr val="F7F6F6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136;p22"/>
            <p:cNvSpPr/>
            <p:nvPr/>
          </p:nvSpPr>
          <p:spPr>
            <a:xfrm>
              <a:off x="6974211" y="1487499"/>
              <a:ext cx="232331" cy="147370"/>
            </a:xfrm>
            <a:custGeom>
              <a:avLst/>
              <a:gdLst/>
              <a:ahLst/>
              <a:cxnLst/>
              <a:rect l="l" t="t" r="r" b="b"/>
              <a:pathLst>
                <a:path w="2967" h="1882" extrusionOk="0">
                  <a:moveTo>
                    <a:pt x="2427" y="512"/>
                  </a:moveTo>
                  <a:cubicBezTo>
                    <a:pt x="2419" y="539"/>
                    <a:pt x="2409" y="566"/>
                    <a:pt x="2399" y="594"/>
                  </a:cubicBezTo>
                  <a:cubicBezTo>
                    <a:pt x="2399" y="593"/>
                    <a:pt x="2399" y="593"/>
                    <a:pt x="2399" y="593"/>
                  </a:cubicBezTo>
                  <a:lnTo>
                    <a:pt x="2399" y="593"/>
                  </a:lnTo>
                  <a:cubicBezTo>
                    <a:pt x="2399" y="593"/>
                    <a:pt x="2387" y="626"/>
                    <a:pt x="2384" y="634"/>
                  </a:cubicBezTo>
                  <a:lnTo>
                    <a:pt x="2384" y="634"/>
                  </a:lnTo>
                  <a:cubicBezTo>
                    <a:pt x="2378" y="647"/>
                    <a:pt x="2371" y="664"/>
                    <a:pt x="2371" y="664"/>
                  </a:cubicBezTo>
                  <a:cubicBezTo>
                    <a:pt x="2371" y="664"/>
                    <a:pt x="2371" y="664"/>
                    <a:pt x="2371" y="664"/>
                  </a:cubicBezTo>
                  <a:lnTo>
                    <a:pt x="2371" y="664"/>
                  </a:lnTo>
                  <a:cubicBezTo>
                    <a:pt x="2359" y="691"/>
                    <a:pt x="2344" y="719"/>
                    <a:pt x="2330" y="746"/>
                  </a:cubicBezTo>
                  <a:cubicBezTo>
                    <a:pt x="2294" y="815"/>
                    <a:pt x="2254" y="881"/>
                    <a:pt x="2209" y="944"/>
                  </a:cubicBezTo>
                  <a:cubicBezTo>
                    <a:pt x="2177" y="991"/>
                    <a:pt x="2140" y="1036"/>
                    <a:pt x="2101" y="1077"/>
                  </a:cubicBezTo>
                  <a:cubicBezTo>
                    <a:pt x="2052" y="1130"/>
                    <a:pt x="1999" y="1179"/>
                    <a:pt x="1942" y="1225"/>
                  </a:cubicBezTo>
                  <a:lnTo>
                    <a:pt x="1942" y="1225"/>
                  </a:lnTo>
                  <a:cubicBezTo>
                    <a:pt x="1938" y="1228"/>
                    <a:pt x="1928" y="1235"/>
                    <a:pt x="1926" y="1237"/>
                  </a:cubicBezTo>
                  <a:cubicBezTo>
                    <a:pt x="1909" y="1247"/>
                    <a:pt x="1895" y="1259"/>
                    <a:pt x="1878" y="1268"/>
                  </a:cubicBezTo>
                  <a:cubicBezTo>
                    <a:pt x="1850" y="1287"/>
                    <a:pt x="1822" y="1304"/>
                    <a:pt x="1791" y="1321"/>
                  </a:cubicBezTo>
                  <a:cubicBezTo>
                    <a:pt x="1778" y="1328"/>
                    <a:pt x="1764" y="1333"/>
                    <a:pt x="1751" y="1340"/>
                  </a:cubicBezTo>
                  <a:lnTo>
                    <a:pt x="1751" y="1340"/>
                  </a:lnTo>
                  <a:cubicBezTo>
                    <a:pt x="1751" y="1340"/>
                    <a:pt x="1751" y="1340"/>
                    <a:pt x="1751" y="1340"/>
                  </a:cubicBezTo>
                  <a:lnTo>
                    <a:pt x="1751" y="1340"/>
                  </a:lnTo>
                  <a:cubicBezTo>
                    <a:pt x="1751" y="1340"/>
                    <a:pt x="1734" y="1348"/>
                    <a:pt x="1722" y="1353"/>
                  </a:cubicBezTo>
                  <a:lnTo>
                    <a:pt x="1722" y="1353"/>
                  </a:lnTo>
                  <a:cubicBezTo>
                    <a:pt x="1712" y="1357"/>
                    <a:pt x="1684" y="1367"/>
                    <a:pt x="1684" y="1367"/>
                  </a:cubicBezTo>
                  <a:cubicBezTo>
                    <a:pt x="1684" y="1367"/>
                    <a:pt x="1684" y="1367"/>
                    <a:pt x="1684" y="1367"/>
                  </a:cubicBezTo>
                  <a:lnTo>
                    <a:pt x="1684" y="1367"/>
                  </a:lnTo>
                  <a:cubicBezTo>
                    <a:pt x="1663" y="1374"/>
                    <a:pt x="1641" y="1381"/>
                    <a:pt x="1620" y="1387"/>
                  </a:cubicBezTo>
                  <a:cubicBezTo>
                    <a:pt x="1592" y="1394"/>
                    <a:pt x="1563" y="1399"/>
                    <a:pt x="1533" y="1405"/>
                  </a:cubicBezTo>
                  <a:cubicBezTo>
                    <a:pt x="1528" y="1406"/>
                    <a:pt x="1524" y="1407"/>
                    <a:pt x="1521" y="1408"/>
                  </a:cubicBezTo>
                  <a:lnTo>
                    <a:pt x="1521" y="1408"/>
                  </a:lnTo>
                  <a:cubicBezTo>
                    <a:pt x="1520" y="1408"/>
                    <a:pt x="1519" y="1408"/>
                    <a:pt x="1517" y="1408"/>
                  </a:cubicBezTo>
                  <a:cubicBezTo>
                    <a:pt x="1499" y="1408"/>
                    <a:pt x="1481" y="1411"/>
                    <a:pt x="1461" y="1411"/>
                  </a:cubicBezTo>
                  <a:cubicBezTo>
                    <a:pt x="1430" y="1411"/>
                    <a:pt x="1400" y="1411"/>
                    <a:pt x="1369" y="1409"/>
                  </a:cubicBezTo>
                  <a:cubicBezTo>
                    <a:pt x="1371" y="1409"/>
                    <a:pt x="1347" y="1406"/>
                    <a:pt x="1334" y="1405"/>
                  </a:cubicBezTo>
                  <a:lnTo>
                    <a:pt x="1334" y="1405"/>
                  </a:lnTo>
                  <a:cubicBezTo>
                    <a:pt x="1321" y="1402"/>
                    <a:pt x="1303" y="1398"/>
                    <a:pt x="1299" y="1397"/>
                  </a:cubicBezTo>
                  <a:cubicBezTo>
                    <a:pt x="1269" y="1391"/>
                    <a:pt x="1241" y="1383"/>
                    <a:pt x="1213" y="1373"/>
                  </a:cubicBezTo>
                  <a:cubicBezTo>
                    <a:pt x="1213" y="1373"/>
                    <a:pt x="1201" y="1368"/>
                    <a:pt x="1191" y="1365"/>
                  </a:cubicBezTo>
                  <a:lnTo>
                    <a:pt x="1191" y="1365"/>
                  </a:lnTo>
                  <a:cubicBezTo>
                    <a:pt x="1181" y="1360"/>
                    <a:pt x="1162" y="1352"/>
                    <a:pt x="1161" y="1352"/>
                  </a:cubicBezTo>
                  <a:cubicBezTo>
                    <a:pt x="1107" y="1325"/>
                    <a:pt x="1054" y="1292"/>
                    <a:pt x="1005" y="1257"/>
                  </a:cubicBezTo>
                  <a:cubicBezTo>
                    <a:pt x="1003" y="1256"/>
                    <a:pt x="1002" y="1255"/>
                    <a:pt x="1001" y="1254"/>
                  </a:cubicBezTo>
                  <a:lnTo>
                    <a:pt x="1001" y="1254"/>
                  </a:lnTo>
                  <a:cubicBezTo>
                    <a:pt x="1000" y="1254"/>
                    <a:pt x="1000" y="1253"/>
                    <a:pt x="999" y="1253"/>
                  </a:cubicBezTo>
                  <a:lnTo>
                    <a:pt x="971" y="1229"/>
                  </a:lnTo>
                  <a:cubicBezTo>
                    <a:pt x="948" y="1209"/>
                    <a:pt x="927" y="1190"/>
                    <a:pt x="907" y="1170"/>
                  </a:cubicBezTo>
                  <a:cubicBezTo>
                    <a:pt x="864" y="1129"/>
                    <a:pt x="824" y="1084"/>
                    <a:pt x="786" y="1037"/>
                  </a:cubicBezTo>
                  <a:cubicBezTo>
                    <a:pt x="785" y="1036"/>
                    <a:pt x="763" y="1008"/>
                    <a:pt x="763" y="1008"/>
                  </a:cubicBezTo>
                  <a:lnTo>
                    <a:pt x="763" y="1008"/>
                  </a:lnTo>
                  <a:cubicBezTo>
                    <a:pt x="763" y="1008"/>
                    <a:pt x="765" y="1011"/>
                    <a:pt x="771" y="1018"/>
                  </a:cubicBezTo>
                  <a:cubicBezTo>
                    <a:pt x="776" y="1025"/>
                    <a:pt x="778" y="1027"/>
                    <a:pt x="778" y="1027"/>
                  </a:cubicBezTo>
                  <a:cubicBezTo>
                    <a:pt x="778" y="1027"/>
                    <a:pt x="756" y="999"/>
                    <a:pt x="755" y="998"/>
                  </a:cubicBezTo>
                  <a:cubicBezTo>
                    <a:pt x="740" y="977"/>
                    <a:pt x="724" y="954"/>
                    <a:pt x="710" y="932"/>
                  </a:cubicBezTo>
                  <a:cubicBezTo>
                    <a:pt x="679" y="888"/>
                    <a:pt x="651" y="842"/>
                    <a:pt x="624" y="795"/>
                  </a:cubicBezTo>
                  <a:cubicBezTo>
                    <a:pt x="613" y="776"/>
                    <a:pt x="603" y="756"/>
                    <a:pt x="592" y="737"/>
                  </a:cubicBezTo>
                  <a:lnTo>
                    <a:pt x="592" y="737"/>
                  </a:lnTo>
                  <a:lnTo>
                    <a:pt x="2413" y="513"/>
                  </a:lnTo>
                  <a:lnTo>
                    <a:pt x="2427" y="512"/>
                  </a:lnTo>
                  <a:close/>
                  <a:moveTo>
                    <a:pt x="2740" y="1"/>
                  </a:moveTo>
                  <a:cubicBezTo>
                    <a:pt x="2733" y="1"/>
                    <a:pt x="2727" y="1"/>
                    <a:pt x="2721" y="2"/>
                  </a:cubicBezTo>
                  <a:lnTo>
                    <a:pt x="554" y="267"/>
                  </a:lnTo>
                  <a:lnTo>
                    <a:pt x="245" y="305"/>
                  </a:lnTo>
                  <a:cubicBezTo>
                    <a:pt x="245" y="305"/>
                    <a:pt x="245" y="305"/>
                    <a:pt x="244" y="305"/>
                  </a:cubicBezTo>
                  <a:lnTo>
                    <a:pt x="244" y="305"/>
                  </a:lnTo>
                  <a:cubicBezTo>
                    <a:pt x="244" y="305"/>
                    <a:pt x="244" y="305"/>
                    <a:pt x="243" y="305"/>
                  </a:cubicBezTo>
                  <a:cubicBezTo>
                    <a:pt x="223" y="305"/>
                    <a:pt x="203" y="308"/>
                    <a:pt x="182" y="313"/>
                  </a:cubicBezTo>
                  <a:cubicBezTo>
                    <a:pt x="132" y="327"/>
                    <a:pt x="88" y="359"/>
                    <a:pt x="56" y="401"/>
                  </a:cubicBezTo>
                  <a:lnTo>
                    <a:pt x="56" y="401"/>
                  </a:lnTo>
                  <a:cubicBezTo>
                    <a:pt x="42" y="419"/>
                    <a:pt x="30" y="439"/>
                    <a:pt x="22" y="462"/>
                  </a:cubicBezTo>
                  <a:lnTo>
                    <a:pt x="22" y="462"/>
                  </a:lnTo>
                  <a:cubicBezTo>
                    <a:pt x="4" y="507"/>
                    <a:pt x="0" y="557"/>
                    <a:pt x="17" y="605"/>
                  </a:cubicBezTo>
                  <a:cubicBezTo>
                    <a:pt x="147" y="982"/>
                    <a:pt x="379" y="1364"/>
                    <a:pt x="696" y="1612"/>
                  </a:cubicBezTo>
                  <a:cubicBezTo>
                    <a:pt x="921" y="1787"/>
                    <a:pt x="1175" y="1881"/>
                    <a:pt x="1448" y="1881"/>
                  </a:cubicBezTo>
                  <a:cubicBezTo>
                    <a:pt x="1518" y="1881"/>
                    <a:pt x="1588" y="1875"/>
                    <a:pt x="1660" y="1863"/>
                  </a:cubicBezTo>
                  <a:cubicBezTo>
                    <a:pt x="2001" y="1804"/>
                    <a:pt x="2306" y="1581"/>
                    <a:pt x="2519" y="1315"/>
                  </a:cubicBezTo>
                  <a:cubicBezTo>
                    <a:pt x="2767" y="1006"/>
                    <a:pt x="2931" y="636"/>
                    <a:pt x="2959" y="239"/>
                  </a:cubicBezTo>
                  <a:cubicBezTo>
                    <a:pt x="2967" y="128"/>
                    <a:pt x="2855" y="1"/>
                    <a:pt x="2740" y="1"/>
                  </a:cubicBez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137;p22"/>
            <p:cNvSpPr/>
            <p:nvPr/>
          </p:nvSpPr>
          <p:spPr>
            <a:xfrm>
              <a:off x="7140689" y="1065039"/>
              <a:ext cx="384869" cy="430364"/>
            </a:xfrm>
            <a:custGeom>
              <a:avLst/>
              <a:gdLst/>
              <a:ahLst/>
              <a:cxnLst/>
              <a:rect l="l" t="t" r="r" b="b"/>
              <a:pathLst>
                <a:path w="4915" h="5496" fill="none" extrusionOk="0">
                  <a:moveTo>
                    <a:pt x="4914" y="2748"/>
                  </a:moveTo>
                  <a:cubicBezTo>
                    <a:pt x="4914" y="4266"/>
                    <a:pt x="3814" y="5495"/>
                    <a:pt x="2457" y="5495"/>
                  </a:cubicBezTo>
                  <a:cubicBezTo>
                    <a:pt x="1100" y="5495"/>
                    <a:pt x="0" y="4266"/>
                    <a:pt x="0" y="2748"/>
                  </a:cubicBezTo>
                  <a:cubicBezTo>
                    <a:pt x="0" y="1232"/>
                    <a:pt x="1100" y="1"/>
                    <a:pt x="2457" y="1"/>
                  </a:cubicBezTo>
                  <a:cubicBezTo>
                    <a:pt x="3815" y="1"/>
                    <a:pt x="4914" y="1232"/>
                    <a:pt x="4914" y="2748"/>
                  </a:cubicBezTo>
                  <a:close/>
                </a:path>
              </a:pathLst>
            </a:custGeom>
            <a:noFill/>
            <a:ln w="19050" cap="flat" cmpd="sng">
              <a:solidFill>
                <a:srgbClr val="672ED6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138;p22"/>
            <p:cNvSpPr/>
            <p:nvPr/>
          </p:nvSpPr>
          <p:spPr>
            <a:xfrm>
              <a:off x="6695207" y="1060967"/>
              <a:ext cx="316900" cy="384712"/>
            </a:xfrm>
            <a:custGeom>
              <a:avLst/>
              <a:gdLst/>
              <a:ahLst/>
              <a:cxnLst/>
              <a:rect l="l" t="t" r="r" b="b"/>
              <a:pathLst>
                <a:path w="4047" h="4913" fill="none" extrusionOk="0">
                  <a:moveTo>
                    <a:pt x="4046" y="2456"/>
                  </a:moveTo>
                  <a:cubicBezTo>
                    <a:pt x="4046" y="3813"/>
                    <a:pt x="3140" y="4912"/>
                    <a:pt x="2023" y="4912"/>
                  </a:cubicBezTo>
                  <a:cubicBezTo>
                    <a:pt x="906" y="4912"/>
                    <a:pt x="0" y="3813"/>
                    <a:pt x="0" y="2456"/>
                  </a:cubicBezTo>
                  <a:cubicBezTo>
                    <a:pt x="0" y="1100"/>
                    <a:pt x="906" y="1"/>
                    <a:pt x="2023" y="1"/>
                  </a:cubicBezTo>
                  <a:cubicBezTo>
                    <a:pt x="3140" y="1"/>
                    <a:pt x="4046" y="1100"/>
                    <a:pt x="4046" y="2456"/>
                  </a:cubicBezTo>
                  <a:close/>
                </a:path>
              </a:pathLst>
            </a:custGeom>
            <a:noFill/>
            <a:ln w="19050" cap="flat" cmpd="sng">
              <a:solidFill>
                <a:srgbClr val="672ED6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139;p22"/>
            <p:cNvSpPr/>
            <p:nvPr/>
          </p:nvSpPr>
          <p:spPr>
            <a:xfrm>
              <a:off x="6975933" y="1258220"/>
              <a:ext cx="97960" cy="186914"/>
            </a:xfrm>
            <a:custGeom>
              <a:avLst/>
              <a:gdLst/>
              <a:ahLst/>
              <a:cxnLst/>
              <a:rect l="l" t="t" r="r" b="b"/>
              <a:pathLst>
                <a:path w="1251" h="2387" extrusionOk="0">
                  <a:moveTo>
                    <a:pt x="1250" y="1"/>
                  </a:moveTo>
                  <a:lnTo>
                    <a:pt x="1" y="1625"/>
                  </a:lnTo>
                  <a:lnTo>
                    <a:pt x="1250" y="2386"/>
                  </a:lnTo>
                  <a:lnTo>
                    <a:pt x="1250" y="1"/>
                  </a:lnTo>
                  <a:close/>
                </a:path>
              </a:pathLst>
            </a:custGeom>
            <a:solidFill>
              <a:srgbClr val="D9698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140;p22"/>
            <p:cNvSpPr/>
            <p:nvPr/>
          </p:nvSpPr>
          <p:spPr>
            <a:xfrm>
              <a:off x="7006942" y="1278344"/>
              <a:ext cx="133902" cy="46513"/>
            </a:xfrm>
            <a:custGeom>
              <a:avLst/>
              <a:gdLst/>
              <a:ahLst/>
              <a:cxnLst/>
              <a:rect l="l" t="t" r="r" b="b"/>
              <a:pathLst>
                <a:path w="1710" h="594" fill="none" extrusionOk="0">
                  <a:moveTo>
                    <a:pt x="1" y="414"/>
                  </a:moveTo>
                  <a:cubicBezTo>
                    <a:pt x="1" y="414"/>
                    <a:pt x="991" y="0"/>
                    <a:pt x="1709" y="593"/>
                  </a:cubicBezTo>
                </a:path>
              </a:pathLst>
            </a:custGeom>
            <a:noFill/>
            <a:ln w="19050" cap="flat" cmpd="sng">
              <a:solidFill>
                <a:srgbClr val="672ED6"/>
              </a:solidFill>
              <a:prstDash val="solid"/>
              <a:miter lim="1408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141;p22"/>
            <p:cNvSpPr/>
            <p:nvPr/>
          </p:nvSpPr>
          <p:spPr>
            <a:xfrm>
              <a:off x="7643647" y="1258220"/>
              <a:ext cx="429738" cy="426371"/>
            </a:xfrm>
            <a:custGeom>
              <a:avLst/>
              <a:gdLst/>
              <a:ahLst/>
              <a:cxnLst/>
              <a:rect l="l" t="t" r="r" b="b"/>
              <a:pathLst>
                <a:path w="5488" h="5445" extrusionOk="0">
                  <a:moveTo>
                    <a:pt x="2745" y="1"/>
                  </a:moveTo>
                  <a:cubicBezTo>
                    <a:pt x="1229" y="1"/>
                    <a:pt x="0" y="1219"/>
                    <a:pt x="0" y="2723"/>
                  </a:cubicBezTo>
                  <a:cubicBezTo>
                    <a:pt x="0" y="4226"/>
                    <a:pt x="1229" y="5445"/>
                    <a:pt x="2745" y="5445"/>
                  </a:cubicBezTo>
                  <a:cubicBezTo>
                    <a:pt x="4259" y="5445"/>
                    <a:pt x="5488" y="4226"/>
                    <a:pt x="5488" y="2723"/>
                  </a:cubicBezTo>
                  <a:cubicBezTo>
                    <a:pt x="5488" y="1219"/>
                    <a:pt x="4259" y="1"/>
                    <a:pt x="2745" y="1"/>
                  </a:cubicBezTo>
                  <a:close/>
                </a:path>
              </a:pathLst>
            </a:custGeom>
            <a:solidFill>
              <a:srgbClr val="FFFFFF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142;p22"/>
            <p:cNvSpPr/>
            <p:nvPr/>
          </p:nvSpPr>
          <p:spPr>
            <a:xfrm>
              <a:off x="7719056" y="1346705"/>
              <a:ext cx="185818" cy="175638"/>
            </a:xfrm>
            <a:custGeom>
              <a:avLst/>
              <a:gdLst/>
              <a:ahLst/>
              <a:cxnLst/>
              <a:rect l="l" t="t" r="r" b="b"/>
              <a:pathLst>
                <a:path w="2373" h="2243" extrusionOk="0">
                  <a:moveTo>
                    <a:pt x="1016" y="814"/>
                  </a:moveTo>
                  <a:lnTo>
                    <a:pt x="1016" y="814"/>
                  </a:lnTo>
                  <a:cubicBezTo>
                    <a:pt x="1014" y="815"/>
                    <a:pt x="1012" y="817"/>
                    <a:pt x="1011" y="817"/>
                  </a:cubicBezTo>
                  <a:cubicBezTo>
                    <a:pt x="1011" y="817"/>
                    <a:pt x="1011" y="817"/>
                    <a:pt x="1011" y="816"/>
                  </a:cubicBezTo>
                  <a:lnTo>
                    <a:pt x="1011" y="816"/>
                  </a:lnTo>
                  <a:cubicBezTo>
                    <a:pt x="1011" y="816"/>
                    <a:pt x="1011" y="816"/>
                    <a:pt x="1011" y="816"/>
                  </a:cubicBezTo>
                  <a:cubicBezTo>
                    <a:pt x="1012" y="816"/>
                    <a:pt x="1013" y="815"/>
                    <a:pt x="1016" y="814"/>
                  </a:cubicBezTo>
                  <a:close/>
                  <a:moveTo>
                    <a:pt x="876" y="957"/>
                  </a:moveTo>
                  <a:cubicBezTo>
                    <a:pt x="867" y="969"/>
                    <a:pt x="858" y="981"/>
                    <a:pt x="849" y="988"/>
                  </a:cubicBezTo>
                  <a:lnTo>
                    <a:pt x="849" y="988"/>
                  </a:lnTo>
                  <a:cubicBezTo>
                    <a:pt x="853" y="984"/>
                    <a:pt x="856" y="979"/>
                    <a:pt x="860" y="974"/>
                  </a:cubicBezTo>
                  <a:cubicBezTo>
                    <a:pt x="867" y="964"/>
                    <a:pt x="872" y="959"/>
                    <a:pt x="876" y="957"/>
                  </a:cubicBezTo>
                  <a:close/>
                  <a:moveTo>
                    <a:pt x="723" y="1204"/>
                  </a:moveTo>
                  <a:cubicBezTo>
                    <a:pt x="723" y="1204"/>
                    <a:pt x="717" y="1222"/>
                    <a:pt x="711" y="1236"/>
                  </a:cubicBezTo>
                  <a:lnTo>
                    <a:pt x="711" y="1236"/>
                  </a:lnTo>
                  <a:cubicBezTo>
                    <a:pt x="712" y="1232"/>
                    <a:pt x="714" y="1228"/>
                    <a:pt x="715" y="1224"/>
                  </a:cubicBezTo>
                  <a:cubicBezTo>
                    <a:pt x="720" y="1209"/>
                    <a:pt x="723" y="1204"/>
                    <a:pt x="723" y="1204"/>
                  </a:cubicBezTo>
                  <a:close/>
                  <a:moveTo>
                    <a:pt x="705" y="1246"/>
                  </a:moveTo>
                  <a:lnTo>
                    <a:pt x="705" y="1246"/>
                  </a:lnTo>
                  <a:cubicBezTo>
                    <a:pt x="705" y="1246"/>
                    <a:pt x="705" y="1246"/>
                    <a:pt x="705" y="1246"/>
                  </a:cubicBezTo>
                  <a:cubicBezTo>
                    <a:pt x="705" y="1246"/>
                    <a:pt x="705" y="1246"/>
                    <a:pt x="705" y="1246"/>
                  </a:cubicBezTo>
                  <a:close/>
                  <a:moveTo>
                    <a:pt x="1806" y="1"/>
                  </a:moveTo>
                  <a:cubicBezTo>
                    <a:pt x="1294" y="1"/>
                    <a:pt x="776" y="156"/>
                    <a:pt x="442" y="564"/>
                  </a:cubicBezTo>
                  <a:cubicBezTo>
                    <a:pt x="174" y="893"/>
                    <a:pt x="46" y="1294"/>
                    <a:pt x="11" y="1712"/>
                  </a:cubicBezTo>
                  <a:cubicBezTo>
                    <a:pt x="2" y="1791"/>
                    <a:pt x="1" y="1872"/>
                    <a:pt x="5" y="1951"/>
                  </a:cubicBezTo>
                  <a:cubicBezTo>
                    <a:pt x="13" y="2099"/>
                    <a:pt x="126" y="2242"/>
                    <a:pt x="285" y="2242"/>
                  </a:cubicBezTo>
                  <a:cubicBezTo>
                    <a:pt x="289" y="2242"/>
                    <a:pt x="293" y="2242"/>
                    <a:pt x="297" y="2242"/>
                  </a:cubicBezTo>
                  <a:cubicBezTo>
                    <a:pt x="446" y="2237"/>
                    <a:pt x="600" y="2114"/>
                    <a:pt x="588" y="1951"/>
                  </a:cubicBezTo>
                  <a:lnTo>
                    <a:pt x="588" y="1951"/>
                  </a:lnTo>
                  <a:lnTo>
                    <a:pt x="590" y="1952"/>
                  </a:lnTo>
                  <a:cubicBezTo>
                    <a:pt x="585" y="1894"/>
                    <a:pt x="587" y="1836"/>
                    <a:pt x="591" y="1779"/>
                  </a:cubicBezTo>
                  <a:cubicBezTo>
                    <a:pt x="592" y="1751"/>
                    <a:pt x="594" y="1722"/>
                    <a:pt x="597" y="1694"/>
                  </a:cubicBezTo>
                  <a:cubicBezTo>
                    <a:pt x="598" y="1680"/>
                    <a:pt x="600" y="1666"/>
                    <a:pt x="602" y="1653"/>
                  </a:cubicBezTo>
                  <a:lnTo>
                    <a:pt x="602" y="1653"/>
                  </a:lnTo>
                  <a:cubicBezTo>
                    <a:pt x="614" y="1579"/>
                    <a:pt x="628" y="1505"/>
                    <a:pt x="647" y="1431"/>
                  </a:cubicBezTo>
                  <a:cubicBezTo>
                    <a:pt x="657" y="1393"/>
                    <a:pt x="669" y="1355"/>
                    <a:pt x="681" y="1317"/>
                  </a:cubicBezTo>
                  <a:cubicBezTo>
                    <a:pt x="688" y="1297"/>
                    <a:pt x="694" y="1277"/>
                    <a:pt x="701" y="1259"/>
                  </a:cubicBezTo>
                  <a:cubicBezTo>
                    <a:pt x="704" y="1253"/>
                    <a:pt x="707" y="1246"/>
                    <a:pt x="709" y="1240"/>
                  </a:cubicBezTo>
                  <a:lnTo>
                    <a:pt x="709" y="1240"/>
                  </a:lnTo>
                  <a:cubicBezTo>
                    <a:pt x="758" y="1161"/>
                    <a:pt x="790" y="1074"/>
                    <a:pt x="845" y="995"/>
                  </a:cubicBezTo>
                  <a:cubicBezTo>
                    <a:pt x="846" y="993"/>
                    <a:pt x="848" y="991"/>
                    <a:pt x="849" y="989"/>
                  </a:cubicBezTo>
                  <a:lnTo>
                    <a:pt x="849" y="989"/>
                  </a:lnTo>
                  <a:cubicBezTo>
                    <a:pt x="849" y="989"/>
                    <a:pt x="848" y="989"/>
                    <a:pt x="847" y="990"/>
                  </a:cubicBezTo>
                  <a:cubicBezTo>
                    <a:pt x="848" y="989"/>
                    <a:pt x="849" y="989"/>
                    <a:pt x="849" y="988"/>
                  </a:cubicBezTo>
                  <a:lnTo>
                    <a:pt x="849" y="988"/>
                  </a:lnTo>
                  <a:cubicBezTo>
                    <a:pt x="849" y="988"/>
                    <a:pt x="849" y="988"/>
                    <a:pt x="849" y="989"/>
                  </a:cubicBezTo>
                  <a:lnTo>
                    <a:pt x="849" y="989"/>
                  </a:lnTo>
                  <a:cubicBezTo>
                    <a:pt x="877" y="969"/>
                    <a:pt x="883" y="956"/>
                    <a:pt x="878" y="956"/>
                  </a:cubicBezTo>
                  <a:lnTo>
                    <a:pt x="878" y="956"/>
                  </a:lnTo>
                  <a:cubicBezTo>
                    <a:pt x="878" y="956"/>
                    <a:pt x="877" y="956"/>
                    <a:pt x="876" y="957"/>
                  </a:cubicBezTo>
                  <a:lnTo>
                    <a:pt x="876" y="957"/>
                  </a:lnTo>
                  <a:cubicBezTo>
                    <a:pt x="881" y="949"/>
                    <a:pt x="886" y="942"/>
                    <a:pt x="891" y="936"/>
                  </a:cubicBezTo>
                  <a:cubicBezTo>
                    <a:pt x="925" y="898"/>
                    <a:pt x="962" y="862"/>
                    <a:pt x="1001" y="828"/>
                  </a:cubicBezTo>
                  <a:cubicBezTo>
                    <a:pt x="1010" y="820"/>
                    <a:pt x="1018" y="814"/>
                    <a:pt x="1027" y="807"/>
                  </a:cubicBezTo>
                  <a:lnTo>
                    <a:pt x="1027" y="807"/>
                  </a:lnTo>
                  <a:cubicBezTo>
                    <a:pt x="1045" y="794"/>
                    <a:pt x="1073" y="773"/>
                    <a:pt x="1077" y="770"/>
                  </a:cubicBezTo>
                  <a:cubicBezTo>
                    <a:pt x="1126" y="738"/>
                    <a:pt x="1176" y="711"/>
                    <a:pt x="1228" y="685"/>
                  </a:cubicBezTo>
                  <a:cubicBezTo>
                    <a:pt x="1234" y="683"/>
                    <a:pt x="1248" y="679"/>
                    <a:pt x="1257" y="674"/>
                  </a:cubicBezTo>
                  <a:lnTo>
                    <a:pt x="1257" y="674"/>
                  </a:lnTo>
                  <a:cubicBezTo>
                    <a:pt x="1260" y="673"/>
                    <a:pt x="1263" y="672"/>
                    <a:pt x="1266" y="671"/>
                  </a:cubicBezTo>
                  <a:cubicBezTo>
                    <a:pt x="1298" y="659"/>
                    <a:pt x="1331" y="649"/>
                    <a:pt x="1365" y="639"/>
                  </a:cubicBezTo>
                  <a:cubicBezTo>
                    <a:pt x="1400" y="629"/>
                    <a:pt x="1435" y="619"/>
                    <a:pt x="1470" y="612"/>
                  </a:cubicBezTo>
                  <a:cubicBezTo>
                    <a:pt x="1486" y="609"/>
                    <a:pt x="1501" y="607"/>
                    <a:pt x="1517" y="604"/>
                  </a:cubicBezTo>
                  <a:cubicBezTo>
                    <a:pt x="1524" y="602"/>
                    <a:pt x="1565" y="591"/>
                    <a:pt x="1569" y="591"/>
                  </a:cubicBezTo>
                  <a:lnTo>
                    <a:pt x="1569" y="591"/>
                  </a:lnTo>
                  <a:cubicBezTo>
                    <a:pt x="1571" y="591"/>
                    <a:pt x="1568" y="592"/>
                    <a:pt x="1555" y="597"/>
                  </a:cubicBezTo>
                  <a:cubicBezTo>
                    <a:pt x="1540" y="601"/>
                    <a:pt x="1535" y="603"/>
                    <a:pt x="1536" y="603"/>
                  </a:cubicBezTo>
                  <a:cubicBezTo>
                    <a:pt x="1538" y="603"/>
                    <a:pt x="1568" y="595"/>
                    <a:pt x="1576" y="594"/>
                  </a:cubicBezTo>
                  <a:cubicBezTo>
                    <a:pt x="1600" y="591"/>
                    <a:pt x="1624" y="590"/>
                    <a:pt x="1648" y="588"/>
                  </a:cubicBezTo>
                  <a:cubicBezTo>
                    <a:pt x="1691" y="585"/>
                    <a:pt x="1734" y="584"/>
                    <a:pt x="1777" y="584"/>
                  </a:cubicBezTo>
                  <a:cubicBezTo>
                    <a:pt x="1787" y="584"/>
                    <a:pt x="1797" y="584"/>
                    <a:pt x="1807" y="584"/>
                  </a:cubicBezTo>
                  <a:cubicBezTo>
                    <a:pt x="1896" y="584"/>
                    <a:pt x="1986" y="589"/>
                    <a:pt x="2075" y="599"/>
                  </a:cubicBezTo>
                  <a:cubicBezTo>
                    <a:pt x="2081" y="600"/>
                    <a:pt x="2088" y="601"/>
                    <a:pt x="2095" y="601"/>
                  </a:cubicBezTo>
                  <a:cubicBezTo>
                    <a:pt x="2240" y="601"/>
                    <a:pt x="2373" y="448"/>
                    <a:pt x="2366" y="308"/>
                  </a:cubicBezTo>
                  <a:cubicBezTo>
                    <a:pt x="2359" y="136"/>
                    <a:pt x="2238" y="32"/>
                    <a:pt x="2075" y="15"/>
                  </a:cubicBezTo>
                  <a:cubicBezTo>
                    <a:pt x="1986" y="6"/>
                    <a:pt x="1896" y="1"/>
                    <a:pt x="1806" y="1"/>
                  </a:cubicBezTo>
                  <a:close/>
                </a:path>
              </a:pathLst>
            </a:custGeom>
            <a:solidFill>
              <a:srgbClr val="09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49" name="TextBox 148"/>
          <p:cNvSpPr txBox="1"/>
          <p:nvPr/>
        </p:nvSpPr>
        <p:spPr>
          <a:xfrm>
            <a:off x="665188" y="1742812"/>
            <a:ext cx="4146027" cy="3477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000" b="1" dirty="0">
                <a:solidFill>
                  <a:schemeClr val="accent5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Theo </a:t>
            </a:r>
            <a:r>
              <a:rPr lang="en-US" sz="3000" b="1" dirty="0" err="1">
                <a:solidFill>
                  <a:schemeClr val="accent5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em</a:t>
            </a:r>
            <a:r>
              <a:rPr lang="en-US" sz="3000" b="1" dirty="0">
                <a:solidFill>
                  <a:schemeClr val="accent5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y</a:t>
            </a:r>
            <a:r>
              <a:rPr lang="vi-VN" sz="3000" b="1" dirty="0">
                <a:solidFill>
                  <a:schemeClr val="accent5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ếu tố nào là quan trọng nhất dẫn đến sự thành công?</a:t>
            </a:r>
          </a:p>
          <a:p>
            <a:pPr algn="just"/>
            <a:r>
              <a:rPr lang="en-US" sz="2600" b="1" dirty="0">
                <a:solidFill>
                  <a:schemeClr val="bg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A. </a:t>
            </a:r>
            <a:r>
              <a:rPr lang="vi-VN" sz="2600" b="1" dirty="0">
                <a:solidFill>
                  <a:schemeClr val="bg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Thông minh</a:t>
            </a:r>
            <a:endParaRPr lang="en-US" sz="2600" b="1" dirty="0">
              <a:solidFill>
                <a:schemeClr val="bg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just"/>
            <a:r>
              <a:rPr lang="en-US" sz="2600" b="1" dirty="0">
                <a:solidFill>
                  <a:schemeClr val="bg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B. </a:t>
            </a:r>
            <a:r>
              <a:rPr lang="vi-VN" sz="2600" b="1" dirty="0">
                <a:solidFill>
                  <a:schemeClr val="bg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Môi trường sống</a:t>
            </a:r>
          </a:p>
          <a:p>
            <a:pPr algn="just"/>
            <a:r>
              <a:rPr lang="en-US" sz="2600" b="1" dirty="0">
                <a:solidFill>
                  <a:schemeClr val="bg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C. </a:t>
            </a:r>
            <a:r>
              <a:rPr lang="vi-VN" sz="2600" b="1" dirty="0">
                <a:solidFill>
                  <a:schemeClr val="bg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Siêng năng, kiên trì</a:t>
            </a:r>
          </a:p>
          <a:p>
            <a:pPr algn="just"/>
            <a:r>
              <a:rPr lang="en-US" sz="2600" b="1" dirty="0">
                <a:solidFill>
                  <a:schemeClr val="bg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D. </a:t>
            </a:r>
            <a:r>
              <a:rPr lang="vi-VN" sz="2600" b="1" dirty="0">
                <a:solidFill>
                  <a:schemeClr val="bg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May mắn</a:t>
            </a:r>
          </a:p>
          <a:p>
            <a:pPr algn="just"/>
            <a:r>
              <a:rPr lang="en-US" sz="2600" b="1" dirty="0">
                <a:solidFill>
                  <a:schemeClr val="bg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E. </a:t>
            </a:r>
            <a:r>
              <a:rPr lang="vi-VN" sz="2600" b="1" dirty="0">
                <a:solidFill>
                  <a:schemeClr val="bg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Ngoại hình</a:t>
            </a:r>
          </a:p>
        </p:txBody>
      </p:sp>
    </p:spTree>
    <p:extLst>
      <p:ext uri="{BB962C8B-B14F-4D97-AF65-F5344CB8AC3E}">
        <p14:creationId xmlns:p14="http://schemas.microsoft.com/office/powerpoint/2010/main" val="220431800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52" name="Google Shape;7152;p41"/>
          <p:cNvPicPr preferRelativeResize="0"/>
          <p:nvPr/>
        </p:nvPicPr>
        <p:blipFill>
          <a:blip r:embed="rId3">
            <a:alphaModFix amt="35000"/>
          </a:blip>
          <a:stretch>
            <a:fillRect/>
          </a:stretch>
        </p:blipFill>
        <p:spPr>
          <a:xfrm>
            <a:off x="2092113" y="1327060"/>
            <a:ext cx="8349267" cy="4555852"/>
          </a:xfrm>
          <a:prstGeom prst="rect">
            <a:avLst/>
          </a:prstGeom>
          <a:noFill/>
          <a:ln>
            <a:noFill/>
          </a:ln>
        </p:spPr>
      </p:pic>
      <p:sp>
        <p:nvSpPr>
          <p:cNvPr id="7154" name="Google Shape;7154;p41"/>
          <p:cNvSpPr/>
          <p:nvPr/>
        </p:nvSpPr>
        <p:spPr>
          <a:xfrm>
            <a:off x="4162867" y="3988334"/>
            <a:ext cx="7700" cy="10300"/>
          </a:xfrm>
          <a:custGeom>
            <a:avLst/>
            <a:gdLst/>
            <a:ahLst/>
            <a:cxnLst/>
            <a:rect l="l" t="t" r="r" b="b"/>
            <a:pathLst>
              <a:path w="231" h="309" extrusionOk="0">
                <a:moveTo>
                  <a:pt x="231" y="0"/>
                </a:moveTo>
                <a:lnTo>
                  <a:pt x="0" y="103"/>
                </a:lnTo>
                <a:lnTo>
                  <a:pt x="77" y="308"/>
                </a:lnTo>
                <a:lnTo>
                  <a:pt x="23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55" name="Google Shape;7155;p41"/>
          <p:cNvSpPr/>
          <p:nvPr/>
        </p:nvSpPr>
        <p:spPr>
          <a:xfrm>
            <a:off x="4628701" y="3986634"/>
            <a:ext cx="3433" cy="33"/>
          </a:xfrm>
          <a:custGeom>
            <a:avLst/>
            <a:gdLst/>
            <a:ahLst/>
            <a:cxnLst/>
            <a:rect l="l" t="t" r="r" b="b"/>
            <a:pathLst>
              <a:path w="103" h="1" extrusionOk="0">
                <a:moveTo>
                  <a:pt x="103" y="0"/>
                </a:moveTo>
                <a:lnTo>
                  <a:pt x="0" y="0"/>
                </a:lnTo>
                <a:cubicBezTo>
                  <a:pt x="52" y="0"/>
                  <a:pt x="77" y="0"/>
                  <a:pt x="10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56" name="Google Shape;7156;p41"/>
          <p:cNvSpPr/>
          <p:nvPr/>
        </p:nvSpPr>
        <p:spPr>
          <a:xfrm>
            <a:off x="4671433" y="4003733"/>
            <a:ext cx="2600" cy="867"/>
          </a:xfrm>
          <a:custGeom>
            <a:avLst/>
            <a:gdLst/>
            <a:ahLst/>
            <a:cxnLst/>
            <a:rect l="l" t="t" r="r" b="b"/>
            <a:pathLst>
              <a:path w="78" h="26" extrusionOk="0">
                <a:moveTo>
                  <a:pt x="77" y="0"/>
                </a:moveTo>
                <a:cubicBezTo>
                  <a:pt x="64" y="0"/>
                  <a:pt x="52" y="6"/>
                  <a:pt x="39" y="13"/>
                </a:cubicBezTo>
                <a:lnTo>
                  <a:pt x="77" y="0"/>
                </a:lnTo>
                <a:close/>
                <a:moveTo>
                  <a:pt x="39" y="13"/>
                </a:moveTo>
                <a:lnTo>
                  <a:pt x="0" y="26"/>
                </a:lnTo>
                <a:cubicBezTo>
                  <a:pt x="13" y="26"/>
                  <a:pt x="26" y="19"/>
                  <a:pt x="39" y="1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57" name="Google Shape;7157;p41"/>
          <p:cNvSpPr/>
          <p:nvPr/>
        </p:nvSpPr>
        <p:spPr>
          <a:xfrm>
            <a:off x="4738101" y="3989200"/>
            <a:ext cx="900" cy="867"/>
          </a:xfrm>
          <a:custGeom>
            <a:avLst/>
            <a:gdLst/>
            <a:ahLst/>
            <a:cxnLst/>
            <a:rect l="l" t="t" r="r" b="b"/>
            <a:pathLst>
              <a:path w="27" h="26" extrusionOk="0">
                <a:moveTo>
                  <a:pt x="0" y="0"/>
                </a:moveTo>
                <a:lnTo>
                  <a:pt x="0" y="26"/>
                </a:lnTo>
                <a:cubicBezTo>
                  <a:pt x="26" y="0"/>
                  <a:pt x="26" y="0"/>
                  <a:pt x="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58" name="Google Shape;7158;p41"/>
          <p:cNvSpPr/>
          <p:nvPr/>
        </p:nvSpPr>
        <p:spPr>
          <a:xfrm>
            <a:off x="4321001" y="3986634"/>
            <a:ext cx="7633" cy="3433"/>
          </a:xfrm>
          <a:custGeom>
            <a:avLst/>
            <a:gdLst/>
            <a:ahLst/>
            <a:cxnLst/>
            <a:rect l="l" t="t" r="r" b="b"/>
            <a:pathLst>
              <a:path w="229" h="103" extrusionOk="0">
                <a:moveTo>
                  <a:pt x="128" y="0"/>
                </a:moveTo>
                <a:lnTo>
                  <a:pt x="2" y="101"/>
                </a:lnTo>
                <a:lnTo>
                  <a:pt x="2" y="101"/>
                </a:lnTo>
                <a:cubicBezTo>
                  <a:pt x="37" y="78"/>
                  <a:pt x="228" y="100"/>
                  <a:pt x="128" y="0"/>
                </a:cubicBezTo>
                <a:close/>
                <a:moveTo>
                  <a:pt x="2" y="101"/>
                </a:moveTo>
                <a:cubicBezTo>
                  <a:pt x="2" y="101"/>
                  <a:pt x="1" y="102"/>
                  <a:pt x="0" y="103"/>
                </a:cubicBezTo>
                <a:lnTo>
                  <a:pt x="2" y="10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59" name="Google Shape;7159;p41"/>
          <p:cNvSpPr/>
          <p:nvPr/>
        </p:nvSpPr>
        <p:spPr>
          <a:xfrm>
            <a:off x="4620000" y="4002001"/>
            <a:ext cx="7000" cy="7300"/>
          </a:xfrm>
          <a:custGeom>
            <a:avLst/>
            <a:gdLst/>
            <a:ahLst/>
            <a:cxnLst/>
            <a:rect l="l" t="t" r="r" b="b"/>
            <a:pathLst>
              <a:path w="210" h="219" extrusionOk="0">
                <a:moveTo>
                  <a:pt x="82" y="1"/>
                </a:moveTo>
                <a:lnTo>
                  <a:pt x="82" y="1"/>
                </a:lnTo>
                <a:cubicBezTo>
                  <a:pt x="41" y="62"/>
                  <a:pt x="1" y="218"/>
                  <a:pt x="99" y="218"/>
                </a:cubicBezTo>
                <a:cubicBezTo>
                  <a:pt x="125" y="218"/>
                  <a:pt x="162" y="207"/>
                  <a:pt x="210" y="180"/>
                </a:cubicBezTo>
                <a:cubicBezTo>
                  <a:pt x="133" y="155"/>
                  <a:pt x="56" y="78"/>
                  <a:pt x="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60" name="Google Shape;7160;p41"/>
          <p:cNvSpPr/>
          <p:nvPr/>
        </p:nvSpPr>
        <p:spPr>
          <a:xfrm>
            <a:off x="4720167" y="3999601"/>
            <a:ext cx="6000" cy="4167"/>
          </a:xfrm>
          <a:custGeom>
            <a:avLst/>
            <a:gdLst/>
            <a:ahLst/>
            <a:cxnLst/>
            <a:rect l="l" t="t" r="r" b="b"/>
            <a:pathLst>
              <a:path w="180" h="125" extrusionOk="0">
                <a:moveTo>
                  <a:pt x="138" y="0"/>
                </a:moveTo>
                <a:lnTo>
                  <a:pt x="138" y="0"/>
                </a:lnTo>
                <a:cubicBezTo>
                  <a:pt x="136" y="0"/>
                  <a:pt x="133" y="6"/>
                  <a:pt x="128" y="21"/>
                </a:cubicBezTo>
                <a:lnTo>
                  <a:pt x="0" y="124"/>
                </a:lnTo>
                <a:lnTo>
                  <a:pt x="180" y="124"/>
                </a:lnTo>
                <a:cubicBezTo>
                  <a:pt x="138" y="103"/>
                  <a:pt x="147" y="0"/>
                  <a:pt x="1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61" name="Google Shape;7161;p41"/>
          <p:cNvSpPr/>
          <p:nvPr/>
        </p:nvSpPr>
        <p:spPr>
          <a:xfrm>
            <a:off x="4725267" y="4003734"/>
            <a:ext cx="900" cy="33"/>
          </a:xfrm>
          <a:custGeom>
            <a:avLst/>
            <a:gdLst/>
            <a:ahLst/>
            <a:cxnLst/>
            <a:rect l="l" t="t" r="r" b="b"/>
            <a:pathLst>
              <a:path w="27" h="1" extrusionOk="0">
                <a:moveTo>
                  <a:pt x="27" y="0"/>
                </a:moveTo>
                <a:lnTo>
                  <a:pt x="1" y="0"/>
                </a:lnTo>
                <a:cubicBezTo>
                  <a:pt x="27" y="0"/>
                  <a:pt x="27" y="0"/>
                  <a:pt x="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62" name="Google Shape;7162;p41"/>
          <p:cNvSpPr/>
          <p:nvPr/>
        </p:nvSpPr>
        <p:spPr>
          <a:xfrm>
            <a:off x="4427834" y="3993467"/>
            <a:ext cx="17567" cy="15667"/>
          </a:xfrm>
          <a:custGeom>
            <a:avLst/>
            <a:gdLst/>
            <a:ahLst/>
            <a:cxnLst/>
            <a:rect l="l" t="t" r="r" b="b"/>
            <a:pathLst>
              <a:path w="527" h="470" extrusionOk="0">
                <a:moveTo>
                  <a:pt x="129" y="0"/>
                </a:moveTo>
                <a:lnTo>
                  <a:pt x="129" y="0"/>
                </a:lnTo>
                <a:cubicBezTo>
                  <a:pt x="0" y="180"/>
                  <a:pt x="462" y="282"/>
                  <a:pt x="205" y="462"/>
                </a:cubicBezTo>
                <a:cubicBezTo>
                  <a:pt x="246" y="467"/>
                  <a:pt x="278" y="469"/>
                  <a:pt x="302" y="469"/>
                </a:cubicBezTo>
                <a:cubicBezTo>
                  <a:pt x="527" y="469"/>
                  <a:pt x="156" y="277"/>
                  <a:pt x="411" y="231"/>
                </a:cubicBezTo>
                <a:cubicBezTo>
                  <a:pt x="282" y="231"/>
                  <a:pt x="154" y="129"/>
                  <a:pt x="1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63" name="Google Shape;7163;p41"/>
          <p:cNvSpPr/>
          <p:nvPr/>
        </p:nvSpPr>
        <p:spPr>
          <a:xfrm>
            <a:off x="4441500" y="4001168"/>
            <a:ext cx="2600" cy="33"/>
          </a:xfrm>
          <a:custGeom>
            <a:avLst/>
            <a:gdLst/>
            <a:ahLst/>
            <a:cxnLst/>
            <a:rect l="l" t="t" r="r" b="b"/>
            <a:pathLst>
              <a:path w="78" h="1" extrusionOk="0">
                <a:moveTo>
                  <a:pt x="1" y="0"/>
                </a:moveTo>
                <a:cubicBezTo>
                  <a:pt x="26" y="0"/>
                  <a:pt x="52" y="0"/>
                  <a:pt x="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64" name="Google Shape;7164;p41"/>
          <p:cNvSpPr/>
          <p:nvPr/>
        </p:nvSpPr>
        <p:spPr>
          <a:xfrm>
            <a:off x="4959467" y="3991767"/>
            <a:ext cx="5167" cy="1733"/>
          </a:xfrm>
          <a:custGeom>
            <a:avLst/>
            <a:gdLst/>
            <a:ahLst/>
            <a:cxnLst/>
            <a:rect l="l" t="t" r="r" b="b"/>
            <a:pathLst>
              <a:path w="155" h="52" extrusionOk="0">
                <a:moveTo>
                  <a:pt x="155" y="0"/>
                </a:moveTo>
                <a:lnTo>
                  <a:pt x="78" y="26"/>
                </a:lnTo>
                <a:cubicBezTo>
                  <a:pt x="103" y="19"/>
                  <a:pt x="129" y="13"/>
                  <a:pt x="155" y="0"/>
                </a:cubicBezTo>
                <a:close/>
                <a:moveTo>
                  <a:pt x="78" y="26"/>
                </a:moveTo>
                <a:lnTo>
                  <a:pt x="78" y="26"/>
                </a:lnTo>
                <a:cubicBezTo>
                  <a:pt x="52" y="32"/>
                  <a:pt x="27" y="39"/>
                  <a:pt x="1" y="51"/>
                </a:cubicBezTo>
                <a:lnTo>
                  <a:pt x="78" y="2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65" name="Google Shape;7165;p41"/>
          <p:cNvSpPr/>
          <p:nvPr/>
        </p:nvSpPr>
        <p:spPr>
          <a:xfrm>
            <a:off x="5362933" y="4004567"/>
            <a:ext cx="867" cy="900"/>
          </a:xfrm>
          <a:custGeom>
            <a:avLst/>
            <a:gdLst/>
            <a:ahLst/>
            <a:cxnLst/>
            <a:rect l="l" t="t" r="r" b="b"/>
            <a:pathLst>
              <a:path w="26" h="27" extrusionOk="0">
                <a:moveTo>
                  <a:pt x="0" y="26"/>
                </a:moveTo>
                <a:cubicBezTo>
                  <a:pt x="0" y="26"/>
                  <a:pt x="26" y="1"/>
                  <a:pt x="26" y="1"/>
                </a:cubicBezTo>
                <a:cubicBezTo>
                  <a:pt x="26" y="1"/>
                  <a:pt x="0" y="26"/>
                  <a:pt x="0" y="2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66" name="Google Shape;7166;p41"/>
          <p:cNvSpPr/>
          <p:nvPr/>
        </p:nvSpPr>
        <p:spPr>
          <a:xfrm>
            <a:off x="4989400" y="3991768"/>
            <a:ext cx="867" cy="3433"/>
          </a:xfrm>
          <a:custGeom>
            <a:avLst/>
            <a:gdLst/>
            <a:ahLst/>
            <a:cxnLst/>
            <a:rect l="l" t="t" r="r" b="b"/>
            <a:pathLst>
              <a:path w="26" h="103" extrusionOk="0">
                <a:moveTo>
                  <a:pt x="26" y="0"/>
                </a:moveTo>
                <a:lnTo>
                  <a:pt x="26" y="0"/>
                </a:lnTo>
                <a:cubicBezTo>
                  <a:pt x="0" y="51"/>
                  <a:pt x="0" y="77"/>
                  <a:pt x="0" y="103"/>
                </a:cubicBezTo>
                <a:cubicBezTo>
                  <a:pt x="26" y="77"/>
                  <a:pt x="26" y="26"/>
                  <a:pt x="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67" name="Google Shape;7167;p41"/>
          <p:cNvSpPr/>
          <p:nvPr/>
        </p:nvSpPr>
        <p:spPr>
          <a:xfrm>
            <a:off x="4988534" y="3995167"/>
            <a:ext cx="900" cy="2600"/>
          </a:xfrm>
          <a:custGeom>
            <a:avLst/>
            <a:gdLst/>
            <a:ahLst/>
            <a:cxnLst/>
            <a:rect l="l" t="t" r="r" b="b"/>
            <a:pathLst>
              <a:path w="27" h="78" extrusionOk="0">
                <a:moveTo>
                  <a:pt x="26" y="1"/>
                </a:moveTo>
                <a:cubicBezTo>
                  <a:pt x="1" y="26"/>
                  <a:pt x="1" y="52"/>
                  <a:pt x="1" y="78"/>
                </a:cubicBezTo>
                <a:lnTo>
                  <a:pt x="2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68" name="Google Shape;7168;p41"/>
          <p:cNvSpPr/>
          <p:nvPr/>
        </p:nvSpPr>
        <p:spPr>
          <a:xfrm>
            <a:off x="5403934" y="3993467"/>
            <a:ext cx="33" cy="867"/>
          </a:xfrm>
          <a:custGeom>
            <a:avLst/>
            <a:gdLst/>
            <a:ahLst/>
            <a:cxnLst/>
            <a:rect l="l" t="t" r="r" b="b"/>
            <a:pathLst>
              <a:path w="1" h="26" extrusionOk="0">
                <a:moveTo>
                  <a:pt x="1" y="0"/>
                </a:moveTo>
                <a:lnTo>
                  <a:pt x="1" y="26"/>
                </a:lnTo>
                <a:cubicBezTo>
                  <a:pt x="1" y="26"/>
                  <a:pt x="1" y="0"/>
                  <a:pt x="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69" name="Google Shape;7169;p41"/>
          <p:cNvSpPr/>
          <p:nvPr/>
        </p:nvSpPr>
        <p:spPr>
          <a:xfrm>
            <a:off x="5094533" y="3996867"/>
            <a:ext cx="6867" cy="4333"/>
          </a:xfrm>
          <a:custGeom>
            <a:avLst/>
            <a:gdLst/>
            <a:ahLst/>
            <a:cxnLst/>
            <a:rect l="l" t="t" r="r" b="b"/>
            <a:pathLst>
              <a:path w="206" h="130" extrusionOk="0">
                <a:moveTo>
                  <a:pt x="103" y="1"/>
                </a:moveTo>
                <a:cubicBezTo>
                  <a:pt x="52" y="1"/>
                  <a:pt x="52" y="78"/>
                  <a:pt x="0" y="129"/>
                </a:cubicBezTo>
                <a:cubicBezTo>
                  <a:pt x="26" y="103"/>
                  <a:pt x="58" y="91"/>
                  <a:pt x="93" y="91"/>
                </a:cubicBezTo>
                <a:cubicBezTo>
                  <a:pt x="129" y="91"/>
                  <a:pt x="167" y="103"/>
                  <a:pt x="206" y="129"/>
                </a:cubicBezTo>
                <a:cubicBezTo>
                  <a:pt x="154" y="78"/>
                  <a:pt x="129" y="27"/>
                  <a:pt x="10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70" name="Google Shape;7170;p41"/>
          <p:cNvSpPr/>
          <p:nvPr/>
        </p:nvSpPr>
        <p:spPr>
          <a:xfrm>
            <a:off x="5094534" y="40011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71" name="Google Shape;7171;p41"/>
          <p:cNvSpPr/>
          <p:nvPr/>
        </p:nvSpPr>
        <p:spPr>
          <a:xfrm>
            <a:off x="4966334" y="4004567"/>
            <a:ext cx="3433" cy="3467"/>
          </a:xfrm>
          <a:custGeom>
            <a:avLst/>
            <a:gdLst/>
            <a:ahLst/>
            <a:cxnLst/>
            <a:rect l="l" t="t" r="r" b="b"/>
            <a:pathLst>
              <a:path w="103" h="104" extrusionOk="0">
                <a:moveTo>
                  <a:pt x="103" y="1"/>
                </a:moveTo>
                <a:lnTo>
                  <a:pt x="0" y="103"/>
                </a:lnTo>
                <a:lnTo>
                  <a:pt x="26" y="103"/>
                </a:lnTo>
                <a:lnTo>
                  <a:pt x="10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72" name="Google Shape;7172;p41"/>
          <p:cNvSpPr/>
          <p:nvPr/>
        </p:nvSpPr>
        <p:spPr>
          <a:xfrm>
            <a:off x="5329933" y="4001168"/>
            <a:ext cx="4800" cy="6433"/>
          </a:xfrm>
          <a:custGeom>
            <a:avLst/>
            <a:gdLst/>
            <a:ahLst/>
            <a:cxnLst/>
            <a:rect l="l" t="t" r="r" b="b"/>
            <a:pathLst>
              <a:path w="144" h="193" extrusionOk="0">
                <a:moveTo>
                  <a:pt x="41" y="0"/>
                </a:moveTo>
                <a:lnTo>
                  <a:pt x="41" y="0"/>
                </a:lnTo>
                <a:cubicBezTo>
                  <a:pt x="21" y="41"/>
                  <a:pt x="1" y="192"/>
                  <a:pt x="68" y="192"/>
                </a:cubicBezTo>
                <a:cubicBezTo>
                  <a:pt x="87" y="192"/>
                  <a:pt x="111" y="181"/>
                  <a:pt x="144" y="154"/>
                </a:cubicBezTo>
                <a:cubicBezTo>
                  <a:pt x="93" y="154"/>
                  <a:pt x="41" y="77"/>
                  <a:pt x="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73" name="Google Shape;7173;p41"/>
          <p:cNvSpPr/>
          <p:nvPr/>
        </p:nvSpPr>
        <p:spPr>
          <a:xfrm>
            <a:off x="5393701" y="4003001"/>
            <a:ext cx="3433" cy="4167"/>
          </a:xfrm>
          <a:custGeom>
            <a:avLst/>
            <a:gdLst/>
            <a:ahLst/>
            <a:cxnLst/>
            <a:rect l="l" t="t" r="r" b="b"/>
            <a:pathLst>
              <a:path w="103" h="125" extrusionOk="0">
                <a:moveTo>
                  <a:pt x="64" y="1"/>
                </a:moveTo>
                <a:cubicBezTo>
                  <a:pt x="61" y="1"/>
                  <a:pt x="57" y="7"/>
                  <a:pt x="51" y="22"/>
                </a:cubicBezTo>
                <a:lnTo>
                  <a:pt x="0" y="125"/>
                </a:lnTo>
                <a:lnTo>
                  <a:pt x="103" y="125"/>
                </a:lnTo>
                <a:cubicBezTo>
                  <a:pt x="82" y="104"/>
                  <a:pt x="78" y="1"/>
                  <a:pt x="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74" name="Google Shape;7174;p41"/>
          <p:cNvSpPr/>
          <p:nvPr/>
        </p:nvSpPr>
        <p:spPr>
          <a:xfrm>
            <a:off x="5397101" y="4007134"/>
            <a:ext cx="900" cy="33"/>
          </a:xfrm>
          <a:custGeom>
            <a:avLst/>
            <a:gdLst/>
            <a:ahLst/>
            <a:cxnLst/>
            <a:rect l="l" t="t" r="r" b="b"/>
            <a:pathLst>
              <a:path w="27" h="1" extrusionOk="0">
                <a:moveTo>
                  <a:pt x="26" y="1"/>
                </a:moveTo>
                <a:lnTo>
                  <a:pt x="1" y="1"/>
                </a:lnTo>
                <a:cubicBezTo>
                  <a:pt x="1" y="1"/>
                  <a:pt x="26" y="1"/>
                  <a:pt x="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75" name="Google Shape;7175;p41"/>
          <p:cNvSpPr/>
          <p:nvPr/>
        </p:nvSpPr>
        <p:spPr>
          <a:xfrm>
            <a:off x="5407367" y="3989200"/>
            <a:ext cx="4300" cy="2600"/>
          </a:xfrm>
          <a:custGeom>
            <a:avLst/>
            <a:gdLst/>
            <a:ahLst/>
            <a:cxnLst/>
            <a:rect l="l" t="t" r="r" b="b"/>
            <a:pathLst>
              <a:path w="129" h="78" extrusionOk="0">
                <a:moveTo>
                  <a:pt x="129" y="0"/>
                </a:moveTo>
                <a:lnTo>
                  <a:pt x="0" y="77"/>
                </a:lnTo>
                <a:lnTo>
                  <a:pt x="12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76" name="Google Shape;7176;p41"/>
          <p:cNvSpPr/>
          <p:nvPr/>
        </p:nvSpPr>
        <p:spPr>
          <a:xfrm>
            <a:off x="5434734" y="3991767"/>
            <a:ext cx="4300" cy="4300"/>
          </a:xfrm>
          <a:custGeom>
            <a:avLst/>
            <a:gdLst/>
            <a:ahLst/>
            <a:cxnLst/>
            <a:rect l="l" t="t" r="r" b="b"/>
            <a:pathLst>
              <a:path w="129" h="129" extrusionOk="0">
                <a:moveTo>
                  <a:pt x="77" y="0"/>
                </a:moveTo>
                <a:lnTo>
                  <a:pt x="0" y="103"/>
                </a:lnTo>
                <a:lnTo>
                  <a:pt x="26" y="128"/>
                </a:lnTo>
                <a:lnTo>
                  <a:pt x="128" y="26"/>
                </a:lnTo>
                <a:lnTo>
                  <a:pt x="7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77" name="Google Shape;7177;p41"/>
          <p:cNvSpPr/>
          <p:nvPr/>
        </p:nvSpPr>
        <p:spPr>
          <a:xfrm>
            <a:off x="5104800" y="4006267"/>
            <a:ext cx="20533" cy="18867"/>
          </a:xfrm>
          <a:custGeom>
            <a:avLst/>
            <a:gdLst/>
            <a:ahLst/>
            <a:cxnLst/>
            <a:rect l="l" t="t" r="r" b="b"/>
            <a:pathLst>
              <a:path w="616" h="566" extrusionOk="0">
                <a:moveTo>
                  <a:pt x="359" y="1"/>
                </a:moveTo>
                <a:cubicBezTo>
                  <a:pt x="308" y="129"/>
                  <a:pt x="257" y="1"/>
                  <a:pt x="308" y="232"/>
                </a:cubicBezTo>
                <a:cubicBezTo>
                  <a:pt x="300" y="270"/>
                  <a:pt x="286" y="286"/>
                  <a:pt x="270" y="286"/>
                </a:cubicBezTo>
                <a:cubicBezTo>
                  <a:pt x="235" y="286"/>
                  <a:pt x="195" y="201"/>
                  <a:pt x="231" y="129"/>
                </a:cubicBezTo>
                <a:lnTo>
                  <a:pt x="231" y="129"/>
                </a:lnTo>
                <a:lnTo>
                  <a:pt x="77" y="309"/>
                </a:lnTo>
                <a:lnTo>
                  <a:pt x="205" y="309"/>
                </a:lnTo>
                <a:cubicBezTo>
                  <a:pt x="231" y="514"/>
                  <a:pt x="0" y="309"/>
                  <a:pt x="51" y="539"/>
                </a:cubicBezTo>
                <a:lnTo>
                  <a:pt x="231" y="463"/>
                </a:lnTo>
                <a:lnTo>
                  <a:pt x="231" y="514"/>
                </a:lnTo>
                <a:cubicBezTo>
                  <a:pt x="250" y="476"/>
                  <a:pt x="296" y="452"/>
                  <a:pt x="339" y="452"/>
                </a:cubicBezTo>
                <a:cubicBezTo>
                  <a:pt x="355" y="452"/>
                  <a:pt x="371" y="456"/>
                  <a:pt x="385" y="463"/>
                </a:cubicBezTo>
                <a:cubicBezTo>
                  <a:pt x="385" y="488"/>
                  <a:pt x="410" y="539"/>
                  <a:pt x="385" y="565"/>
                </a:cubicBezTo>
                <a:cubicBezTo>
                  <a:pt x="615" y="514"/>
                  <a:pt x="359" y="206"/>
                  <a:pt x="539" y="104"/>
                </a:cubicBezTo>
                <a:lnTo>
                  <a:pt x="462" y="104"/>
                </a:lnTo>
                <a:cubicBezTo>
                  <a:pt x="458" y="107"/>
                  <a:pt x="454" y="109"/>
                  <a:pt x="449" y="109"/>
                </a:cubicBezTo>
                <a:cubicBezTo>
                  <a:pt x="416" y="109"/>
                  <a:pt x="359" y="45"/>
                  <a:pt x="3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78" name="Google Shape;7178;p41"/>
          <p:cNvSpPr/>
          <p:nvPr/>
        </p:nvSpPr>
        <p:spPr>
          <a:xfrm>
            <a:off x="5122734" y="3998601"/>
            <a:ext cx="17133" cy="33367"/>
          </a:xfrm>
          <a:custGeom>
            <a:avLst/>
            <a:gdLst/>
            <a:ahLst/>
            <a:cxnLst/>
            <a:rect l="l" t="t" r="r" b="b"/>
            <a:pathLst>
              <a:path w="514" h="1001" extrusionOk="0">
                <a:moveTo>
                  <a:pt x="411" y="0"/>
                </a:moveTo>
                <a:cubicBezTo>
                  <a:pt x="334" y="77"/>
                  <a:pt x="308" y="51"/>
                  <a:pt x="283" y="205"/>
                </a:cubicBezTo>
                <a:cubicBezTo>
                  <a:pt x="255" y="212"/>
                  <a:pt x="228" y="215"/>
                  <a:pt x="201" y="215"/>
                </a:cubicBezTo>
                <a:cubicBezTo>
                  <a:pt x="129" y="215"/>
                  <a:pt x="64" y="192"/>
                  <a:pt x="26" y="154"/>
                </a:cubicBezTo>
                <a:cubicBezTo>
                  <a:pt x="1" y="180"/>
                  <a:pt x="26" y="308"/>
                  <a:pt x="1" y="334"/>
                </a:cubicBezTo>
                <a:lnTo>
                  <a:pt x="26" y="334"/>
                </a:lnTo>
                <a:lnTo>
                  <a:pt x="103" y="590"/>
                </a:lnTo>
                <a:cubicBezTo>
                  <a:pt x="103" y="539"/>
                  <a:pt x="154" y="539"/>
                  <a:pt x="180" y="539"/>
                </a:cubicBezTo>
                <a:lnTo>
                  <a:pt x="103" y="872"/>
                </a:lnTo>
                <a:cubicBezTo>
                  <a:pt x="159" y="972"/>
                  <a:pt x="210" y="995"/>
                  <a:pt x="258" y="995"/>
                </a:cubicBezTo>
                <a:cubicBezTo>
                  <a:pt x="298" y="995"/>
                  <a:pt x="336" y="980"/>
                  <a:pt x="373" y="980"/>
                </a:cubicBezTo>
                <a:cubicBezTo>
                  <a:pt x="395" y="980"/>
                  <a:pt x="416" y="985"/>
                  <a:pt x="436" y="1000"/>
                </a:cubicBezTo>
                <a:cubicBezTo>
                  <a:pt x="308" y="795"/>
                  <a:pt x="462" y="872"/>
                  <a:pt x="257" y="718"/>
                </a:cubicBezTo>
                <a:lnTo>
                  <a:pt x="283" y="462"/>
                </a:lnTo>
                <a:lnTo>
                  <a:pt x="436" y="487"/>
                </a:lnTo>
                <a:cubicBezTo>
                  <a:pt x="411" y="410"/>
                  <a:pt x="488" y="308"/>
                  <a:pt x="411" y="257"/>
                </a:cubicBezTo>
                <a:cubicBezTo>
                  <a:pt x="411" y="257"/>
                  <a:pt x="385" y="308"/>
                  <a:pt x="360" y="308"/>
                </a:cubicBezTo>
                <a:cubicBezTo>
                  <a:pt x="308" y="128"/>
                  <a:pt x="513" y="180"/>
                  <a:pt x="4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79" name="Google Shape;7179;p41"/>
          <p:cNvSpPr/>
          <p:nvPr/>
        </p:nvSpPr>
        <p:spPr>
          <a:xfrm>
            <a:off x="5374034" y="3988333"/>
            <a:ext cx="1733" cy="2600"/>
          </a:xfrm>
          <a:custGeom>
            <a:avLst/>
            <a:gdLst/>
            <a:ahLst/>
            <a:cxnLst/>
            <a:rect l="l" t="t" r="r" b="b"/>
            <a:pathLst>
              <a:path w="52" h="78" extrusionOk="0">
                <a:moveTo>
                  <a:pt x="52" y="0"/>
                </a:moveTo>
                <a:lnTo>
                  <a:pt x="0" y="77"/>
                </a:lnTo>
                <a:cubicBezTo>
                  <a:pt x="26" y="52"/>
                  <a:pt x="52" y="26"/>
                  <a:pt x="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80" name="Google Shape;7180;p41"/>
          <p:cNvSpPr/>
          <p:nvPr/>
        </p:nvSpPr>
        <p:spPr>
          <a:xfrm>
            <a:off x="5186001" y="4006267"/>
            <a:ext cx="33" cy="900"/>
          </a:xfrm>
          <a:custGeom>
            <a:avLst/>
            <a:gdLst/>
            <a:ahLst/>
            <a:cxnLst/>
            <a:rect l="l" t="t" r="r" b="b"/>
            <a:pathLst>
              <a:path w="1" h="27" extrusionOk="0">
                <a:moveTo>
                  <a:pt x="0" y="27"/>
                </a:moveTo>
                <a:lnTo>
                  <a:pt x="0" y="27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81" name="Google Shape;7181;p41"/>
          <p:cNvSpPr/>
          <p:nvPr/>
        </p:nvSpPr>
        <p:spPr>
          <a:xfrm>
            <a:off x="5376601" y="3987467"/>
            <a:ext cx="33" cy="900"/>
          </a:xfrm>
          <a:custGeom>
            <a:avLst/>
            <a:gdLst/>
            <a:ahLst/>
            <a:cxnLst/>
            <a:rect l="l" t="t" r="r" b="b"/>
            <a:pathLst>
              <a:path w="1" h="27" extrusionOk="0">
                <a:moveTo>
                  <a:pt x="0" y="1"/>
                </a:moveTo>
                <a:lnTo>
                  <a:pt x="0" y="1"/>
                </a:lnTo>
                <a:lnTo>
                  <a:pt x="0" y="2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82" name="Google Shape;7182;p41"/>
          <p:cNvSpPr/>
          <p:nvPr/>
        </p:nvSpPr>
        <p:spPr>
          <a:xfrm>
            <a:off x="5147534" y="3988334"/>
            <a:ext cx="33" cy="900"/>
          </a:xfrm>
          <a:custGeom>
            <a:avLst/>
            <a:gdLst/>
            <a:ahLst/>
            <a:cxnLst/>
            <a:rect l="l" t="t" r="r" b="b"/>
            <a:pathLst>
              <a:path w="1" h="27" extrusionOk="0">
                <a:moveTo>
                  <a:pt x="0" y="26"/>
                </a:moveTo>
                <a:lnTo>
                  <a:pt x="0" y="2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83" name="Google Shape;7183;p41"/>
          <p:cNvSpPr/>
          <p:nvPr/>
        </p:nvSpPr>
        <p:spPr>
          <a:xfrm>
            <a:off x="5144967" y="4002867"/>
            <a:ext cx="867" cy="1733"/>
          </a:xfrm>
          <a:custGeom>
            <a:avLst/>
            <a:gdLst/>
            <a:ahLst/>
            <a:cxnLst/>
            <a:rect l="l" t="t" r="r" b="b"/>
            <a:pathLst>
              <a:path w="26" h="52" extrusionOk="0">
                <a:moveTo>
                  <a:pt x="26" y="0"/>
                </a:moveTo>
                <a:lnTo>
                  <a:pt x="0" y="52"/>
                </a:lnTo>
                <a:cubicBezTo>
                  <a:pt x="0" y="52"/>
                  <a:pt x="26" y="26"/>
                  <a:pt x="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84" name="Google Shape;7184;p41"/>
          <p:cNvSpPr/>
          <p:nvPr/>
        </p:nvSpPr>
        <p:spPr>
          <a:xfrm>
            <a:off x="5137101" y="4003734"/>
            <a:ext cx="17300" cy="29933"/>
          </a:xfrm>
          <a:custGeom>
            <a:avLst/>
            <a:gdLst/>
            <a:ahLst/>
            <a:cxnLst/>
            <a:rect l="l" t="t" r="r" b="b"/>
            <a:pathLst>
              <a:path w="519" h="898" extrusionOk="0">
                <a:moveTo>
                  <a:pt x="159" y="0"/>
                </a:moveTo>
                <a:cubicBezTo>
                  <a:pt x="159" y="48"/>
                  <a:pt x="0" y="233"/>
                  <a:pt x="153" y="233"/>
                </a:cubicBezTo>
                <a:cubicBezTo>
                  <a:pt x="162" y="233"/>
                  <a:pt x="173" y="232"/>
                  <a:pt x="185" y="231"/>
                </a:cubicBezTo>
                <a:lnTo>
                  <a:pt x="185" y="231"/>
                </a:lnTo>
                <a:cubicBezTo>
                  <a:pt x="236" y="436"/>
                  <a:pt x="82" y="359"/>
                  <a:pt x="57" y="410"/>
                </a:cubicBezTo>
                <a:cubicBezTo>
                  <a:pt x="108" y="462"/>
                  <a:pt x="57" y="564"/>
                  <a:pt x="108" y="615"/>
                </a:cubicBezTo>
                <a:cubicBezTo>
                  <a:pt x="108" y="590"/>
                  <a:pt x="134" y="513"/>
                  <a:pt x="185" y="513"/>
                </a:cubicBezTo>
                <a:cubicBezTo>
                  <a:pt x="207" y="602"/>
                  <a:pt x="191" y="672"/>
                  <a:pt x="136" y="672"/>
                </a:cubicBezTo>
                <a:cubicBezTo>
                  <a:pt x="127" y="672"/>
                  <a:pt x="118" y="670"/>
                  <a:pt x="108" y="667"/>
                </a:cubicBezTo>
                <a:lnTo>
                  <a:pt x="108" y="667"/>
                </a:lnTo>
                <a:cubicBezTo>
                  <a:pt x="211" y="744"/>
                  <a:pt x="82" y="846"/>
                  <a:pt x="185" y="898"/>
                </a:cubicBezTo>
                <a:cubicBezTo>
                  <a:pt x="390" y="769"/>
                  <a:pt x="518" y="564"/>
                  <a:pt x="518" y="333"/>
                </a:cubicBezTo>
                <a:lnTo>
                  <a:pt x="518" y="333"/>
                </a:lnTo>
                <a:cubicBezTo>
                  <a:pt x="456" y="396"/>
                  <a:pt x="376" y="475"/>
                  <a:pt x="280" y="475"/>
                </a:cubicBezTo>
                <a:cubicBezTo>
                  <a:pt x="258" y="475"/>
                  <a:pt x="235" y="471"/>
                  <a:pt x="211" y="462"/>
                </a:cubicBezTo>
                <a:lnTo>
                  <a:pt x="211" y="282"/>
                </a:lnTo>
                <a:cubicBezTo>
                  <a:pt x="260" y="324"/>
                  <a:pt x="297" y="338"/>
                  <a:pt x="327" y="338"/>
                </a:cubicBezTo>
                <a:cubicBezTo>
                  <a:pt x="389" y="338"/>
                  <a:pt x="423" y="274"/>
                  <a:pt x="493" y="256"/>
                </a:cubicBezTo>
                <a:lnTo>
                  <a:pt x="236" y="231"/>
                </a:lnTo>
                <a:cubicBezTo>
                  <a:pt x="82" y="128"/>
                  <a:pt x="159" y="77"/>
                  <a:pt x="236" y="26"/>
                </a:cubicBezTo>
                <a:cubicBezTo>
                  <a:pt x="211" y="26"/>
                  <a:pt x="185" y="26"/>
                  <a:pt x="1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85" name="Google Shape;7185;p41"/>
          <p:cNvSpPr/>
          <p:nvPr/>
        </p:nvSpPr>
        <p:spPr>
          <a:xfrm>
            <a:off x="5279167" y="4003733"/>
            <a:ext cx="1733" cy="867"/>
          </a:xfrm>
          <a:custGeom>
            <a:avLst/>
            <a:gdLst/>
            <a:ahLst/>
            <a:cxnLst/>
            <a:rect l="l" t="t" r="r" b="b"/>
            <a:pathLst>
              <a:path w="52" h="26" extrusionOk="0">
                <a:moveTo>
                  <a:pt x="51" y="0"/>
                </a:moveTo>
                <a:cubicBezTo>
                  <a:pt x="26" y="0"/>
                  <a:pt x="0" y="26"/>
                  <a:pt x="0" y="26"/>
                </a:cubicBezTo>
                <a:cubicBezTo>
                  <a:pt x="0" y="26"/>
                  <a:pt x="26" y="26"/>
                  <a:pt x="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86" name="Google Shape;7186;p41"/>
          <p:cNvSpPr/>
          <p:nvPr/>
        </p:nvSpPr>
        <p:spPr>
          <a:xfrm>
            <a:off x="5141533" y="3989200"/>
            <a:ext cx="6867" cy="6867"/>
          </a:xfrm>
          <a:custGeom>
            <a:avLst/>
            <a:gdLst/>
            <a:ahLst/>
            <a:cxnLst/>
            <a:rect l="l" t="t" r="r" b="b"/>
            <a:pathLst>
              <a:path w="206" h="206" extrusionOk="0">
                <a:moveTo>
                  <a:pt x="103" y="0"/>
                </a:moveTo>
                <a:cubicBezTo>
                  <a:pt x="103" y="77"/>
                  <a:pt x="1" y="77"/>
                  <a:pt x="78" y="205"/>
                </a:cubicBezTo>
                <a:cubicBezTo>
                  <a:pt x="26" y="51"/>
                  <a:pt x="206" y="128"/>
                  <a:pt x="10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87" name="Google Shape;7187;p41"/>
          <p:cNvSpPr/>
          <p:nvPr/>
        </p:nvSpPr>
        <p:spPr>
          <a:xfrm>
            <a:off x="5273168" y="3992601"/>
            <a:ext cx="6033" cy="13700"/>
          </a:xfrm>
          <a:custGeom>
            <a:avLst/>
            <a:gdLst/>
            <a:ahLst/>
            <a:cxnLst/>
            <a:rect l="l" t="t" r="r" b="b"/>
            <a:pathLst>
              <a:path w="181" h="411" extrusionOk="0">
                <a:moveTo>
                  <a:pt x="103" y="1"/>
                </a:moveTo>
                <a:lnTo>
                  <a:pt x="103" y="1"/>
                </a:lnTo>
                <a:cubicBezTo>
                  <a:pt x="1" y="78"/>
                  <a:pt x="103" y="206"/>
                  <a:pt x="1" y="206"/>
                </a:cubicBezTo>
                <a:lnTo>
                  <a:pt x="103" y="411"/>
                </a:lnTo>
                <a:cubicBezTo>
                  <a:pt x="26" y="206"/>
                  <a:pt x="180" y="155"/>
                  <a:pt x="10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88" name="Google Shape;7188;p41"/>
          <p:cNvSpPr/>
          <p:nvPr/>
        </p:nvSpPr>
        <p:spPr>
          <a:xfrm>
            <a:off x="5299667" y="3993467"/>
            <a:ext cx="3467" cy="2600"/>
          </a:xfrm>
          <a:custGeom>
            <a:avLst/>
            <a:gdLst/>
            <a:ahLst/>
            <a:cxnLst/>
            <a:rect l="l" t="t" r="r" b="b"/>
            <a:pathLst>
              <a:path w="104" h="78" extrusionOk="0">
                <a:moveTo>
                  <a:pt x="1" y="0"/>
                </a:moveTo>
                <a:lnTo>
                  <a:pt x="1" y="52"/>
                </a:lnTo>
                <a:lnTo>
                  <a:pt x="103" y="77"/>
                </a:lnTo>
                <a:lnTo>
                  <a:pt x="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89" name="Google Shape;7189;p41"/>
          <p:cNvSpPr/>
          <p:nvPr/>
        </p:nvSpPr>
        <p:spPr>
          <a:xfrm>
            <a:off x="5298801" y="3995167"/>
            <a:ext cx="33" cy="1733"/>
          </a:xfrm>
          <a:custGeom>
            <a:avLst/>
            <a:gdLst/>
            <a:ahLst/>
            <a:cxnLst/>
            <a:rect l="l" t="t" r="r" b="b"/>
            <a:pathLst>
              <a:path w="1" h="52" extrusionOk="0">
                <a:moveTo>
                  <a:pt x="1" y="52"/>
                </a:moveTo>
                <a:lnTo>
                  <a:pt x="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90" name="Google Shape;7190;p41"/>
          <p:cNvSpPr/>
          <p:nvPr/>
        </p:nvSpPr>
        <p:spPr>
          <a:xfrm>
            <a:off x="5316767" y="3988333"/>
            <a:ext cx="1733" cy="3467"/>
          </a:xfrm>
          <a:custGeom>
            <a:avLst/>
            <a:gdLst/>
            <a:ahLst/>
            <a:cxnLst/>
            <a:rect l="l" t="t" r="r" b="b"/>
            <a:pathLst>
              <a:path w="52" h="104" extrusionOk="0">
                <a:moveTo>
                  <a:pt x="52" y="0"/>
                </a:moveTo>
                <a:lnTo>
                  <a:pt x="0" y="77"/>
                </a:lnTo>
                <a:lnTo>
                  <a:pt x="0" y="103"/>
                </a:lnTo>
                <a:lnTo>
                  <a:pt x="5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91" name="Google Shape;7191;p41"/>
          <p:cNvSpPr/>
          <p:nvPr/>
        </p:nvSpPr>
        <p:spPr>
          <a:xfrm>
            <a:off x="5379167" y="3990901"/>
            <a:ext cx="867" cy="900"/>
          </a:xfrm>
          <a:custGeom>
            <a:avLst/>
            <a:gdLst/>
            <a:ahLst/>
            <a:cxnLst/>
            <a:rect l="l" t="t" r="r" b="b"/>
            <a:pathLst>
              <a:path w="26" h="27" extrusionOk="0">
                <a:moveTo>
                  <a:pt x="26" y="0"/>
                </a:moveTo>
                <a:lnTo>
                  <a:pt x="0" y="26"/>
                </a:lnTo>
                <a:cubicBezTo>
                  <a:pt x="0" y="26"/>
                  <a:pt x="26" y="0"/>
                  <a:pt x="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92" name="Google Shape;7192;p41"/>
          <p:cNvSpPr/>
          <p:nvPr/>
        </p:nvSpPr>
        <p:spPr>
          <a:xfrm>
            <a:off x="5393701" y="3987468"/>
            <a:ext cx="3100" cy="1833"/>
          </a:xfrm>
          <a:custGeom>
            <a:avLst/>
            <a:gdLst/>
            <a:ahLst/>
            <a:cxnLst/>
            <a:rect l="l" t="t" r="r" b="b"/>
            <a:pathLst>
              <a:path w="93" h="55" extrusionOk="0">
                <a:moveTo>
                  <a:pt x="0" y="1"/>
                </a:moveTo>
                <a:lnTo>
                  <a:pt x="0" y="1"/>
                </a:lnTo>
                <a:cubicBezTo>
                  <a:pt x="10" y="42"/>
                  <a:pt x="29" y="54"/>
                  <a:pt x="46" y="54"/>
                </a:cubicBezTo>
                <a:cubicBezTo>
                  <a:pt x="71" y="54"/>
                  <a:pt x="93" y="26"/>
                  <a:pt x="77" y="26"/>
                </a:cubicBezTo>
                <a:cubicBezTo>
                  <a:pt x="51" y="26"/>
                  <a:pt x="26" y="26"/>
                  <a:pt x="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93" name="Google Shape;7193;p41"/>
          <p:cNvSpPr/>
          <p:nvPr/>
        </p:nvSpPr>
        <p:spPr>
          <a:xfrm>
            <a:off x="5103934" y="3990901"/>
            <a:ext cx="33" cy="900"/>
          </a:xfrm>
          <a:custGeom>
            <a:avLst/>
            <a:gdLst/>
            <a:ahLst/>
            <a:cxnLst/>
            <a:rect l="l" t="t" r="r" b="b"/>
            <a:pathLst>
              <a:path w="1" h="27" extrusionOk="0">
                <a:moveTo>
                  <a:pt x="0" y="26"/>
                </a:moveTo>
                <a:lnTo>
                  <a:pt x="0" y="0"/>
                </a:lnTo>
                <a:cubicBezTo>
                  <a:pt x="0" y="26"/>
                  <a:pt x="0" y="26"/>
                  <a:pt x="0" y="2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94" name="Google Shape;7194;p41"/>
          <p:cNvSpPr/>
          <p:nvPr/>
        </p:nvSpPr>
        <p:spPr>
          <a:xfrm>
            <a:off x="5103068" y="3988968"/>
            <a:ext cx="1433" cy="2833"/>
          </a:xfrm>
          <a:custGeom>
            <a:avLst/>
            <a:gdLst/>
            <a:ahLst/>
            <a:cxnLst/>
            <a:rect l="l" t="t" r="r" b="b"/>
            <a:pathLst>
              <a:path w="43" h="85" extrusionOk="0">
                <a:moveTo>
                  <a:pt x="22" y="0"/>
                </a:moveTo>
                <a:cubicBezTo>
                  <a:pt x="17" y="0"/>
                  <a:pt x="10" y="2"/>
                  <a:pt x="1" y="7"/>
                </a:cubicBezTo>
                <a:lnTo>
                  <a:pt x="1" y="84"/>
                </a:lnTo>
                <a:cubicBezTo>
                  <a:pt x="22" y="42"/>
                  <a:pt x="43" y="0"/>
                  <a:pt x="2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95" name="Google Shape;7195;p41"/>
          <p:cNvSpPr/>
          <p:nvPr/>
        </p:nvSpPr>
        <p:spPr>
          <a:xfrm>
            <a:off x="5321034" y="3991768"/>
            <a:ext cx="1733" cy="33"/>
          </a:xfrm>
          <a:custGeom>
            <a:avLst/>
            <a:gdLst/>
            <a:ahLst/>
            <a:cxnLst/>
            <a:rect l="l" t="t" r="r" b="b"/>
            <a:pathLst>
              <a:path w="52" h="1" extrusionOk="0">
                <a:moveTo>
                  <a:pt x="52" y="0"/>
                </a:moveTo>
                <a:cubicBezTo>
                  <a:pt x="26" y="0"/>
                  <a:pt x="1" y="0"/>
                  <a:pt x="1" y="0"/>
                </a:cubicBezTo>
                <a:cubicBezTo>
                  <a:pt x="1" y="0"/>
                  <a:pt x="26" y="0"/>
                  <a:pt x="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96" name="Google Shape;7196;p41"/>
          <p:cNvSpPr/>
          <p:nvPr/>
        </p:nvSpPr>
        <p:spPr>
          <a:xfrm>
            <a:off x="5304801" y="4005433"/>
            <a:ext cx="900" cy="867"/>
          </a:xfrm>
          <a:custGeom>
            <a:avLst/>
            <a:gdLst/>
            <a:ahLst/>
            <a:cxnLst/>
            <a:rect l="l" t="t" r="r" b="b"/>
            <a:pathLst>
              <a:path w="27" h="26" extrusionOk="0">
                <a:moveTo>
                  <a:pt x="26" y="0"/>
                </a:moveTo>
                <a:lnTo>
                  <a:pt x="26" y="0"/>
                </a:lnTo>
                <a:lnTo>
                  <a:pt x="0" y="2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97" name="Google Shape;7197;p41"/>
          <p:cNvSpPr/>
          <p:nvPr/>
        </p:nvSpPr>
        <p:spPr>
          <a:xfrm>
            <a:off x="5231300" y="3990900"/>
            <a:ext cx="867" cy="1733"/>
          </a:xfrm>
          <a:custGeom>
            <a:avLst/>
            <a:gdLst/>
            <a:ahLst/>
            <a:cxnLst/>
            <a:rect l="l" t="t" r="r" b="b"/>
            <a:pathLst>
              <a:path w="26" h="52" extrusionOk="0">
                <a:moveTo>
                  <a:pt x="26" y="0"/>
                </a:moveTo>
                <a:lnTo>
                  <a:pt x="0" y="52"/>
                </a:lnTo>
                <a:cubicBezTo>
                  <a:pt x="26" y="52"/>
                  <a:pt x="26" y="26"/>
                  <a:pt x="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98" name="Google Shape;7198;p41"/>
          <p:cNvSpPr/>
          <p:nvPr/>
        </p:nvSpPr>
        <p:spPr>
          <a:xfrm>
            <a:off x="5198801" y="3996867"/>
            <a:ext cx="6033" cy="6900"/>
          </a:xfrm>
          <a:custGeom>
            <a:avLst/>
            <a:gdLst/>
            <a:ahLst/>
            <a:cxnLst/>
            <a:rect l="l" t="t" r="r" b="b"/>
            <a:pathLst>
              <a:path w="181" h="207" extrusionOk="0">
                <a:moveTo>
                  <a:pt x="78" y="1"/>
                </a:moveTo>
                <a:cubicBezTo>
                  <a:pt x="78" y="52"/>
                  <a:pt x="1" y="129"/>
                  <a:pt x="52" y="206"/>
                </a:cubicBezTo>
                <a:lnTo>
                  <a:pt x="180" y="103"/>
                </a:lnTo>
                <a:cubicBezTo>
                  <a:pt x="129" y="103"/>
                  <a:pt x="103" y="52"/>
                  <a:pt x="7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99" name="Google Shape;7199;p41"/>
          <p:cNvSpPr/>
          <p:nvPr/>
        </p:nvSpPr>
        <p:spPr>
          <a:xfrm>
            <a:off x="5204800" y="3998600"/>
            <a:ext cx="1733" cy="1733"/>
          </a:xfrm>
          <a:custGeom>
            <a:avLst/>
            <a:gdLst/>
            <a:ahLst/>
            <a:cxnLst/>
            <a:rect l="l" t="t" r="r" b="b"/>
            <a:pathLst>
              <a:path w="52" h="52" extrusionOk="0">
                <a:moveTo>
                  <a:pt x="52" y="0"/>
                </a:moveTo>
                <a:lnTo>
                  <a:pt x="0" y="51"/>
                </a:lnTo>
                <a:cubicBezTo>
                  <a:pt x="26" y="26"/>
                  <a:pt x="52" y="26"/>
                  <a:pt x="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00" name="Google Shape;7200;p41"/>
          <p:cNvSpPr/>
          <p:nvPr/>
        </p:nvSpPr>
        <p:spPr>
          <a:xfrm>
            <a:off x="5200533" y="3996033"/>
            <a:ext cx="867" cy="867"/>
          </a:xfrm>
          <a:custGeom>
            <a:avLst/>
            <a:gdLst/>
            <a:ahLst/>
            <a:cxnLst/>
            <a:rect l="l" t="t" r="r" b="b"/>
            <a:pathLst>
              <a:path w="26" h="26" extrusionOk="0">
                <a:moveTo>
                  <a:pt x="0" y="0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01" name="Google Shape;7201;p41"/>
          <p:cNvSpPr/>
          <p:nvPr/>
        </p:nvSpPr>
        <p:spPr>
          <a:xfrm>
            <a:off x="5013333" y="3986634"/>
            <a:ext cx="2600" cy="1733"/>
          </a:xfrm>
          <a:custGeom>
            <a:avLst/>
            <a:gdLst/>
            <a:ahLst/>
            <a:cxnLst/>
            <a:rect l="l" t="t" r="r" b="b"/>
            <a:pathLst>
              <a:path w="78" h="52" extrusionOk="0">
                <a:moveTo>
                  <a:pt x="0" y="0"/>
                </a:moveTo>
                <a:lnTo>
                  <a:pt x="0" y="0"/>
                </a:lnTo>
                <a:cubicBezTo>
                  <a:pt x="26" y="26"/>
                  <a:pt x="52" y="51"/>
                  <a:pt x="77" y="5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02" name="Google Shape;7202;p41"/>
          <p:cNvSpPr/>
          <p:nvPr/>
        </p:nvSpPr>
        <p:spPr>
          <a:xfrm>
            <a:off x="5233000" y="4002000"/>
            <a:ext cx="1733" cy="3467"/>
          </a:xfrm>
          <a:custGeom>
            <a:avLst/>
            <a:gdLst/>
            <a:ahLst/>
            <a:cxnLst/>
            <a:rect l="l" t="t" r="r" b="b"/>
            <a:pathLst>
              <a:path w="52" h="104" extrusionOk="0">
                <a:moveTo>
                  <a:pt x="52" y="1"/>
                </a:moveTo>
                <a:lnTo>
                  <a:pt x="52" y="1"/>
                </a:lnTo>
                <a:cubicBezTo>
                  <a:pt x="26" y="26"/>
                  <a:pt x="0" y="78"/>
                  <a:pt x="0" y="103"/>
                </a:cubicBezTo>
                <a:cubicBezTo>
                  <a:pt x="52" y="52"/>
                  <a:pt x="52" y="26"/>
                  <a:pt x="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03" name="Google Shape;7203;p41"/>
          <p:cNvSpPr/>
          <p:nvPr/>
        </p:nvSpPr>
        <p:spPr>
          <a:xfrm>
            <a:off x="5500533" y="4003268"/>
            <a:ext cx="3467" cy="3033"/>
          </a:xfrm>
          <a:custGeom>
            <a:avLst/>
            <a:gdLst/>
            <a:ahLst/>
            <a:cxnLst/>
            <a:rect l="l" t="t" r="r" b="b"/>
            <a:pathLst>
              <a:path w="104" h="91" extrusionOk="0">
                <a:moveTo>
                  <a:pt x="81" y="0"/>
                </a:moveTo>
                <a:cubicBezTo>
                  <a:pt x="61" y="0"/>
                  <a:pt x="38" y="72"/>
                  <a:pt x="1" y="91"/>
                </a:cubicBezTo>
                <a:cubicBezTo>
                  <a:pt x="52" y="91"/>
                  <a:pt x="77" y="65"/>
                  <a:pt x="103" y="40"/>
                </a:cubicBezTo>
                <a:cubicBezTo>
                  <a:pt x="96" y="11"/>
                  <a:pt x="89" y="0"/>
                  <a:pt x="8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204" name="Google Shape;7204;p41"/>
          <p:cNvSpPr txBox="1">
            <a:spLocks noGrp="1"/>
          </p:cNvSpPr>
          <p:nvPr>
            <p:ph type="title"/>
          </p:nvPr>
        </p:nvSpPr>
        <p:spPr>
          <a:xfrm>
            <a:off x="220211" y="1286290"/>
            <a:ext cx="11617661" cy="1995213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8000" dirty="0" err="1">
                <a:solidFill>
                  <a:schemeClr val="accent5">
                    <a:lumMod val="75000"/>
                  </a:schemeClr>
                </a:solidFill>
                <a:latin typeface="Cooper" panose="02020500000000000000" pitchFamily="18" charset="0"/>
                <a:ea typeface="Cooper" panose="02020500000000000000" pitchFamily="18" charset="0"/>
                <a:cs typeface="Cooper" panose="02020500000000000000" pitchFamily="18" charset="0"/>
              </a:rPr>
              <a:t>Siêng</a:t>
            </a:r>
            <a:r>
              <a:rPr lang="en-US" sz="8000" dirty="0">
                <a:solidFill>
                  <a:schemeClr val="accent5">
                    <a:lumMod val="75000"/>
                  </a:schemeClr>
                </a:solidFill>
                <a:latin typeface="Cooper" panose="02020500000000000000" pitchFamily="18" charset="0"/>
                <a:ea typeface="Cooper" panose="02020500000000000000" pitchFamily="18" charset="0"/>
                <a:cs typeface="Cooper" panose="02020500000000000000" pitchFamily="18" charset="0"/>
              </a:rPr>
              <a:t> </a:t>
            </a:r>
            <a:r>
              <a:rPr lang="en-US" sz="8000" dirty="0" err="1">
                <a:solidFill>
                  <a:schemeClr val="accent5">
                    <a:lumMod val="75000"/>
                  </a:schemeClr>
                </a:solidFill>
                <a:latin typeface="Cooper" panose="02020500000000000000" pitchFamily="18" charset="0"/>
                <a:ea typeface="Cooper" panose="02020500000000000000" pitchFamily="18" charset="0"/>
                <a:cs typeface="Cooper" panose="02020500000000000000" pitchFamily="18" charset="0"/>
              </a:rPr>
              <a:t>năng</a:t>
            </a:r>
            <a:r>
              <a:rPr lang="en-US" sz="8000" dirty="0">
                <a:solidFill>
                  <a:schemeClr val="accent5">
                    <a:lumMod val="75000"/>
                  </a:schemeClr>
                </a:solidFill>
                <a:latin typeface="Cooper" panose="02020500000000000000" pitchFamily="18" charset="0"/>
                <a:ea typeface="Cooper" panose="02020500000000000000" pitchFamily="18" charset="0"/>
                <a:cs typeface="Cooper" panose="02020500000000000000" pitchFamily="18" charset="0"/>
              </a:rPr>
              <a:t>, </a:t>
            </a:r>
            <a:r>
              <a:rPr lang="en-US" sz="8000" dirty="0" err="1">
                <a:solidFill>
                  <a:schemeClr val="accent5">
                    <a:lumMod val="75000"/>
                  </a:schemeClr>
                </a:solidFill>
                <a:latin typeface="Cooper" panose="02020500000000000000" pitchFamily="18" charset="0"/>
                <a:ea typeface="Cooper" panose="02020500000000000000" pitchFamily="18" charset="0"/>
                <a:cs typeface="Cooper" panose="02020500000000000000" pitchFamily="18" charset="0"/>
              </a:rPr>
              <a:t>kiên</a:t>
            </a:r>
            <a:r>
              <a:rPr lang="en-US" sz="8000" dirty="0">
                <a:solidFill>
                  <a:schemeClr val="accent5">
                    <a:lumMod val="75000"/>
                  </a:schemeClr>
                </a:solidFill>
                <a:latin typeface="Cooper" panose="02020500000000000000" pitchFamily="18" charset="0"/>
                <a:ea typeface="Cooper" panose="02020500000000000000" pitchFamily="18" charset="0"/>
                <a:cs typeface="Cooper" panose="02020500000000000000" pitchFamily="18" charset="0"/>
              </a:rPr>
              <a:t> </a:t>
            </a:r>
            <a:r>
              <a:rPr lang="en-US" sz="8000" dirty="0" err="1">
                <a:solidFill>
                  <a:schemeClr val="accent5">
                    <a:lumMod val="75000"/>
                  </a:schemeClr>
                </a:solidFill>
                <a:latin typeface="Cooper" panose="02020500000000000000" pitchFamily="18" charset="0"/>
                <a:ea typeface="Cooper" panose="02020500000000000000" pitchFamily="18" charset="0"/>
                <a:cs typeface="Cooper" panose="02020500000000000000" pitchFamily="18" charset="0"/>
              </a:rPr>
              <a:t>trì</a:t>
            </a:r>
            <a:endParaRPr sz="8000" dirty="0">
              <a:solidFill>
                <a:schemeClr val="accent5">
                  <a:lumMod val="75000"/>
                </a:schemeClr>
              </a:solidFill>
              <a:latin typeface="Cooper" panose="02020500000000000000" pitchFamily="18" charset="0"/>
              <a:ea typeface="Cooper" panose="02020500000000000000" pitchFamily="18" charset="0"/>
              <a:cs typeface="Cooper" panose="02020500000000000000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433692" y="714411"/>
            <a:ext cx="51907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003D6A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Tiết</a:t>
            </a:r>
            <a:r>
              <a:rPr kumimoji="0" lang="en-US" sz="5400" b="1" i="0" u="none" strike="noStrike" kern="1200" cap="none" spc="0" normalizeH="0" noProof="0" dirty="0">
                <a:ln>
                  <a:noFill/>
                </a:ln>
                <a:solidFill>
                  <a:srgbClr val="003D6A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5,6 – </a:t>
            </a:r>
            <a:r>
              <a:rPr kumimoji="0" lang="en-US" sz="5400" b="1" i="0" u="none" strike="noStrike" kern="1200" cap="none" spc="0" normalizeH="0" noProof="0" dirty="0" err="1">
                <a:ln>
                  <a:noFill/>
                </a:ln>
                <a:solidFill>
                  <a:srgbClr val="003D6A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kumimoji="0" lang="en-US" sz="5400" b="1" i="0" u="none" strike="noStrike" kern="1200" cap="none" spc="0" normalizeH="0" noProof="0" dirty="0">
                <a:ln>
                  <a:noFill/>
                </a:ln>
                <a:solidFill>
                  <a:srgbClr val="003D6A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3:</a:t>
            </a:r>
            <a:endParaRPr kumimoji="0" lang="en-US" sz="5400" b="1" i="0" u="none" strike="noStrike" kern="1200" cap="none" spc="0" normalizeH="0" baseline="0" noProof="0" dirty="0">
              <a:ln>
                <a:noFill/>
              </a:ln>
              <a:solidFill>
                <a:srgbClr val="003D6A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255" y="231791"/>
            <a:ext cx="1424801" cy="121004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2381" y="136733"/>
            <a:ext cx="1817506" cy="1850462"/>
          </a:xfrm>
          <a:prstGeom prst="rect">
            <a:avLst/>
          </a:prstGeom>
        </p:spPr>
      </p:pic>
      <p:pic>
        <p:nvPicPr>
          <p:cNvPr id="6" name="Picture 5" descr="Ants carrying a mushroom&#10;&#10;Description automatically generated">
            <a:extLst>
              <a:ext uri="{FF2B5EF4-FFF2-40B4-BE49-F238E27FC236}">
                <a16:creationId xmlns:a16="http://schemas.microsoft.com/office/drawing/2014/main" id="{D1CFB4DD-0F9E-C2E5-8719-40238F39638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107" y="3576497"/>
            <a:ext cx="4723720" cy="325294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8" name="Picture 7" descr="Cartoon of two people with pickaxes in a cave&#10;&#10;Description automatically generated">
            <a:extLst>
              <a:ext uri="{FF2B5EF4-FFF2-40B4-BE49-F238E27FC236}">
                <a16:creationId xmlns:a16="http://schemas.microsoft.com/office/drawing/2014/main" id="{34FC0307-3117-6520-AD69-218C6CF648C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10579" y="3576497"/>
            <a:ext cx="4895553" cy="327992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841280999"/>
      </p:ext>
    </p:extLst>
  </p:cSld>
  <p:clrMapOvr>
    <a:masterClrMapping/>
  </p:clrMapOvr>
  <p:transition spd="slow">
    <p:push dir="u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11" name="Google Shape;7411;p48"/>
          <p:cNvPicPr preferRelativeResize="0"/>
          <p:nvPr/>
        </p:nvPicPr>
        <p:blipFill>
          <a:blip r:embed="rId3">
            <a:alphaModFix amt="73000"/>
          </a:blip>
          <a:stretch>
            <a:fillRect/>
          </a:stretch>
        </p:blipFill>
        <p:spPr>
          <a:xfrm rot="10800000">
            <a:off x="1603374" y="1186393"/>
            <a:ext cx="2839633" cy="1085233"/>
          </a:xfrm>
          <a:prstGeom prst="rect">
            <a:avLst/>
          </a:prstGeom>
          <a:noFill/>
          <a:ln>
            <a:noFill/>
          </a:ln>
        </p:spPr>
      </p:pic>
      <p:pic>
        <p:nvPicPr>
          <p:cNvPr id="7412" name="Google Shape;7412;p48"/>
          <p:cNvPicPr preferRelativeResize="0"/>
          <p:nvPr/>
        </p:nvPicPr>
        <p:blipFill>
          <a:blip r:embed="rId4">
            <a:alphaModFix amt="73000"/>
          </a:blip>
          <a:stretch>
            <a:fillRect/>
          </a:stretch>
        </p:blipFill>
        <p:spPr>
          <a:xfrm rot="10800000">
            <a:off x="7789812" y="1179750"/>
            <a:ext cx="2839633" cy="1085233"/>
          </a:xfrm>
          <a:prstGeom prst="rect">
            <a:avLst/>
          </a:prstGeom>
          <a:noFill/>
          <a:ln>
            <a:noFill/>
          </a:ln>
        </p:spPr>
      </p:pic>
      <p:sp>
        <p:nvSpPr>
          <p:cNvPr id="7414" name="Google Shape;7414;p48"/>
          <p:cNvSpPr txBox="1">
            <a:spLocks noGrp="1"/>
          </p:cNvSpPr>
          <p:nvPr>
            <p:ph type="subTitle" idx="1"/>
          </p:nvPr>
        </p:nvSpPr>
        <p:spPr>
          <a:xfrm>
            <a:off x="1325218" y="1558600"/>
            <a:ext cx="3679200" cy="54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/>
            <a:r>
              <a:rPr lang="en" sz="5400" dirty="0">
                <a:latin typeface="Hatinh" pitchFamily="2" charset="0"/>
              </a:rPr>
              <a:t>01</a:t>
            </a:r>
            <a:endParaRPr sz="5400" dirty="0">
              <a:latin typeface="Hatinh" pitchFamily="2" charset="0"/>
            </a:endParaRPr>
          </a:p>
        </p:txBody>
      </p:sp>
      <p:sp>
        <p:nvSpPr>
          <p:cNvPr id="7415" name="Google Shape;7415;p48"/>
          <p:cNvSpPr txBox="1">
            <a:spLocks noGrp="1"/>
          </p:cNvSpPr>
          <p:nvPr>
            <p:ph type="subTitle" idx="2"/>
          </p:nvPr>
        </p:nvSpPr>
        <p:spPr>
          <a:xfrm>
            <a:off x="7606063" y="1624000"/>
            <a:ext cx="3679200" cy="54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/>
            <a:r>
              <a:rPr lang="en-US" sz="5400" dirty="0">
                <a:latin typeface="Hatinh" pitchFamily="2" charset="0"/>
              </a:rPr>
              <a:t>02</a:t>
            </a:r>
            <a:endParaRPr sz="5400" dirty="0">
              <a:latin typeface="Hatinh" pitchFamily="2" charset="0"/>
            </a:endParaRPr>
          </a:p>
        </p:txBody>
      </p:sp>
      <p:sp>
        <p:nvSpPr>
          <p:cNvPr id="7416" name="Google Shape;7416;p48"/>
          <p:cNvSpPr txBox="1">
            <a:spLocks noGrp="1"/>
          </p:cNvSpPr>
          <p:nvPr>
            <p:ph type="subTitle" idx="4"/>
          </p:nvPr>
        </p:nvSpPr>
        <p:spPr>
          <a:xfrm>
            <a:off x="560841" y="2433426"/>
            <a:ext cx="5833529" cy="398745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indent="-457200" algn="just">
              <a:buFont typeface="Wingdings" panose="05000000000000000000" pitchFamily="2" charset="2"/>
              <a:buChar char="q"/>
            </a:pP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Nêu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u="sng" dirty="0" err="1">
                <a:latin typeface="Cambria" panose="02040503050406030204" pitchFamily="18" charset="0"/>
                <a:ea typeface="Cambria" panose="02040503050406030204" pitchFamily="18" charset="0"/>
              </a:rPr>
              <a:t>khái</a:t>
            </a:r>
            <a:r>
              <a:rPr lang="en-US" sz="2400" u="sng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u="sng" dirty="0" err="1">
                <a:latin typeface="Cambria" panose="02040503050406030204" pitchFamily="18" charset="0"/>
                <a:ea typeface="Cambria" panose="02040503050406030204" pitchFamily="18" charset="0"/>
              </a:rPr>
              <a:t>niệm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400" u="sng" dirty="0" err="1">
                <a:latin typeface="Cambria" panose="02040503050406030204" pitchFamily="18" charset="0"/>
                <a:ea typeface="Cambria" panose="02040503050406030204" pitchFamily="18" charset="0"/>
              </a:rPr>
              <a:t>biểu</a:t>
            </a:r>
            <a:r>
              <a:rPr lang="en-US" sz="2400" u="sng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u="sng" dirty="0" err="1">
                <a:latin typeface="Cambria" panose="02040503050406030204" pitchFamily="18" charset="0"/>
                <a:ea typeface="Cambria" panose="02040503050406030204" pitchFamily="18" charset="0"/>
              </a:rPr>
              <a:t>hiện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siêng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năng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kiên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trì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0" indent="0" algn="just"/>
            <a:endParaRPr lang="en-US" sz="2400" dirty="0"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indent="-457200" algn="just">
              <a:buFont typeface="Wingdings" panose="05000000000000000000" pitchFamily="2" charset="2"/>
              <a:buChar char="q"/>
            </a:pP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Nhận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biết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u="sng" dirty="0">
                <a:latin typeface="Cambria" panose="02040503050406030204" pitchFamily="18" charset="0"/>
                <a:ea typeface="Cambria" panose="02040503050406030204" pitchFamily="18" charset="0"/>
              </a:rPr>
              <a:t>ý </a:t>
            </a:r>
            <a:r>
              <a:rPr lang="en-US" sz="2400" u="sng" dirty="0" err="1">
                <a:latin typeface="Cambria" panose="02040503050406030204" pitchFamily="18" charset="0"/>
                <a:ea typeface="Cambria" panose="02040503050406030204" pitchFamily="18" charset="0"/>
              </a:rPr>
              <a:t>nghĩa</a:t>
            </a:r>
            <a:r>
              <a:rPr lang="en-US" sz="2400" u="sng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siêng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năng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kiên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trì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0" indent="0" algn="just"/>
            <a:endParaRPr lang="en-US" sz="2400" dirty="0"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indent="-457200" algn="just">
              <a:buFont typeface="Wingdings" panose="05000000000000000000" pitchFamily="2" charset="2"/>
              <a:buChar char="q"/>
            </a:pPr>
            <a:r>
              <a:rPr lang="en-US" sz="2400" u="sng" dirty="0" err="1">
                <a:latin typeface="Cambria" panose="02040503050406030204" pitchFamily="18" charset="0"/>
                <a:ea typeface="Cambria" panose="02040503050406030204" pitchFamily="18" charset="0"/>
              </a:rPr>
              <a:t>Những</a:t>
            </a:r>
            <a:r>
              <a:rPr lang="en-US" sz="2400" u="sng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u="sng" dirty="0" err="1">
                <a:latin typeface="Cambria" panose="02040503050406030204" pitchFamily="18" charset="0"/>
                <a:ea typeface="Cambria" panose="02040503050406030204" pitchFamily="18" charset="0"/>
              </a:rPr>
              <a:t>việc</a:t>
            </a:r>
            <a:r>
              <a:rPr lang="en-US" sz="2400" u="sng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u="sng" dirty="0" err="1"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thể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hiện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siêng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năng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kiên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trì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lao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động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học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tập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cuộc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sống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hằng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ngày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  <p:sp>
        <p:nvSpPr>
          <p:cNvPr id="7417" name="Google Shape;7417;p48"/>
          <p:cNvSpPr txBox="1">
            <a:spLocks noGrp="1"/>
          </p:cNvSpPr>
          <p:nvPr>
            <p:ph type="subTitle" idx="5"/>
          </p:nvPr>
        </p:nvSpPr>
        <p:spPr>
          <a:xfrm>
            <a:off x="6492893" y="2673060"/>
            <a:ext cx="5459529" cy="3464026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476250" indent="-342900" algn="just">
              <a:buFont typeface="Wingdings" panose="05000000000000000000" pitchFamily="2" charset="2"/>
              <a:buChar char="q"/>
            </a:pPr>
            <a:r>
              <a:rPr lang="en-US" sz="2400" u="sng" dirty="0" err="1">
                <a:latin typeface="Cambria" panose="02040503050406030204" pitchFamily="18" charset="0"/>
                <a:ea typeface="Cambria" panose="02040503050406030204" pitchFamily="18" charset="0"/>
              </a:rPr>
              <a:t>Đánh</a:t>
            </a:r>
            <a:r>
              <a:rPr lang="en-US" sz="2400" u="sng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u="sng" dirty="0" err="1">
                <a:latin typeface="Cambria" panose="02040503050406030204" pitchFamily="18" charset="0"/>
                <a:ea typeface="Cambria" panose="02040503050406030204" pitchFamily="18" charset="0"/>
              </a:rPr>
              <a:t>giá</a:t>
            </a:r>
            <a:r>
              <a:rPr lang="en-US" sz="2400" u="sng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sự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siêng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năng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kiên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trì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u="sng" dirty="0" err="1"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r>
              <a:rPr lang="en-US" sz="2400" u="sng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u="sng" dirty="0" err="1">
                <a:latin typeface="Cambria" panose="02040503050406030204" pitchFamily="18" charset="0"/>
                <a:ea typeface="Cambria" panose="02040503050406030204" pitchFamily="18" charset="0"/>
              </a:rPr>
              <a:t>thân</a:t>
            </a:r>
            <a:r>
              <a:rPr lang="en-US" sz="2400" u="sng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u="sng" dirty="0" err="1"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2400" u="sng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u="sng" dirty="0" err="1">
                <a:latin typeface="Cambria" panose="02040503050406030204" pitchFamily="18" charset="0"/>
                <a:ea typeface="Cambria" panose="02040503050406030204" pitchFamily="18" charset="0"/>
              </a:rPr>
              <a:t>người</a:t>
            </a:r>
            <a:r>
              <a:rPr lang="en-US" sz="2400" u="sng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u="sng" dirty="0" err="1">
                <a:latin typeface="Cambria" panose="02040503050406030204" pitchFamily="18" charset="0"/>
                <a:ea typeface="Cambria" panose="02040503050406030204" pitchFamily="18" charset="0"/>
              </a:rPr>
              <a:t>khác</a:t>
            </a:r>
            <a:r>
              <a:rPr lang="en-US" sz="2400" u="sng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học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tập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lao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động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cuộc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sống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hằng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ngày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133350" indent="0" algn="just"/>
            <a:endParaRPr lang="en-US" sz="2400" dirty="0"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476250" indent="-342900" algn="just">
              <a:buFont typeface="Wingdings" panose="05000000000000000000" pitchFamily="2" charset="2"/>
              <a:buChar char="q"/>
            </a:pP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Quý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trọng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những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người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siêng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năng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kiên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trì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;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góp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ý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cho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những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bạn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biểu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hiện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lười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biếng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hay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nản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lòng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để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khắc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phục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hạn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chế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này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  <p:grpSp>
        <p:nvGrpSpPr>
          <p:cNvPr id="7419" name="Google Shape;7419;p48"/>
          <p:cNvGrpSpPr/>
          <p:nvPr/>
        </p:nvGrpSpPr>
        <p:grpSpPr>
          <a:xfrm>
            <a:off x="1421366" y="6064535"/>
            <a:ext cx="9317572" cy="233000"/>
            <a:chOff x="3962000" y="4060525"/>
            <a:chExt cx="2324125" cy="174750"/>
          </a:xfrm>
        </p:grpSpPr>
        <p:sp>
          <p:nvSpPr>
            <p:cNvPr id="7420" name="Google Shape;7420;p48"/>
            <p:cNvSpPr/>
            <p:nvPr/>
          </p:nvSpPr>
          <p:spPr>
            <a:xfrm>
              <a:off x="3962000" y="4060525"/>
              <a:ext cx="1117875" cy="168975"/>
            </a:xfrm>
            <a:custGeom>
              <a:avLst/>
              <a:gdLst/>
              <a:ahLst/>
              <a:cxnLst/>
              <a:rect l="l" t="t" r="r" b="b"/>
              <a:pathLst>
                <a:path w="44715" h="6759" extrusionOk="0">
                  <a:moveTo>
                    <a:pt x="9249" y="189"/>
                  </a:moveTo>
                  <a:lnTo>
                    <a:pt x="9605" y="168"/>
                  </a:lnTo>
                  <a:cubicBezTo>
                    <a:pt x="9730" y="377"/>
                    <a:pt x="10023" y="377"/>
                    <a:pt x="10128" y="168"/>
                  </a:cubicBezTo>
                  <a:lnTo>
                    <a:pt x="11048" y="168"/>
                  </a:lnTo>
                  <a:cubicBezTo>
                    <a:pt x="11174" y="377"/>
                    <a:pt x="11404" y="356"/>
                    <a:pt x="11572" y="440"/>
                  </a:cubicBezTo>
                  <a:cubicBezTo>
                    <a:pt x="11969" y="607"/>
                    <a:pt x="12199" y="440"/>
                    <a:pt x="12262" y="42"/>
                  </a:cubicBezTo>
                  <a:lnTo>
                    <a:pt x="12618" y="42"/>
                  </a:lnTo>
                  <a:cubicBezTo>
                    <a:pt x="13078" y="838"/>
                    <a:pt x="13517" y="838"/>
                    <a:pt x="14041" y="42"/>
                  </a:cubicBezTo>
                  <a:cubicBezTo>
                    <a:pt x="14229" y="1"/>
                    <a:pt x="14396" y="1"/>
                    <a:pt x="14564" y="63"/>
                  </a:cubicBezTo>
                  <a:cubicBezTo>
                    <a:pt x="14606" y="210"/>
                    <a:pt x="14731" y="314"/>
                    <a:pt x="14878" y="335"/>
                  </a:cubicBezTo>
                  <a:cubicBezTo>
                    <a:pt x="15422" y="461"/>
                    <a:pt x="16007" y="398"/>
                    <a:pt x="16510" y="168"/>
                  </a:cubicBezTo>
                  <a:cubicBezTo>
                    <a:pt x="16865" y="147"/>
                    <a:pt x="17221" y="168"/>
                    <a:pt x="17577" y="231"/>
                  </a:cubicBezTo>
                  <a:cubicBezTo>
                    <a:pt x="17807" y="607"/>
                    <a:pt x="18372" y="628"/>
                    <a:pt x="18455" y="1193"/>
                  </a:cubicBezTo>
                  <a:cubicBezTo>
                    <a:pt x="18623" y="900"/>
                    <a:pt x="18790" y="628"/>
                    <a:pt x="18979" y="356"/>
                  </a:cubicBezTo>
                  <a:cubicBezTo>
                    <a:pt x="19292" y="294"/>
                    <a:pt x="19606" y="314"/>
                    <a:pt x="19920" y="419"/>
                  </a:cubicBezTo>
                  <a:cubicBezTo>
                    <a:pt x="20108" y="566"/>
                    <a:pt x="20339" y="712"/>
                    <a:pt x="20569" y="817"/>
                  </a:cubicBezTo>
                  <a:cubicBezTo>
                    <a:pt x="20924" y="900"/>
                    <a:pt x="21301" y="963"/>
                    <a:pt x="21301" y="398"/>
                  </a:cubicBezTo>
                  <a:cubicBezTo>
                    <a:pt x="21887" y="294"/>
                    <a:pt x="22494" y="294"/>
                    <a:pt x="23059" y="398"/>
                  </a:cubicBezTo>
                  <a:cubicBezTo>
                    <a:pt x="23059" y="858"/>
                    <a:pt x="23414" y="1130"/>
                    <a:pt x="23561" y="1507"/>
                  </a:cubicBezTo>
                  <a:cubicBezTo>
                    <a:pt x="23833" y="1361"/>
                    <a:pt x="23833" y="1130"/>
                    <a:pt x="23896" y="963"/>
                  </a:cubicBezTo>
                  <a:cubicBezTo>
                    <a:pt x="23937" y="754"/>
                    <a:pt x="23958" y="566"/>
                    <a:pt x="23958" y="356"/>
                  </a:cubicBezTo>
                  <a:cubicBezTo>
                    <a:pt x="24314" y="294"/>
                    <a:pt x="24670" y="314"/>
                    <a:pt x="25005" y="398"/>
                  </a:cubicBezTo>
                  <a:cubicBezTo>
                    <a:pt x="25025" y="545"/>
                    <a:pt x="25005" y="796"/>
                    <a:pt x="25214" y="796"/>
                  </a:cubicBezTo>
                  <a:cubicBezTo>
                    <a:pt x="25549" y="796"/>
                    <a:pt x="25946" y="796"/>
                    <a:pt x="26072" y="335"/>
                  </a:cubicBezTo>
                  <a:lnTo>
                    <a:pt x="28206" y="356"/>
                  </a:lnTo>
                  <a:cubicBezTo>
                    <a:pt x="28248" y="628"/>
                    <a:pt x="28436" y="670"/>
                    <a:pt x="28666" y="670"/>
                  </a:cubicBezTo>
                  <a:cubicBezTo>
                    <a:pt x="29336" y="712"/>
                    <a:pt x="30005" y="607"/>
                    <a:pt x="30696" y="733"/>
                  </a:cubicBezTo>
                  <a:cubicBezTo>
                    <a:pt x="30947" y="796"/>
                    <a:pt x="31031" y="566"/>
                    <a:pt x="31051" y="335"/>
                  </a:cubicBezTo>
                  <a:cubicBezTo>
                    <a:pt x="31282" y="294"/>
                    <a:pt x="31533" y="314"/>
                    <a:pt x="31742" y="419"/>
                  </a:cubicBezTo>
                  <a:cubicBezTo>
                    <a:pt x="31805" y="586"/>
                    <a:pt x="31972" y="691"/>
                    <a:pt x="32139" y="670"/>
                  </a:cubicBezTo>
                  <a:lnTo>
                    <a:pt x="32997" y="670"/>
                  </a:lnTo>
                  <a:cubicBezTo>
                    <a:pt x="32997" y="900"/>
                    <a:pt x="32997" y="1151"/>
                    <a:pt x="33311" y="1193"/>
                  </a:cubicBezTo>
                  <a:cubicBezTo>
                    <a:pt x="33520" y="1235"/>
                    <a:pt x="33709" y="1130"/>
                    <a:pt x="33813" y="942"/>
                  </a:cubicBezTo>
                  <a:cubicBezTo>
                    <a:pt x="33855" y="817"/>
                    <a:pt x="33876" y="670"/>
                    <a:pt x="33876" y="545"/>
                  </a:cubicBezTo>
                  <a:cubicBezTo>
                    <a:pt x="34169" y="503"/>
                    <a:pt x="34483" y="524"/>
                    <a:pt x="34755" y="607"/>
                  </a:cubicBezTo>
                  <a:cubicBezTo>
                    <a:pt x="34755" y="712"/>
                    <a:pt x="34839" y="817"/>
                    <a:pt x="34943" y="858"/>
                  </a:cubicBezTo>
                  <a:cubicBezTo>
                    <a:pt x="34880" y="1193"/>
                    <a:pt x="35173" y="1507"/>
                    <a:pt x="35006" y="1863"/>
                  </a:cubicBezTo>
                  <a:cubicBezTo>
                    <a:pt x="34943" y="2009"/>
                    <a:pt x="35069" y="2156"/>
                    <a:pt x="35215" y="2198"/>
                  </a:cubicBezTo>
                  <a:cubicBezTo>
                    <a:pt x="35383" y="2239"/>
                    <a:pt x="35571" y="2198"/>
                    <a:pt x="35676" y="2051"/>
                  </a:cubicBezTo>
                  <a:cubicBezTo>
                    <a:pt x="35822" y="1947"/>
                    <a:pt x="35759" y="1821"/>
                    <a:pt x="35676" y="1674"/>
                  </a:cubicBezTo>
                  <a:cubicBezTo>
                    <a:pt x="35424" y="1256"/>
                    <a:pt x="35550" y="984"/>
                    <a:pt x="36010" y="858"/>
                  </a:cubicBezTo>
                  <a:cubicBezTo>
                    <a:pt x="36261" y="879"/>
                    <a:pt x="36533" y="775"/>
                    <a:pt x="36722" y="1026"/>
                  </a:cubicBezTo>
                  <a:cubicBezTo>
                    <a:pt x="36408" y="1172"/>
                    <a:pt x="36345" y="1444"/>
                    <a:pt x="36366" y="1737"/>
                  </a:cubicBezTo>
                  <a:lnTo>
                    <a:pt x="36303" y="1779"/>
                  </a:lnTo>
                  <a:lnTo>
                    <a:pt x="36324" y="1821"/>
                  </a:lnTo>
                  <a:lnTo>
                    <a:pt x="36366" y="1737"/>
                  </a:lnTo>
                  <a:cubicBezTo>
                    <a:pt x="36638" y="1695"/>
                    <a:pt x="36889" y="2051"/>
                    <a:pt x="37182" y="1800"/>
                  </a:cubicBezTo>
                  <a:cubicBezTo>
                    <a:pt x="37119" y="1528"/>
                    <a:pt x="36826" y="1340"/>
                    <a:pt x="36910" y="1026"/>
                  </a:cubicBezTo>
                  <a:cubicBezTo>
                    <a:pt x="37224" y="1005"/>
                    <a:pt x="37517" y="879"/>
                    <a:pt x="37789" y="691"/>
                  </a:cubicBezTo>
                  <a:lnTo>
                    <a:pt x="38145" y="691"/>
                  </a:lnTo>
                  <a:lnTo>
                    <a:pt x="38312" y="858"/>
                  </a:lnTo>
                  <a:cubicBezTo>
                    <a:pt x="38626" y="1172"/>
                    <a:pt x="38689" y="1633"/>
                    <a:pt x="38919" y="2030"/>
                  </a:cubicBezTo>
                  <a:cubicBezTo>
                    <a:pt x="38856" y="1444"/>
                    <a:pt x="39421" y="1277"/>
                    <a:pt x="39567" y="858"/>
                  </a:cubicBezTo>
                  <a:lnTo>
                    <a:pt x="39923" y="858"/>
                  </a:lnTo>
                  <a:cubicBezTo>
                    <a:pt x="39965" y="1382"/>
                    <a:pt x="40676" y="1298"/>
                    <a:pt x="40739" y="1821"/>
                  </a:cubicBezTo>
                  <a:cubicBezTo>
                    <a:pt x="40781" y="1821"/>
                    <a:pt x="40844" y="1821"/>
                    <a:pt x="40886" y="1821"/>
                  </a:cubicBezTo>
                  <a:cubicBezTo>
                    <a:pt x="41534" y="1800"/>
                    <a:pt x="42141" y="1528"/>
                    <a:pt x="42580" y="1026"/>
                  </a:cubicBezTo>
                  <a:lnTo>
                    <a:pt x="42580" y="1026"/>
                  </a:lnTo>
                  <a:cubicBezTo>
                    <a:pt x="42873" y="1068"/>
                    <a:pt x="43145" y="1110"/>
                    <a:pt x="43438" y="1151"/>
                  </a:cubicBezTo>
                  <a:cubicBezTo>
                    <a:pt x="43522" y="1151"/>
                    <a:pt x="43606" y="1172"/>
                    <a:pt x="43606" y="1277"/>
                  </a:cubicBezTo>
                  <a:cubicBezTo>
                    <a:pt x="43606" y="1361"/>
                    <a:pt x="43564" y="1444"/>
                    <a:pt x="43501" y="1486"/>
                  </a:cubicBezTo>
                  <a:cubicBezTo>
                    <a:pt x="43417" y="1549"/>
                    <a:pt x="43292" y="1591"/>
                    <a:pt x="43187" y="1612"/>
                  </a:cubicBezTo>
                  <a:cubicBezTo>
                    <a:pt x="42706" y="1716"/>
                    <a:pt x="42476" y="1947"/>
                    <a:pt x="42706" y="2470"/>
                  </a:cubicBezTo>
                  <a:cubicBezTo>
                    <a:pt x="42748" y="2574"/>
                    <a:pt x="42580" y="2721"/>
                    <a:pt x="42727" y="2888"/>
                  </a:cubicBezTo>
                  <a:cubicBezTo>
                    <a:pt x="42978" y="2867"/>
                    <a:pt x="43145" y="2532"/>
                    <a:pt x="43459" y="2637"/>
                  </a:cubicBezTo>
                  <a:cubicBezTo>
                    <a:pt x="43501" y="3014"/>
                    <a:pt x="43836" y="3035"/>
                    <a:pt x="44087" y="3181"/>
                  </a:cubicBezTo>
                  <a:cubicBezTo>
                    <a:pt x="44317" y="3327"/>
                    <a:pt x="44715" y="3474"/>
                    <a:pt x="44610" y="3976"/>
                  </a:cubicBezTo>
                  <a:cubicBezTo>
                    <a:pt x="44422" y="4687"/>
                    <a:pt x="44338" y="4813"/>
                    <a:pt x="43606" y="4750"/>
                  </a:cubicBezTo>
                  <a:cubicBezTo>
                    <a:pt x="43229" y="4708"/>
                    <a:pt x="42852" y="4646"/>
                    <a:pt x="42497" y="4520"/>
                  </a:cubicBezTo>
                  <a:cubicBezTo>
                    <a:pt x="41848" y="4311"/>
                    <a:pt x="41158" y="4436"/>
                    <a:pt x="40614" y="4813"/>
                  </a:cubicBezTo>
                  <a:cubicBezTo>
                    <a:pt x="40132" y="5232"/>
                    <a:pt x="40090" y="5232"/>
                    <a:pt x="39693" y="4667"/>
                  </a:cubicBezTo>
                  <a:cubicBezTo>
                    <a:pt x="39609" y="4520"/>
                    <a:pt x="39526" y="4248"/>
                    <a:pt x="39358" y="4311"/>
                  </a:cubicBezTo>
                  <a:cubicBezTo>
                    <a:pt x="38730" y="4604"/>
                    <a:pt x="38437" y="4206"/>
                    <a:pt x="38186" y="3683"/>
                  </a:cubicBezTo>
                  <a:cubicBezTo>
                    <a:pt x="37747" y="4018"/>
                    <a:pt x="37391" y="4415"/>
                    <a:pt x="36826" y="4102"/>
                  </a:cubicBezTo>
                  <a:cubicBezTo>
                    <a:pt x="36826" y="4708"/>
                    <a:pt x="36826" y="4708"/>
                    <a:pt x="36387" y="5294"/>
                  </a:cubicBezTo>
                  <a:cubicBezTo>
                    <a:pt x="36324" y="5378"/>
                    <a:pt x="36261" y="5483"/>
                    <a:pt x="36199" y="5587"/>
                  </a:cubicBezTo>
                  <a:cubicBezTo>
                    <a:pt x="35843" y="6048"/>
                    <a:pt x="35822" y="6027"/>
                    <a:pt x="35383" y="5692"/>
                  </a:cubicBezTo>
                  <a:cubicBezTo>
                    <a:pt x="35215" y="5566"/>
                    <a:pt x="35173" y="5399"/>
                    <a:pt x="35069" y="5273"/>
                  </a:cubicBezTo>
                  <a:cubicBezTo>
                    <a:pt x="34818" y="5001"/>
                    <a:pt x="34336" y="5106"/>
                    <a:pt x="34253" y="5483"/>
                  </a:cubicBezTo>
                  <a:cubicBezTo>
                    <a:pt x="34044" y="6089"/>
                    <a:pt x="33813" y="6131"/>
                    <a:pt x="33248" y="5817"/>
                  </a:cubicBezTo>
                  <a:cubicBezTo>
                    <a:pt x="32914" y="5629"/>
                    <a:pt x="32851" y="5252"/>
                    <a:pt x="32558" y="5043"/>
                  </a:cubicBezTo>
                  <a:cubicBezTo>
                    <a:pt x="32453" y="4960"/>
                    <a:pt x="32391" y="4771"/>
                    <a:pt x="32202" y="4897"/>
                  </a:cubicBezTo>
                  <a:cubicBezTo>
                    <a:pt x="32098" y="4980"/>
                    <a:pt x="32160" y="5106"/>
                    <a:pt x="32202" y="5232"/>
                  </a:cubicBezTo>
                  <a:cubicBezTo>
                    <a:pt x="32411" y="5817"/>
                    <a:pt x="32391" y="5817"/>
                    <a:pt x="31847" y="6068"/>
                  </a:cubicBezTo>
                  <a:cubicBezTo>
                    <a:pt x="31637" y="6173"/>
                    <a:pt x="31428" y="6278"/>
                    <a:pt x="31240" y="6424"/>
                  </a:cubicBezTo>
                  <a:cubicBezTo>
                    <a:pt x="31031" y="6550"/>
                    <a:pt x="30717" y="6633"/>
                    <a:pt x="30570" y="6487"/>
                  </a:cubicBezTo>
                  <a:cubicBezTo>
                    <a:pt x="30131" y="6110"/>
                    <a:pt x="29901" y="6424"/>
                    <a:pt x="29650" y="6696"/>
                  </a:cubicBezTo>
                  <a:cubicBezTo>
                    <a:pt x="28875" y="6759"/>
                    <a:pt x="28101" y="6717"/>
                    <a:pt x="27327" y="6612"/>
                  </a:cubicBezTo>
                  <a:cubicBezTo>
                    <a:pt x="27285" y="6550"/>
                    <a:pt x="27243" y="6445"/>
                    <a:pt x="27181" y="6424"/>
                  </a:cubicBezTo>
                  <a:cubicBezTo>
                    <a:pt x="27034" y="6403"/>
                    <a:pt x="26992" y="6529"/>
                    <a:pt x="26971" y="6633"/>
                  </a:cubicBezTo>
                  <a:cubicBezTo>
                    <a:pt x="26804" y="6696"/>
                    <a:pt x="26616" y="6675"/>
                    <a:pt x="26448" y="6592"/>
                  </a:cubicBezTo>
                  <a:cubicBezTo>
                    <a:pt x="26302" y="5964"/>
                    <a:pt x="26218" y="5880"/>
                    <a:pt x="25758" y="6110"/>
                  </a:cubicBezTo>
                  <a:cubicBezTo>
                    <a:pt x="25507" y="6236"/>
                    <a:pt x="25297" y="6424"/>
                    <a:pt x="25025" y="6320"/>
                  </a:cubicBezTo>
                  <a:cubicBezTo>
                    <a:pt x="24481" y="6131"/>
                    <a:pt x="23833" y="6257"/>
                    <a:pt x="23372" y="5817"/>
                  </a:cubicBezTo>
                  <a:cubicBezTo>
                    <a:pt x="23268" y="5692"/>
                    <a:pt x="23100" y="5671"/>
                    <a:pt x="22954" y="5713"/>
                  </a:cubicBezTo>
                  <a:cubicBezTo>
                    <a:pt x="22536" y="5943"/>
                    <a:pt x="22410" y="5692"/>
                    <a:pt x="22284" y="5336"/>
                  </a:cubicBezTo>
                  <a:cubicBezTo>
                    <a:pt x="22222" y="5169"/>
                    <a:pt x="22264" y="4897"/>
                    <a:pt x="21887" y="4855"/>
                  </a:cubicBezTo>
                  <a:cubicBezTo>
                    <a:pt x="21971" y="5629"/>
                    <a:pt x="21510" y="5985"/>
                    <a:pt x="20883" y="6257"/>
                  </a:cubicBezTo>
                  <a:cubicBezTo>
                    <a:pt x="20820" y="6278"/>
                    <a:pt x="20799" y="6403"/>
                    <a:pt x="20757" y="6487"/>
                  </a:cubicBezTo>
                  <a:lnTo>
                    <a:pt x="20422" y="6487"/>
                  </a:lnTo>
                  <a:cubicBezTo>
                    <a:pt x="20150" y="6110"/>
                    <a:pt x="20108" y="6110"/>
                    <a:pt x="19899" y="6508"/>
                  </a:cubicBezTo>
                  <a:cubicBezTo>
                    <a:pt x="19418" y="6571"/>
                    <a:pt x="18937" y="6571"/>
                    <a:pt x="18476" y="6508"/>
                  </a:cubicBezTo>
                  <a:cubicBezTo>
                    <a:pt x="18455" y="6445"/>
                    <a:pt x="18435" y="6340"/>
                    <a:pt x="18414" y="6340"/>
                  </a:cubicBezTo>
                  <a:cubicBezTo>
                    <a:pt x="17598" y="6215"/>
                    <a:pt x="16823" y="5880"/>
                    <a:pt x="16154" y="5399"/>
                  </a:cubicBezTo>
                  <a:cubicBezTo>
                    <a:pt x="15986" y="5273"/>
                    <a:pt x="15735" y="5315"/>
                    <a:pt x="15589" y="5462"/>
                  </a:cubicBezTo>
                  <a:cubicBezTo>
                    <a:pt x="15422" y="5629"/>
                    <a:pt x="15275" y="5796"/>
                    <a:pt x="15108" y="5985"/>
                  </a:cubicBezTo>
                  <a:cubicBezTo>
                    <a:pt x="14940" y="6027"/>
                    <a:pt x="14752" y="6027"/>
                    <a:pt x="14564" y="5985"/>
                  </a:cubicBezTo>
                  <a:cubicBezTo>
                    <a:pt x="14208" y="5566"/>
                    <a:pt x="14041" y="5566"/>
                    <a:pt x="13685" y="5985"/>
                  </a:cubicBezTo>
                  <a:cubicBezTo>
                    <a:pt x="13497" y="6027"/>
                    <a:pt x="13329" y="6006"/>
                    <a:pt x="13162" y="5922"/>
                  </a:cubicBezTo>
                  <a:cubicBezTo>
                    <a:pt x="13036" y="5608"/>
                    <a:pt x="12848" y="5608"/>
                    <a:pt x="12639" y="5838"/>
                  </a:cubicBezTo>
                  <a:lnTo>
                    <a:pt x="11551" y="5817"/>
                  </a:lnTo>
                  <a:cubicBezTo>
                    <a:pt x="11446" y="5629"/>
                    <a:pt x="11153" y="5629"/>
                    <a:pt x="11028" y="5817"/>
                  </a:cubicBezTo>
                  <a:cubicBezTo>
                    <a:pt x="10797" y="5859"/>
                    <a:pt x="10546" y="5859"/>
                    <a:pt x="10316" y="5817"/>
                  </a:cubicBezTo>
                  <a:cubicBezTo>
                    <a:pt x="10002" y="5399"/>
                    <a:pt x="9835" y="5378"/>
                    <a:pt x="9437" y="5755"/>
                  </a:cubicBezTo>
                  <a:cubicBezTo>
                    <a:pt x="8663" y="5922"/>
                    <a:pt x="7889" y="5817"/>
                    <a:pt x="7115" y="5817"/>
                  </a:cubicBezTo>
                  <a:cubicBezTo>
                    <a:pt x="6906" y="5608"/>
                    <a:pt x="6717" y="5608"/>
                    <a:pt x="6592" y="5901"/>
                  </a:cubicBezTo>
                  <a:cubicBezTo>
                    <a:pt x="6362" y="6006"/>
                    <a:pt x="6131" y="6027"/>
                    <a:pt x="5880" y="6006"/>
                  </a:cubicBezTo>
                  <a:cubicBezTo>
                    <a:pt x="5462" y="5587"/>
                    <a:pt x="4771" y="5524"/>
                    <a:pt x="4269" y="5880"/>
                  </a:cubicBezTo>
                  <a:cubicBezTo>
                    <a:pt x="3516" y="5796"/>
                    <a:pt x="2805" y="5504"/>
                    <a:pt x="2072" y="5315"/>
                  </a:cubicBezTo>
                  <a:cubicBezTo>
                    <a:pt x="1110" y="5085"/>
                    <a:pt x="670" y="4290"/>
                    <a:pt x="377" y="3432"/>
                  </a:cubicBezTo>
                  <a:cubicBezTo>
                    <a:pt x="210" y="2909"/>
                    <a:pt x="1" y="2407"/>
                    <a:pt x="210" y="1821"/>
                  </a:cubicBezTo>
                  <a:cubicBezTo>
                    <a:pt x="482" y="1026"/>
                    <a:pt x="984" y="586"/>
                    <a:pt x="1800" y="524"/>
                  </a:cubicBezTo>
                  <a:cubicBezTo>
                    <a:pt x="2219" y="503"/>
                    <a:pt x="2637" y="524"/>
                    <a:pt x="3035" y="503"/>
                  </a:cubicBezTo>
                  <a:cubicBezTo>
                    <a:pt x="3453" y="1319"/>
                    <a:pt x="4144" y="545"/>
                    <a:pt x="4667" y="796"/>
                  </a:cubicBezTo>
                  <a:cubicBezTo>
                    <a:pt x="4834" y="879"/>
                    <a:pt x="5022" y="817"/>
                    <a:pt x="5106" y="649"/>
                  </a:cubicBezTo>
                  <a:cubicBezTo>
                    <a:pt x="5127" y="566"/>
                    <a:pt x="5169" y="482"/>
                    <a:pt x="5190" y="398"/>
                  </a:cubicBezTo>
                  <a:cubicBezTo>
                    <a:pt x="5357" y="356"/>
                    <a:pt x="5525" y="356"/>
                    <a:pt x="5713" y="398"/>
                  </a:cubicBezTo>
                  <a:cubicBezTo>
                    <a:pt x="5713" y="628"/>
                    <a:pt x="5943" y="775"/>
                    <a:pt x="6152" y="691"/>
                  </a:cubicBezTo>
                  <a:cubicBezTo>
                    <a:pt x="6550" y="566"/>
                    <a:pt x="6947" y="503"/>
                    <a:pt x="7366" y="524"/>
                  </a:cubicBezTo>
                  <a:cubicBezTo>
                    <a:pt x="7533" y="524"/>
                    <a:pt x="7617" y="398"/>
                    <a:pt x="7659" y="252"/>
                  </a:cubicBezTo>
                  <a:cubicBezTo>
                    <a:pt x="7952" y="189"/>
                    <a:pt x="8245" y="168"/>
                    <a:pt x="8538" y="231"/>
                  </a:cubicBezTo>
                  <a:cubicBezTo>
                    <a:pt x="8852" y="628"/>
                    <a:pt x="8956" y="628"/>
                    <a:pt x="9249" y="189"/>
                  </a:cubicBezTo>
                  <a:close/>
                  <a:moveTo>
                    <a:pt x="40216" y="3181"/>
                  </a:moveTo>
                  <a:cubicBezTo>
                    <a:pt x="40237" y="3014"/>
                    <a:pt x="40132" y="2930"/>
                    <a:pt x="39986" y="2867"/>
                  </a:cubicBezTo>
                  <a:cubicBezTo>
                    <a:pt x="39860" y="2783"/>
                    <a:pt x="39672" y="2846"/>
                    <a:pt x="39630" y="2993"/>
                  </a:cubicBezTo>
                  <a:cubicBezTo>
                    <a:pt x="39567" y="3139"/>
                    <a:pt x="39672" y="3307"/>
                    <a:pt x="39818" y="3327"/>
                  </a:cubicBezTo>
                  <a:cubicBezTo>
                    <a:pt x="39965" y="3348"/>
                    <a:pt x="40111" y="3348"/>
                    <a:pt x="40216" y="3181"/>
                  </a:cubicBezTo>
                  <a:close/>
                  <a:moveTo>
                    <a:pt x="30654" y="1089"/>
                  </a:moveTo>
                  <a:cubicBezTo>
                    <a:pt x="30633" y="1151"/>
                    <a:pt x="30591" y="1214"/>
                    <a:pt x="30612" y="1235"/>
                  </a:cubicBezTo>
                  <a:cubicBezTo>
                    <a:pt x="30612" y="1277"/>
                    <a:pt x="30696" y="1298"/>
                    <a:pt x="30738" y="1319"/>
                  </a:cubicBezTo>
                  <a:cubicBezTo>
                    <a:pt x="30759" y="1256"/>
                    <a:pt x="30821" y="1193"/>
                    <a:pt x="30800" y="1172"/>
                  </a:cubicBezTo>
                  <a:cubicBezTo>
                    <a:pt x="30779" y="1130"/>
                    <a:pt x="30717" y="1130"/>
                    <a:pt x="30654" y="1110"/>
                  </a:cubicBezTo>
                  <a:close/>
                  <a:moveTo>
                    <a:pt x="31888" y="1444"/>
                  </a:moveTo>
                  <a:cubicBezTo>
                    <a:pt x="31867" y="1382"/>
                    <a:pt x="31847" y="1319"/>
                    <a:pt x="31826" y="1298"/>
                  </a:cubicBezTo>
                  <a:cubicBezTo>
                    <a:pt x="31784" y="1277"/>
                    <a:pt x="31721" y="1319"/>
                    <a:pt x="31679" y="1340"/>
                  </a:cubicBezTo>
                  <a:cubicBezTo>
                    <a:pt x="31700" y="1402"/>
                    <a:pt x="31700" y="1465"/>
                    <a:pt x="31742" y="1486"/>
                  </a:cubicBezTo>
                  <a:cubicBezTo>
                    <a:pt x="31784" y="1507"/>
                    <a:pt x="31826" y="1465"/>
                    <a:pt x="31888" y="1444"/>
                  </a:cubicBezTo>
                  <a:close/>
                  <a:moveTo>
                    <a:pt x="43417" y="3286"/>
                  </a:moveTo>
                  <a:cubicBezTo>
                    <a:pt x="43355" y="3265"/>
                    <a:pt x="43313" y="3223"/>
                    <a:pt x="43271" y="3223"/>
                  </a:cubicBezTo>
                  <a:cubicBezTo>
                    <a:pt x="43229" y="3244"/>
                    <a:pt x="43229" y="3327"/>
                    <a:pt x="43208" y="3369"/>
                  </a:cubicBezTo>
                  <a:cubicBezTo>
                    <a:pt x="43250" y="3390"/>
                    <a:pt x="43313" y="3453"/>
                    <a:pt x="43334" y="3432"/>
                  </a:cubicBezTo>
                  <a:cubicBezTo>
                    <a:pt x="43375" y="3411"/>
                    <a:pt x="43396" y="3348"/>
                    <a:pt x="43417" y="3307"/>
                  </a:cubicBezTo>
                  <a:close/>
                  <a:moveTo>
                    <a:pt x="35989" y="5001"/>
                  </a:moveTo>
                  <a:cubicBezTo>
                    <a:pt x="35969" y="5064"/>
                    <a:pt x="35948" y="5106"/>
                    <a:pt x="35927" y="5148"/>
                  </a:cubicBezTo>
                  <a:cubicBezTo>
                    <a:pt x="35969" y="5169"/>
                    <a:pt x="36031" y="5232"/>
                    <a:pt x="36052" y="5211"/>
                  </a:cubicBezTo>
                  <a:cubicBezTo>
                    <a:pt x="36094" y="5190"/>
                    <a:pt x="36115" y="5127"/>
                    <a:pt x="36136" y="5064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1" name="Google Shape;7421;p48"/>
            <p:cNvSpPr/>
            <p:nvPr/>
          </p:nvSpPr>
          <p:spPr>
            <a:xfrm>
              <a:off x="4702700" y="4077275"/>
              <a:ext cx="1172275" cy="158000"/>
            </a:xfrm>
            <a:custGeom>
              <a:avLst/>
              <a:gdLst/>
              <a:ahLst/>
              <a:cxnLst/>
              <a:rect l="l" t="t" r="r" b="b"/>
              <a:pathLst>
                <a:path w="46891" h="6320" extrusionOk="0">
                  <a:moveTo>
                    <a:pt x="14019" y="1716"/>
                  </a:moveTo>
                  <a:cubicBezTo>
                    <a:pt x="13538" y="1862"/>
                    <a:pt x="13350" y="2197"/>
                    <a:pt x="13099" y="2239"/>
                  </a:cubicBezTo>
                  <a:cubicBezTo>
                    <a:pt x="12952" y="2072"/>
                    <a:pt x="13141" y="1925"/>
                    <a:pt x="13078" y="1800"/>
                  </a:cubicBezTo>
                  <a:cubicBezTo>
                    <a:pt x="12869" y="1277"/>
                    <a:pt x="13078" y="1067"/>
                    <a:pt x="13559" y="963"/>
                  </a:cubicBezTo>
                  <a:cubicBezTo>
                    <a:pt x="13685" y="942"/>
                    <a:pt x="13789" y="900"/>
                    <a:pt x="13894" y="837"/>
                  </a:cubicBezTo>
                  <a:cubicBezTo>
                    <a:pt x="13957" y="774"/>
                    <a:pt x="13978" y="691"/>
                    <a:pt x="13978" y="628"/>
                  </a:cubicBezTo>
                  <a:cubicBezTo>
                    <a:pt x="13978" y="523"/>
                    <a:pt x="13915" y="502"/>
                    <a:pt x="13810" y="481"/>
                  </a:cubicBezTo>
                  <a:cubicBezTo>
                    <a:pt x="13517" y="460"/>
                    <a:pt x="13245" y="419"/>
                    <a:pt x="12973" y="377"/>
                  </a:cubicBezTo>
                  <a:cubicBezTo>
                    <a:pt x="12994" y="188"/>
                    <a:pt x="13057" y="21"/>
                    <a:pt x="13287" y="105"/>
                  </a:cubicBezTo>
                  <a:cubicBezTo>
                    <a:pt x="13601" y="209"/>
                    <a:pt x="13894" y="293"/>
                    <a:pt x="14187" y="63"/>
                  </a:cubicBezTo>
                  <a:cubicBezTo>
                    <a:pt x="15317" y="0"/>
                    <a:pt x="16447" y="21"/>
                    <a:pt x="17597" y="126"/>
                  </a:cubicBezTo>
                  <a:cubicBezTo>
                    <a:pt x="17869" y="460"/>
                    <a:pt x="18016" y="460"/>
                    <a:pt x="18288" y="126"/>
                  </a:cubicBezTo>
                  <a:cubicBezTo>
                    <a:pt x="18539" y="42"/>
                    <a:pt x="18811" y="42"/>
                    <a:pt x="19041" y="168"/>
                  </a:cubicBezTo>
                  <a:cubicBezTo>
                    <a:pt x="19083" y="188"/>
                    <a:pt x="19104" y="188"/>
                    <a:pt x="19146" y="209"/>
                  </a:cubicBezTo>
                  <a:lnTo>
                    <a:pt x="20087" y="230"/>
                  </a:lnTo>
                  <a:cubicBezTo>
                    <a:pt x="20548" y="523"/>
                    <a:pt x="21008" y="732"/>
                    <a:pt x="21468" y="230"/>
                  </a:cubicBezTo>
                  <a:cubicBezTo>
                    <a:pt x="22012" y="168"/>
                    <a:pt x="22556" y="188"/>
                    <a:pt x="23079" y="293"/>
                  </a:cubicBezTo>
                  <a:cubicBezTo>
                    <a:pt x="23100" y="398"/>
                    <a:pt x="23142" y="502"/>
                    <a:pt x="23268" y="502"/>
                  </a:cubicBezTo>
                  <a:cubicBezTo>
                    <a:pt x="23393" y="481"/>
                    <a:pt x="23414" y="377"/>
                    <a:pt x="23435" y="272"/>
                  </a:cubicBezTo>
                  <a:cubicBezTo>
                    <a:pt x="23665" y="209"/>
                    <a:pt x="23916" y="188"/>
                    <a:pt x="24147" y="230"/>
                  </a:cubicBezTo>
                  <a:cubicBezTo>
                    <a:pt x="24272" y="398"/>
                    <a:pt x="24377" y="398"/>
                    <a:pt x="24502" y="230"/>
                  </a:cubicBezTo>
                  <a:cubicBezTo>
                    <a:pt x="24795" y="188"/>
                    <a:pt x="25088" y="188"/>
                    <a:pt x="25381" y="272"/>
                  </a:cubicBezTo>
                  <a:cubicBezTo>
                    <a:pt x="25758" y="670"/>
                    <a:pt x="25946" y="670"/>
                    <a:pt x="26281" y="251"/>
                  </a:cubicBezTo>
                  <a:cubicBezTo>
                    <a:pt x="26804" y="188"/>
                    <a:pt x="27348" y="188"/>
                    <a:pt x="27871" y="272"/>
                  </a:cubicBezTo>
                  <a:cubicBezTo>
                    <a:pt x="27871" y="523"/>
                    <a:pt x="28080" y="732"/>
                    <a:pt x="28331" y="732"/>
                  </a:cubicBezTo>
                  <a:cubicBezTo>
                    <a:pt x="28666" y="753"/>
                    <a:pt x="28980" y="816"/>
                    <a:pt x="29273" y="921"/>
                  </a:cubicBezTo>
                  <a:cubicBezTo>
                    <a:pt x="29817" y="1088"/>
                    <a:pt x="30382" y="900"/>
                    <a:pt x="30717" y="440"/>
                  </a:cubicBezTo>
                  <a:cubicBezTo>
                    <a:pt x="30947" y="377"/>
                    <a:pt x="31198" y="398"/>
                    <a:pt x="31428" y="481"/>
                  </a:cubicBezTo>
                  <a:cubicBezTo>
                    <a:pt x="31574" y="837"/>
                    <a:pt x="31763" y="858"/>
                    <a:pt x="31951" y="502"/>
                  </a:cubicBezTo>
                  <a:cubicBezTo>
                    <a:pt x="32537" y="356"/>
                    <a:pt x="33144" y="356"/>
                    <a:pt x="33730" y="523"/>
                  </a:cubicBezTo>
                  <a:cubicBezTo>
                    <a:pt x="33960" y="858"/>
                    <a:pt x="34190" y="816"/>
                    <a:pt x="34441" y="544"/>
                  </a:cubicBezTo>
                  <a:lnTo>
                    <a:pt x="35508" y="586"/>
                  </a:lnTo>
                  <a:cubicBezTo>
                    <a:pt x="35675" y="795"/>
                    <a:pt x="35759" y="712"/>
                    <a:pt x="35843" y="502"/>
                  </a:cubicBezTo>
                  <a:lnTo>
                    <a:pt x="38333" y="649"/>
                  </a:lnTo>
                  <a:cubicBezTo>
                    <a:pt x="38375" y="858"/>
                    <a:pt x="38479" y="1088"/>
                    <a:pt x="38709" y="1025"/>
                  </a:cubicBezTo>
                  <a:cubicBezTo>
                    <a:pt x="39191" y="921"/>
                    <a:pt x="39651" y="1088"/>
                    <a:pt x="40090" y="1151"/>
                  </a:cubicBezTo>
                  <a:cubicBezTo>
                    <a:pt x="40467" y="1235"/>
                    <a:pt x="40844" y="1151"/>
                    <a:pt x="41157" y="921"/>
                  </a:cubicBezTo>
                  <a:cubicBezTo>
                    <a:pt x="41576" y="900"/>
                    <a:pt x="41994" y="921"/>
                    <a:pt x="42413" y="1025"/>
                  </a:cubicBezTo>
                  <a:cubicBezTo>
                    <a:pt x="42476" y="1235"/>
                    <a:pt x="42580" y="1339"/>
                    <a:pt x="42748" y="1109"/>
                  </a:cubicBezTo>
                  <a:cubicBezTo>
                    <a:pt x="43166" y="1067"/>
                    <a:pt x="43585" y="1088"/>
                    <a:pt x="44003" y="1172"/>
                  </a:cubicBezTo>
                  <a:cubicBezTo>
                    <a:pt x="44066" y="1402"/>
                    <a:pt x="44170" y="1528"/>
                    <a:pt x="44359" y="1256"/>
                  </a:cubicBezTo>
                  <a:lnTo>
                    <a:pt x="45405" y="1318"/>
                  </a:lnTo>
                  <a:cubicBezTo>
                    <a:pt x="45426" y="1423"/>
                    <a:pt x="45468" y="1569"/>
                    <a:pt x="45593" y="1590"/>
                  </a:cubicBezTo>
                  <a:cubicBezTo>
                    <a:pt x="46137" y="1695"/>
                    <a:pt x="46409" y="2113"/>
                    <a:pt x="46744" y="2469"/>
                  </a:cubicBezTo>
                  <a:cubicBezTo>
                    <a:pt x="46890" y="2616"/>
                    <a:pt x="46890" y="2699"/>
                    <a:pt x="46807" y="2909"/>
                  </a:cubicBezTo>
                  <a:cubicBezTo>
                    <a:pt x="46660" y="3369"/>
                    <a:pt x="46263" y="3704"/>
                    <a:pt x="46137" y="4164"/>
                  </a:cubicBezTo>
                  <a:cubicBezTo>
                    <a:pt x="46074" y="4394"/>
                    <a:pt x="46116" y="4666"/>
                    <a:pt x="45823" y="4750"/>
                  </a:cubicBezTo>
                  <a:cubicBezTo>
                    <a:pt x="45551" y="4813"/>
                    <a:pt x="45426" y="4541"/>
                    <a:pt x="45258" y="4394"/>
                  </a:cubicBezTo>
                  <a:cubicBezTo>
                    <a:pt x="45175" y="4310"/>
                    <a:pt x="45133" y="4206"/>
                    <a:pt x="45049" y="4143"/>
                  </a:cubicBezTo>
                  <a:cubicBezTo>
                    <a:pt x="44840" y="3892"/>
                    <a:pt x="44610" y="3892"/>
                    <a:pt x="44547" y="4227"/>
                  </a:cubicBezTo>
                  <a:cubicBezTo>
                    <a:pt x="44484" y="4603"/>
                    <a:pt x="44296" y="4520"/>
                    <a:pt x="44003" y="4541"/>
                  </a:cubicBezTo>
                  <a:cubicBezTo>
                    <a:pt x="43313" y="4582"/>
                    <a:pt x="42622" y="4771"/>
                    <a:pt x="41911" y="4541"/>
                  </a:cubicBezTo>
                  <a:cubicBezTo>
                    <a:pt x="41785" y="4499"/>
                    <a:pt x="41680" y="4582"/>
                    <a:pt x="41597" y="4645"/>
                  </a:cubicBezTo>
                  <a:cubicBezTo>
                    <a:pt x="41325" y="4834"/>
                    <a:pt x="41011" y="4917"/>
                    <a:pt x="40697" y="4875"/>
                  </a:cubicBezTo>
                  <a:cubicBezTo>
                    <a:pt x="40488" y="4854"/>
                    <a:pt x="40446" y="5022"/>
                    <a:pt x="40425" y="5168"/>
                  </a:cubicBezTo>
                  <a:cubicBezTo>
                    <a:pt x="37831" y="5252"/>
                    <a:pt x="35236" y="5168"/>
                    <a:pt x="32662" y="4896"/>
                  </a:cubicBezTo>
                  <a:cubicBezTo>
                    <a:pt x="31951" y="4813"/>
                    <a:pt x="31240" y="4813"/>
                    <a:pt x="30528" y="4896"/>
                  </a:cubicBezTo>
                  <a:cubicBezTo>
                    <a:pt x="29712" y="5022"/>
                    <a:pt x="28875" y="5022"/>
                    <a:pt x="28059" y="4896"/>
                  </a:cubicBezTo>
                  <a:cubicBezTo>
                    <a:pt x="27473" y="4792"/>
                    <a:pt x="26888" y="4813"/>
                    <a:pt x="26302" y="4938"/>
                  </a:cubicBezTo>
                  <a:cubicBezTo>
                    <a:pt x="25130" y="5273"/>
                    <a:pt x="23895" y="5106"/>
                    <a:pt x="22703" y="5168"/>
                  </a:cubicBezTo>
                  <a:cubicBezTo>
                    <a:pt x="21343" y="5252"/>
                    <a:pt x="20004" y="5357"/>
                    <a:pt x="18644" y="5440"/>
                  </a:cubicBezTo>
                  <a:cubicBezTo>
                    <a:pt x="18413" y="5461"/>
                    <a:pt x="18183" y="5482"/>
                    <a:pt x="17953" y="5482"/>
                  </a:cubicBezTo>
                  <a:cubicBezTo>
                    <a:pt x="16405" y="5378"/>
                    <a:pt x="14898" y="5670"/>
                    <a:pt x="13371" y="5775"/>
                  </a:cubicBezTo>
                  <a:cubicBezTo>
                    <a:pt x="13141" y="5796"/>
                    <a:pt x="12911" y="5838"/>
                    <a:pt x="12659" y="5838"/>
                  </a:cubicBezTo>
                  <a:cubicBezTo>
                    <a:pt x="11090" y="5838"/>
                    <a:pt x="9563" y="5838"/>
                    <a:pt x="7993" y="5963"/>
                  </a:cubicBezTo>
                  <a:cubicBezTo>
                    <a:pt x="6236" y="6110"/>
                    <a:pt x="4478" y="6026"/>
                    <a:pt x="2700" y="6047"/>
                  </a:cubicBezTo>
                  <a:cubicBezTo>
                    <a:pt x="2051" y="6026"/>
                    <a:pt x="1403" y="6110"/>
                    <a:pt x="775" y="6256"/>
                  </a:cubicBezTo>
                  <a:cubicBezTo>
                    <a:pt x="503" y="6319"/>
                    <a:pt x="189" y="6235"/>
                    <a:pt x="1" y="6026"/>
                  </a:cubicBezTo>
                  <a:cubicBezTo>
                    <a:pt x="252" y="5754"/>
                    <a:pt x="482" y="5440"/>
                    <a:pt x="921" y="5838"/>
                  </a:cubicBezTo>
                  <a:cubicBezTo>
                    <a:pt x="1068" y="5963"/>
                    <a:pt x="1382" y="5901"/>
                    <a:pt x="1591" y="5754"/>
                  </a:cubicBezTo>
                  <a:cubicBezTo>
                    <a:pt x="1800" y="5629"/>
                    <a:pt x="1988" y="5503"/>
                    <a:pt x="2198" y="5398"/>
                  </a:cubicBezTo>
                  <a:cubicBezTo>
                    <a:pt x="2742" y="5126"/>
                    <a:pt x="2763" y="5147"/>
                    <a:pt x="2553" y="4562"/>
                  </a:cubicBezTo>
                  <a:cubicBezTo>
                    <a:pt x="2511" y="4457"/>
                    <a:pt x="2449" y="4331"/>
                    <a:pt x="2553" y="4248"/>
                  </a:cubicBezTo>
                  <a:cubicBezTo>
                    <a:pt x="2742" y="4101"/>
                    <a:pt x="2804" y="4290"/>
                    <a:pt x="2909" y="4373"/>
                  </a:cubicBezTo>
                  <a:cubicBezTo>
                    <a:pt x="3202" y="4582"/>
                    <a:pt x="3265" y="4959"/>
                    <a:pt x="3600" y="5168"/>
                  </a:cubicBezTo>
                  <a:cubicBezTo>
                    <a:pt x="4164" y="5482"/>
                    <a:pt x="4374" y="5419"/>
                    <a:pt x="4604" y="4813"/>
                  </a:cubicBezTo>
                  <a:cubicBezTo>
                    <a:pt x="4708" y="4436"/>
                    <a:pt x="5169" y="4331"/>
                    <a:pt x="5420" y="4603"/>
                  </a:cubicBezTo>
                  <a:cubicBezTo>
                    <a:pt x="5524" y="4729"/>
                    <a:pt x="5566" y="4917"/>
                    <a:pt x="5734" y="5022"/>
                  </a:cubicBezTo>
                  <a:cubicBezTo>
                    <a:pt x="6173" y="5378"/>
                    <a:pt x="6194" y="5378"/>
                    <a:pt x="6550" y="4917"/>
                  </a:cubicBezTo>
                  <a:cubicBezTo>
                    <a:pt x="6613" y="4813"/>
                    <a:pt x="6675" y="4708"/>
                    <a:pt x="6738" y="4624"/>
                  </a:cubicBezTo>
                  <a:cubicBezTo>
                    <a:pt x="7177" y="4038"/>
                    <a:pt x="7177" y="4038"/>
                    <a:pt x="7177" y="3432"/>
                  </a:cubicBezTo>
                  <a:cubicBezTo>
                    <a:pt x="7721" y="3745"/>
                    <a:pt x="8098" y="3369"/>
                    <a:pt x="8537" y="3034"/>
                  </a:cubicBezTo>
                  <a:cubicBezTo>
                    <a:pt x="8789" y="3557"/>
                    <a:pt x="9082" y="3934"/>
                    <a:pt x="9709" y="3662"/>
                  </a:cubicBezTo>
                  <a:cubicBezTo>
                    <a:pt x="9877" y="3578"/>
                    <a:pt x="9960" y="3850"/>
                    <a:pt x="10044" y="3997"/>
                  </a:cubicBezTo>
                  <a:cubicBezTo>
                    <a:pt x="10442" y="4562"/>
                    <a:pt x="10483" y="4562"/>
                    <a:pt x="10965" y="4143"/>
                  </a:cubicBezTo>
                  <a:cubicBezTo>
                    <a:pt x="11509" y="3766"/>
                    <a:pt x="12220" y="3641"/>
                    <a:pt x="12869" y="3850"/>
                  </a:cubicBezTo>
                  <a:cubicBezTo>
                    <a:pt x="13224" y="3976"/>
                    <a:pt x="13601" y="4059"/>
                    <a:pt x="13978" y="4080"/>
                  </a:cubicBezTo>
                  <a:cubicBezTo>
                    <a:pt x="14710" y="4164"/>
                    <a:pt x="14794" y="4017"/>
                    <a:pt x="14982" y="3306"/>
                  </a:cubicBezTo>
                  <a:cubicBezTo>
                    <a:pt x="15087" y="2804"/>
                    <a:pt x="14731" y="2699"/>
                    <a:pt x="14459" y="2511"/>
                  </a:cubicBezTo>
                  <a:cubicBezTo>
                    <a:pt x="14166" y="2344"/>
                    <a:pt x="13873" y="2365"/>
                    <a:pt x="13999" y="1737"/>
                  </a:cubicBezTo>
                  <a:cubicBezTo>
                    <a:pt x="13978" y="1465"/>
                    <a:pt x="13873" y="1569"/>
                    <a:pt x="13852" y="1800"/>
                  </a:cubicBezTo>
                  <a:cubicBezTo>
                    <a:pt x="13852" y="1862"/>
                    <a:pt x="13747" y="1988"/>
                    <a:pt x="13936" y="1988"/>
                  </a:cubicBezTo>
                  <a:cubicBezTo>
                    <a:pt x="14103" y="1967"/>
                    <a:pt x="14291" y="1988"/>
                    <a:pt x="14333" y="1737"/>
                  </a:cubicBezTo>
                  <a:cubicBezTo>
                    <a:pt x="14354" y="1611"/>
                    <a:pt x="14312" y="1507"/>
                    <a:pt x="14019" y="1716"/>
                  </a:cubicBezTo>
                  <a:close/>
                  <a:moveTo>
                    <a:pt x="16509" y="1318"/>
                  </a:moveTo>
                  <a:cubicBezTo>
                    <a:pt x="16488" y="984"/>
                    <a:pt x="16363" y="732"/>
                    <a:pt x="16091" y="753"/>
                  </a:cubicBezTo>
                  <a:cubicBezTo>
                    <a:pt x="15735" y="795"/>
                    <a:pt x="15547" y="1172"/>
                    <a:pt x="15359" y="1423"/>
                  </a:cubicBezTo>
                  <a:cubicBezTo>
                    <a:pt x="15254" y="1590"/>
                    <a:pt x="15400" y="1988"/>
                    <a:pt x="15568" y="2218"/>
                  </a:cubicBezTo>
                  <a:cubicBezTo>
                    <a:pt x="15631" y="2260"/>
                    <a:pt x="15714" y="2260"/>
                    <a:pt x="15798" y="2239"/>
                  </a:cubicBezTo>
                  <a:cubicBezTo>
                    <a:pt x="16007" y="1883"/>
                    <a:pt x="16468" y="1716"/>
                    <a:pt x="16509" y="1318"/>
                  </a:cubicBezTo>
                  <a:close/>
                  <a:moveTo>
                    <a:pt x="43898" y="2176"/>
                  </a:moveTo>
                  <a:cubicBezTo>
                    <a:pt x="43857" y="2197"/>
                    <a:pt x="43773" y="2218"/>
                    <a:pt x="43752" y="2239"/>
                  </a:cubicBezTo>
                  <a:cubicBezTo>
                    <a:pt x="43689" y="2532"/>
                    <a:pt x="43752" y="2825"/>
                    <a:pt x="43919" y="3076"/>
                  </a:cubicBezTo>
                  <a:cubicBezTo>
                    <a:pt x="44045" y="3327"/>
                    <a:pt x="44338" y="3432"/>
                    <a:pt x="44610" y="3327"/>
                  </a:cubicBezTo>
                  <a:cubicBezTo>
                    <a:pt x="44777" y="3264"/>
                    <a:pt x="45049" y="3222"/>
                    <a:pt x="44986" y="2950"/>
                  </a:cubicBezTo>
                  <a:cubicBezTo>
                    <a:pt x="44945" y="2720"/>
                    <a:pt x="44840" y="2469"/>
                    <a:pt x="44505" y="2616"/>
                  </a:cubicBezTo>
                  <a:cubicBezTo>
                    <a:pt x="44170" y="2762"/>
                    <a:pt x="44108" y="2595"/>
                    <a:pt x="44108" y="2302"/>
                  </a:cubicBezTo>
                  <a:cubicBezTo>
                    <a:pt x="44108" y="2197"/>
                    <a:pt x="44003" y="2155"/>
                    <a:pt x="43898" y="2176"/>
                  </a:cubicBezTo>
                  <a:close/>
                  <a:moveTo>
                    <a:pt x="41911" y="2783"/>
                  </a:moveTo>
                  <a:cubicBezTo>
                    <a:pt x="41932" y="2741"/>
                    <a:pt x="41994" y="2678"/>
                    <a:pt x="41973" y="2637"/>
                  </a:cubicBezTo>
                  <a:cubicBezTo>
                    <a:pt x="41953" y="2616"/>
                    <a:pt x="41890" y="2595"/>
                    <a:pt x="41827" y="2574"/>
                  </a:cubicBezTo>
                  <a:cubicBezTo>
                    <a:pt x="41806" y="2616"/>
                    <a:pt x="41764" y="2678"/>
                    <a:pt x="41785" y="2720"/>
                  </a:cubicBezTo>
                  <a:cubicBezTo>
                    <a:pt x="41785" y="2762"/>
                    <a:pt x="41869" y="2762"/>
                    <a:pt x="41911" y="2783"/>
                  </a:cubicBezTo>
                  <a:close/>
                  <a:moveTo>
                    <a:pt x="9312" y="4854"/>
                  </a:moveTo>
                  <a:cubicBezTo>
                    <a:pt x="9354" y="4875"/>
                    <a:pt x="9416" y="4917"/>
                    <a:pt x="9458" y="4917"/>
                  </a:cubicBezTo>
                  <a:cubicBezTo>
                    <a:pt x="9479" y="4896"/>
                    <a:pt x="9500" y="4813"/>
                    <a:pt x="9521" y="4771"/>
                  </a:cubicBezTo>
                  <a:cubicBezTo>
                    <a:pt x="9458" y="4750"/>
                    <a:pt x="9416" y="4708"/>
                    <a:pt x="9374" y="4708"/>
                  </a:cubicBezTo>
                  <a:cubicBezTo>
                    <a:pt x="9333" y="4729"/>
                    <a:pt x="9333" y="4792"/>
                    <a:pt x="9312" y="4854"/>
                  </a:cubicBezTo>
                  <a:close/>
                  <a:moveTo>
                    <a:pt x="16070" y="3327"/>
                  </a:moveTo>
                  <a:lnTo>
                    <a:pt x="15924" y="3264"/>
                  </a:lnTo>
                  <a:cubicBezTo>
                    <a:pt x="15903" y="3327"/>
                    <a:pt x="15861" y="3369"/>
                    <a:pt x="15882" y="3411"/>
                  </a:cubicBezTo>
                  <a:cubicBezTo>
                    <a:pt x="15882" y="3453"/>
                    <a:pt x="15965" y="3453"/>
                    <a:pt x="16007" y="3473"/>
                  </a:cubicBezTo>
                  <a:close/>
                  <a:moveTo>
                    <a:pt x="42685" y="3327"/>
                  </a:moveTo>
                  <a:cubicBezTo>
                    <a:pt x="42643" y="3306"/>
                    <a:pt x="42580" y="3264"/>
                    <a:pt x="42538" y="3285"/>
                  </a:cubicBezTo>
                  <a:cubicBezTo>
                    <a:pt x="42517" y="3285"/>
                    <a:pt x="42497" y="3369"/>
                    <a:pt x="42476" y="3411"/>
                  </a:cubicBezTo>
                  <a:cubicBezTo>
                    <a:pt x="42538" y="3432"/>
                    <a:pt x="42580" y="3494"/>
                    <a:pt x="42622" y="3473"/>
                  </a:cubicBezTo>
                  <a:cubicBezTo>
                    <a:pt x="42664" y="3473"/>
                    <a:pt x="42685" y="3390"/>
                    <a:pt x="42706" y="3327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2" name="Google Shape;7422;p48"/>
            <p:cNvSpPr/>
            <p:nvPr/>
          </p:nvSpPr>
          <p:spPr>
            <a:xfrm>
              <a:off x="5713850" y="4108125"/>
              <a:ext cx="572275" cy="107250"/>
            </a:xfrm>
            <a:custGeom>
              <a:avLst/>
              <a:gdLst/>
              <a:ahLst/>
              <a:cxnLst/>
              <a:rect l="l" t="t" r="r" b="b"/>
              <a:pathLst>
                <a:path w="22891" h="4290" extrusionOk="0">
                  <a:moveTo>
                    <a:pt x="0" y="3913"/>
                  </a:moveTo>
                  <a:cubicBezTo>
                    <a:pt x="21" y="3746"/>
                    <a:pt x="63" y="3600"/>
                    <a:pt x="272" y="3620"/>
                  </a:cubicBezTo>
                  <a:cubicBezTo>
                    <a:pt x="586" y="3662"/>
                    <a:pt x="921" y="3579"/>
                    <a:pt x="1172" y="3390"/>
                  </a:cubicBezTo>
                  <a:cubicBezTo>
                    <a:pt x="1276" y="3328"/>
                    <a:pt x="1381" y="3244"/>
                    <a:pt x="1486" y="3286"/>
                  </a:cubicBezTo>
                  <a:cubicBezTo>
                    <a:pt x="2197" y="3495"/>
                    <a:pt x="2887" y="3328"/>
                    <a:pt x="3578" y="3286"/>
                  </a:cubicBezTo>
                  <a:cubicBezTo>
                    <a:pt x="3871" y="3244"/>
                    <a:pt x="4059" y="3348"/>
                    <a:pt x="4122" y="2972"/>
                  </a:cubicBezTo>
                  <a:cubicBezTo>
                    <a:pt x="4185" y="2637"/>
                    <a:pt x="4415" y="2637"/>
                    <a:pt x="4624" y="2867"/>
                  </a:cubicBezTo>
                  <a:cubicBezTo>
                    <a:pt x="4708" y="2951"/>
                    <a:pt x="4771" y="3076"/>
                    <a:pt x="4854" y="3139"/>
                  </a:cubicBezTo>
                  <a:cubicBezTo>
                    <a:pt x="5001" y="3286"/>
                    <a:pt x="5147" y="3558"/>
                    <a:pt x="5419" y="3474"/>
                  </a:cubicBezTo>
                  <a:cubicBezTo>
                    <a:pt x="5691" y="3411"/>
                    <a:pt x="5649" y="3139"/>
                    <a:pt x="5712" y="2909"/>
                  </a:cubicBezTo>
                  <a:cubicBezTo>
                    <a:pt x="5838" y="2449"/>
                    <a:pt x="6235" y="2114"/>
                    <a:pt x="6403" y="1633"/>
                  </a:cubicBezTo>
                  <a:cubicBezTo>
                    <a:pt x="6465" y="1444"/>
                    <a:pt x="6465" y="1361"/>
                    <a:pt x="6340" y="1214"/>
                  </a:cubicBezTo>
                  <a:cubicBezTo>
                    <a:pt x="5984" y="838"/>
                    <a:pt x="5712" y="419"/>
                    <a:pt x="5168" y="335"/>
                  </a:cubicBezTo>
                  <a:cubicBezTo>
                    <a:pt x="5043" y="315"/>
                    <a:pt x="5022" y="168"/>
                    <a:pt x="5001" y="43"/>
                  </a:cubicBezTo>
                  <a:cubicBezTo>
                    <a:pt x="6800" y="1"/>
                    <a:pt x="8579" y="231"/>
                    <a:pt x="10378" y="315"/>
                  </a:cubicBezTo>
                  <a:cubicBezTo>
                    <a:pt x="10880" y="335"/>
                    <a:pt x="11382" y="335"/>
                    <a:pt x="11864" y="377"/>
                  </a:cubicBezTo>
                  <a:cubicBezTo>
                    <a:pt x="14584" y="545"/>
                    <a:pt x="17283" y="649"/>
                    <a:pt x="19940" y="1235"/>
                  </a:cubicBezTo>
                  <a:cubicBezTo>
                    <a:pt x="20463" y="1340"/>
                    <a:pt x="20986" y="1361"/>
                    <a:pt x="21509" y="1423"/>
                  </a:cubicBezTo>
                  <a:cubicBezTo>
                    <a:pt x="21656" y="1444"/>
                    <a:pt x="21802" y="1486"/>
                    <a:pt x="21928" y="1528"/>
                  </a:cubicBezTo>
                  <a:cubicBezTo>
                    <a:pt x="22346" y="1675"/>
                    <a:pt x="22890" y="2239"/>
                    <a:pt x="22870" y="2491"/>
                  </a:cubicBezTo>
                  <a:cubicBezTo>
                    <a:pt x="22870" y="2825"/>
                    <a:pt x="22200" y="3600"/>
                    <a:pt x="21865" y="3746"/>
                  </a:cubicBezTo>
                  <a:cubicBezTo>
                    <a:pt x="21321" y="3976"/>
                    <a:pt x="20735" y="3851"/>
                    <a:pt x="20212" y="3767"/>
                  </a:cubicBezTo>
                  <a:cubicBezTo>
                    <a:pt x="18664" y="3537"/>
                    <a:pt x="17116" y="3600"/>
                    <a:pt x="15567" y="3369"/>
                  </a:cubicBezTo>
                  <a:cubicBezTo>
                    <a:pt x="15274" y="3369"/>
                    <a:pt x="14981" y="3390"/>
                    <a:pt x="14688" y="3453"/>
                  </a:cubicBezTo>
                  <a:cubicBezTo>
                    <a:pt x="13035" y="3453"/>
                    <a:pt x="11445" y="3976"/>
                    <a:pt x="9771" y="3892"/>
                  </a:cubicBezTo>
                  <a:cubicBezTo>
                    <a:pt x="9123" y="3913"/>
                    <a:pt x="8474" y="3872"/>
                    <a:pt x="7846" y="3746"/>
                  </a:cubicBezTo>
                  <a:cubicBezTo>
                    <a:pt x="7574" y="3704"/>
                    <a:pt x="7302" y="3725"/>
                    <a:pt x="7051" y="3809"/>
                  </a:cubicBezTo>
                  <a:cubicBezTo>
                    <a:pt x="5398" y="4290"/>
                    <a:pt x="3724" y="4018"/>
                    <a:pt x="2051" y="3976"/>
                  </a:cubicBezTo>
                  <a:cubicBezTo>
                    <a:pt x="1360" y="3997"/>
                    <a:pt x="690" y="3976"/>
                    <a:pt x="0" y="3913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3" name="Google Shape;7423;p48"/>
            <p:cNvSpPr/>
            <p:nvPr/>
          </p:nvSpPr>
          <p:spPr>
            <a:xfrm>
              <a:off x="4481425" y="4181875"/>
              <a:ext cx="142325" cy="46600"/>
            </a:xfrm>
            <a:custGeom>
              <a:avLst/>
              <a:gdLst/>
              <a:ahLst/>
              <a:cxnLst/>
              <a:rect l="l" t="t" r="r" b="b"/>
              <a:pathLst>
                <a:path w="5693" h="1864" extrusionOk="0">
                  <a:moveTo>
                    <a:pt x="1" y="1633"/>
                  </a:moveTo>
                  <a:cubicBezTo>
                    <a:pt x="43" y="1549"/>
                    <a:pt x="64" y="1424"/>
                    <a:pt x="106" y="1403"/>
                  </a:cubicBezTo>
                  <a:cubicBezTo>
                    <a:pt x="733" y="1131"/>
                    <a:pt x="1215" y="775"/>
                    <a:pt x="1131" y="1"/>
                  </a:cubicBezTo>
                  <a:cubicBezTo>
                    <a:pt x="1487" y="43"/>
                    <a:pt x="1466" y="315"/>
                    <a:pt x="1507" y="482"/>
                  </a:cubicBezTo>
                  <a:cubicBezTo>
                    <a:pt x="1633" y="838"/>
                    <a:pt x="1779" y="1089"/>
                    <a:pt x="2198" y="859"/>
                  </a:cubicBezTo>
                  <a:cubicBezTo>
                    <a:pt x="2344" y="817"/>
                    <a:pt x="2512" y="838"/>
                    <a:pt x="2616" y="963"/>
                  </a:cubicBezTo>
                  <a:cubicBezTo>
                    <a:pt x="3077" y="1403"/>
                    <a:pt x="3725" y="1277"/>
                    <a:pt x="4248" y="1466"/>
                  </a:cubicBezTo>
                  <a:cubicBezTo>
                    <a:pt x="4541" y="1570"/>
                    <a:pt x="4751" y="1382"/>
                    <a:pt x="4981" y="1256"/>
                  </a:cubicBezTo>
                  <a:cubicBezTo>
                    <a:pt x="5441" y="1026"/>
                    <a:pt x="5546" y="1110"/>
                    <a:pt x="5692" y="1738"/>
                  </a:cubicBezTo>
                  <a:cubicBezTo>
                    <a:pt x="5462" y="1842"/>
                    <a:pt x="5232" y="1863"/>
                    <a:pt x="5002" y="1821"/>
                  </a:cubicBezTo>
                  <a:cubicBezTo>
                    <a:pt x="3328" y="1549"/>
                    <a:pt x="1654" y="1738"/>
                    <a:pt x="1" y="1633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4" name="Google Shape;7424;p48"/>
            <p:cNvSpPr/>
            <p:nvPr/>
          </p:nvSpPr>
          <p:spPr>
            <a:xfrm>
              <a:off x="4339675" y="4191825"/>
              <a:ext cx="84250" cy="31400"/>
            </a:xfrm>
            <a:custGeom>
              <a:avLst/>
              <a:gdLst/>
              <a:ahLst/>
              <a:cxnLst/>
              <a:rect l="l" t="t" r="r" b="b"/>
              <a:pathLst>
                <a:path w="3370" h="1256" extrusionOk="0">
                  <a:moveTo>
                    <a:pt x="1" y="712"/>
                  </a:moveTo>
                  <a:cubicBezTo>
                    <a:pt x="168" y="544"/>
                    <a:pt x="315" y="356"/>
                    <a:pt x="482" y="189"/>
                  </a:cubicBezTo>
                  <a:cubicBezTo>
                    <a:pt x="628" y="21"/>
                    <a:pt x="879" y="0"/>
                    <a:pt x="1047" y="126"/>
                  </a:cubicBezTo>
                  <a:cubicBezTo>
                    <a:pt x="1716" y="607"/>
                    <a:pt x="2491" y="921"/>
                    <a:pt x="3307" y="1068"/>
                  </a:cubicBezTo>
                  <a:cubicBezTo>
                    <a:pt x="3328" y="1068"/>
                    <a:pt x="3348" y="1172"/>
                    <a:pt x="3369" y="1235"/>
                  </a:cubicBezTo>
                  <a:cubicBezTo>
                    <a:pt x="2888" y="1256"/>
                    <a:pt x="2428" y="1193"/>
                    <a:pt x="1988" y="1026"/>
                  </a:cubicBezTo>
                  <a:cubicBezTo>
                    <a:pt x="1340" y="837"/>
                    <a:pt x="670" y="712"/>
                    <a:pt x="1" y="71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5" name="Google Shape;7425;p48"/>
            <p:cNvSpPr/>
            <p:nvPr/>
          </p:nvSpPr>
          <p:spPr>
            <a:xfrm>
              <a:off x="5399450" y="4080400"/>
              <a:ext cx="70650" cy="23575"/>
            </a:xfrm>
            <a:custGeom>
              <a:avLst/>
              <a:gdLst/>
              <a:ahLst/>
              <a:cxnLst/>
              <a:rect l="l" t="t" r="r" b="b"/>
              <a:pathLst>
                <a:path w="2826" h="943" extrusionOk="0">
                  <a:moveTo>
                    <a:pt x="2826" y="315"/>
                  </a:moveTo>
                  <a:cubicBezTo>
                    <a:pt x="2491" y="754"/>
                    <a:pt x="1926" y="942"/>
                    <a:pt x="1403" y="775"/>
                  </a:cubicBezTo>
                  <a:cubicBezTo>
                    <a:pt x="1089" y="670"/>
                    <a:pt x="775" y="607"/>
                    <a:pt x="461" y="587"/>
                  </a:cubicBezTo>
                  <a:cubicBezTo>
                    <a:pt x="210" y="587"/>
                    <a:pt x="1" y="377"/>
                    <a:pt x="1" y="126"/>
                  </a:cubicBezTo>
                  <a:cubicBezTo>
                    <a:pt x="942" y="1"/>
                    <a:pt x="1884" y="294"/>
                    <a:pt x="2826" y="315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6" name="Google Shape;7426;p48"/>
            <p:cNvSpPr/>
            <p:nvPr/>
          </p:nvSpPr>
          <p:spPr>
            <a:xfrm>
              <a:off x="5661000" y="4092950"/>
              <a:ext cx="70650" cy="14675"/>
            </a:xfrm>
            <a:custGeom>
              <a:avLst/>
              <a:gdLst/>
              <a:ahLst/>
              <a:cxnLst/>
              <a:rect l="l" t="t" r="r" b="b"/>
              <a:pathLst>
                <a:path w="2826" h="587" extrusionOk="0">
                  <a:moveTo>
                    <a:pt x="2825" y="294"/>
                  </a:moveTo>
                  <a:cubicBezTo>
                    <a:pt x="2512" y="503"/>
                    <a:pt x="2135" y="587"/>
                    <a:pt x="1758" y="503"/>
                  </a:cubicBezTo>
                  <a:cubicBezTo>
                    <a:pt x="1319" y="440"/>
                    <a:pt x="859" y="273"/>
                    <a:pt x="377" y="398"/>
                  </a:cubicBezTo>
                  <a:cubicBezTo>
                    <a:pt x="147" y="440"/>
                    <a:pt x="43" y="210"/>
                    <a:pt x="1" y="1"/>
                  </a:cubicBezTo>
                  <a:cubicBezTo>
                    <a:pt x="942" y="85"/>
                    <a:pt x="1905" y="43"/>
                    <a:pt x="2825" y="294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7" name="Google Shape;7427;p48"/>
            <p:cNvSpPr/>
            <p:nvPr/>
          </p:nvSpPr>
          <p:spPr>
            <a:xfrm>
              <a:off x="4834525" y="4073075"/>
              <a:ext cx="28275" cy="43450"/>
            </a:xfrm>
            <a:custGeom>
              <a:avLst/>
              <a:gdLst/>
              <a:ahLst/>
              <a:cxnLst/>
              <a:rect l="l" t="t" r="r" b="b"/>
              <a:pathLst>
                <a:path w="1131" h="1738" extrusionOk="0">
                  <a:moveTo>
                    <a:pt x="1130" y="356"/>
                  </a:moveTo>
                  <a:cubicBezTo>
                    <a:pt x="649" y="482"/>
                    <a:pt x="523" y="754"/>
                    <a:pt x="796" y="1172"/>
                  </a:cubicBezTo>
                  <a:cubicBezTo>
                    <a:pt x="879" y="1319"/>
                    <a:pt x="942" y="1445"/>
                    <a:pt x="796" y="1549"/>
                  </a:cubicBezTo>
                  <a:cubicBezTo>
                    <a:pt x="670" y="1696"/>
                    <a:pt x="503" y="1737"/>
                    <a:pt x="335" y="1696"/>
                  </a:cubicBezTo>
                  <a:cubicBezTo>
                    <a:pt x="189" y="1654"/>
                    <a:pt x="63" y="1507"/>
                    <a:pt x="126" y="1361"/>
                  </a:cubicBezTo>
                  <a:cubicBezTo>
                    <a:pt x="293" y="1005"/>
                    <a:pt x="0" y="691"/>
                    <a:pt x="63" y="356"/>
                  </a:cubicBezTo>
                  <a:cubicBezTo>
                    <a:pt x="231" y="356"/>
                    <a:pt x="377" y="294"/>
                    <a:pt x="419" y="105"/>
                  </a:cubicBezTo>
                  <a:cubicBezTo>
                    <a:pt x="649" y="1"/>
                    <a:pt x="879" y="126"/>
                    <a:pt x="1109" y="147"/>
                  </a:cubicBezTo>
                  <a:cubicBezTo>
                    <a:pt x="1130" y="210"/>
                    <a:pt x="1130" y="294"/>
                    <a:pt x="1130" y="356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8" name="Google Shape;7428;p48"/>
            <p:cNvSpPr/>
            <p:nvPr/>
          </p:nvSpPr>
          <p:spPr>
            <a:xfrm>
              <a:off x="4920300" y="4077275"/>
              <a:ext cx="30900" cy="34025"/>
            </a:xfrm>
            <a:custGeom>
              <a:avLst/>
              <a:gdLst/>
              <a:ahLst/>
              <a:cxnLst/>
              <a:rect l="l" t="t" r="r" b="b"/>
              <a:pathLst>
                <a:path w="1236" h="1361" extrusionOk="0">
                  <a:moveTo>
                    <a:pt x="880" y="0"/>
                  </a:moveTo>
                  <a:cubicBezTo>
                    <a:pt x="942" y="126"/>
                    <a:pt x="1089" y="209"/>
                    <a:pt x="1235" y="188"/>
                  </a:cubicBezTo>
                  <a:cubicBezTo>
                    <a:pt x="1089" y="607"/>
                    <a:pt x="524" y="774"/>
                    <a:pt x="608" y="1360"/>
                  </a:cubicBezTo>
                  <a:cubicBezTo>
                    <a:pt x="378" y="963"/>
                    <a:pt x="315" y="523"/>
                    <a:pt x="1" y="188"/>
                  </a:cubicBezTo>
                  <a:lnTo>
                    <a:pt x="168" y="42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9" name="Google Shape;7429;p48"/>
            <p:cNvSpPr/>
            <p:nvPr/>
          </p:nvSpPr>
          <p:spPr>
            <a:xfrm>
              <a:off x="4068725" y="4198100"/>
              <a:ext cx="40300" cy="14150"/>
            </a:xfrm>
            <a:custGeom>
              <a:avLst/>
              <a:gdLst/>
              <a:ahLst/>
              <a:cxnLst/>
              <a:rect l="l" t="t" r="r" b="b"/>
              <a:pathLst>
                <a:path w="1612" h="566" extrusionOk="0">
                  <a:moveTo>
                    <a:pt x="0" y="356"/>
                  </a:moveTo>
                  <a:cubicBezTo>
                    <a:pt x="502" y="1"/>
                    <a:pt x="1172" y="63"/>
                    <a:pt x="1611" y="482"/>
                  </a:cubicBezTo>
                  <a:cubicBezTo>
                    <a:pt x="1067" y="565"/>
                    <a:pt x="523" y="524"/>
                    <a:pt x="0" y="356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0" name="Google Shape;7430;p48"/>
            <p:cNvSpPr/>
            <p:nvPr/>
          </p:nvSpPr>
          <p:spPr>
            <a:xfrm>
              <a:off x="4304100" y="4198625"/>
              <a:ext cx="22000" cy="16750"/>
            </a:xfrm>
            <a:custGeom>
              <a:avLst/>
              <a:gdLst/>
              <a:ahLst/>
              <a:cxnLst/>
              <a:rect l="l" t="t" r="r" b="b"/>
              <a:pathLst>
                <a:path w="880" h="670" extrusionOk="0">
                  <a:moveTo>
                    <a:pt x="1" y="440"/>
                  </a:moveTo>
                  <a:cubicBezTo>
                    <a:pt x="357" y="21"/>
                    <a:pt x="524" y="0"/>
                    <a:pt x="880" y="440"/>
                  </a:cubicBezTo>
                  <a:cubicBezTo>
                    <a:pt x="587" y="670"/>
                    <a:pt x="294" y="503"/>
                    <a:pt x="1" y="44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1" name="Google Shape;7431;p48"/>
            <p:cNvSpPr/>
            <p:nvPr/>
          </p:nvSpPr>
          <p:spPr>
            <a:xfrm>
              <a:off x="4197925" y="4194450"/>
              <a:ext cx="22000" cy="12050"/>
            </a:xfrm>
            <a:custGeom>
              <a:avLst/>
              <a:gdLst/>
              <a:ahLst/>
              <a:cxnLst/>
              <a:rect l="l" t="t" r="r" b="b"/>
              <a:pathLst>
                <a:path w="880" h="482" extrusionOk="0">
                  <a:moveTo>
                    <a:pt x="0" y="377"/>
                  </a:moveTo>
                  <a:cubicBezTo>
                    <a:pt x="398" y="0"/>
                    <a:pt x="565" y="21"/>
                    <a:pt x="879" y="439"/>
                  </a:cubicBezTo>
                  <a:cubicBezTo>
                    <a:pt x="586" y="481"/>
                    <a:pt x="272" y="460"/>
                    <a:pt x="0" y="377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2" name="Google Shape;7432;p48"/>
            <p:cNvSpPr/>
            <p:nvPr/>
          </p:nvSpPr>
          <p:spPr>
            <a:xfrm>
              <a:off x="4126775" y="4200200"/>
              <a:ext cx="13100" cy="10475"/>
            </a:xfrm>
            <a:custGeom>
              <a:avLst/>
              <a:gdLst/>
              <a:ahLst/>
              <a:cxnLst/>
              <a:rect l="l" t="t" r="r" b="b"/>
              <a:pathLst>
                <a:path w="524" h="419" extrusionOk="0">
                  <a:moveTo>
                    <a:pt x="1" y="314"/>
                  </a:moveTo>
                  <a:cubicBezTo>
                    <a:pt x="126" y="0"/>
                    <a:pt x="315" y="0"/>
                    <a:pt x="524" y="209"/>
                  </a:cubicBezTo>
                  <a:cubicBezTo>
                    <a:pt x="398" y="377"/>
                    <a:pt x="168" y="419"/>
                    <a:pt x="1" y="314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3" name="Google Shape;7433;p48"/>
            <p:cNvSpPr/>
            <p:nvPr/>
          </p:nvSpPr>
          <p:spPr>
            <a:xfrm>
              <a:off x="4277425" y="4200200"/>
              <a:ext cx="13100" cy="9950"/>
            </a:xfrm>
            <a:custGeom>
              <a:avLst/>
              <a:gdLst/>
              <a:ahLst/>
              <a:cxnLst/>
              <a:rect l="l" t="t" r="r" b="b"/>
              <a:pathLst>
                <a:path w="524" h="398" extrusionOk="0">
                  <a:moveTo>
                    <a:pt x="1" y="251"/>
                  </a:moveTo>
                  <a:cubicBezTo>
                    <a:pt x="231" y="0"/>
                    <a:pt x="398" y="0"/>
                    <a:pt x="524" y="335"/>
                  </a:cubicBezTo>
                  <a:cubicBezTo>
                    <a:pt x="356" y="398"/>
                    <a:pt x="147" y="377"/>
                    <a:pt x="1" y="25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4" name="Google Shape;7434;p48"/>
            <p:cNvSpPr/>
            <p:nvPr/>
          </p:nvSpPr>
          <p:spPr>
            <a:xfrm>
              <a:off x="4459475" y="4212750"/>
              <a:ext cx="13100" cy="11000"/>
            </a:xfrm>
            <a:custGeom>
              <a:avLst/>
              <a:gdLst/>
              <a:ahLst/>
              <a:cxnLst/>
              <a:rect l="l" t="t" r="r" b="b"/>
              <a:pathLst>
                <a:path w="524" h="440" extrusionOk="0">
                  <a:moveTo>
                    <a:pt x="0" y="398"/>
                  </a:moveTo>
                  <a:cubicBezTo>
                    <a:pt x="209" y="0"/>
                    <a:pt x="272" y="0"/>
                    <a:pt x="523" y="377"/>
                  </a:cubicBezTo>
                  <a:cubicBezTo>
                    <a:pt x="335" y="440"/>
                    <a:pt x="168" y="440"/>
                    <a:pt x="0" y="398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5" name="Google Shape;7435;p48"/>
            <p:cNvSpPr/>
            <p:nvPr/>
          </p:nvSpPr>
          <p:spPr>
            <a:xfrm>
              <a:off x="5762475" y="4100800"/>
              <a:ext cx="8925" cy="9450"/>
            </a:xfrm>
            <a:custGeom>
              <a:avLst/>
              <a:gdLst/>
              <a:ahLst/>
              <a:cxnLst/>
              <a:rect l="l" t="t" r="r" b="b"/>
              <a:pathLst>
                <a:path w="357" h="378" extrusionOk="0">
                  <a:moveTo>
                    <a:pt x="357" y="168"/>
                  </a:moveTo>
                  <a:cubicBezTo>
                    <a:pt x="189" y="377"/>
                    <a:pt x="85" y="273"/>
                    <a:pt x="1" y="63"/>
                  </a:cubicBezTo>
                  <a:cubicBezTo>
                    <a:pt x="126" y="1"/>
                    <a:pt x="294" y="43"/>
                    <a:pt x="357" y="168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6" name="Google Shape;7436;p48"/>
            <p:cNvSpPr/>
            <p:nvPr/>
          </p:nvSpPr>
          <p:spPr>
            <a:xfrm>
              <a:off x="5802775" y="4104475"/>
              <a:ext cx="8900" cy="10475"/>
            </a:xfrm>
            <a:custGeom>
              <a:avLst/>
              <a:gdLst/>
              <a:ahLst/>
              <a:cxnLst/>
              <a:rect l="l" t="t" r="r" b="b"/>
              <a:pathLst>
                <a:path w="356" h="419" extrusionOk="0">
                  <a:moveTo>
                    <a:pt x="356" y="147"/>
                  </a:moveTo>
                  <a:cubicBezTo>
                    <a:pt x="167" y="419"/>
                    <a:pt x="63" y="293"/>
                    <a:pt x="0" y="42"/>
                  </a:cubicBezTo>
                  <a:cubicBezTo>
                    <a:pt x="126" y="0"/>
                    <a:pt x="272" y="42"/>
                    <a:pt x="356" y="147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7" name="Google Shape;7437;p48"/>
            <p:cNvSpPr/>
            <p:nvPr/>
          </p:nvSpPr>
          <p:spPr>
            <a:xfrm>
              <a:off x="4636800" y="4220600"/>
              <a:ext cx="8900" cy="6825"/>
            </a:xfrm>
            <a:custGeom>
              <a:avLst/>
              <a:gdLst/>
              <a:ahLst/>
              <a:cxnLst/>
              <a:rect l="l" t="t" r="r" b="b"/>
              <a:pathLst>
                <a:path w="356" h="273" extrusionOk="0">
                  <a:moveTo>
                    <a:pt x="0" y="230"/>
                  </a:moveTo>
                  <a:cubicBezTo>
                    <a:pt x="21" y="126"/>
                    <a:pt x="63" y="0"/>
                    <a:pt x="189" y="21"/>
                  </a:cubicBezTo>
                  <a:cubicBezTo>
                    <a:pt x="251" y="21"/>
                    <a:pt x="293" y="147"/>
                    <a:pt x="356" y="209"/>
                  </a:cubicBezTo>
                  <a:cubicBezTo>
                    <a:pt x="230" y="272"/>
                    <a:pt x="105" y="272"/>
                    <a:pt x="0" y="23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8" name="Google Shape;7438;p48"/>
            <p:cNvSpPr/>
            <p:nvPr/>
          </p:nvSpPr>
          <p:spPr>
            <a:xfrm>
              <a:off x="4237675" y="4200725"/>
              <a:ext cx="13100" cy="5775"/>
            </a:xfrm>
            <a:custGeom>
              <a:avLst/>
              <a:gdLst/>
              <a:ahLst/>
              <a:cxnLst/>
              <a:rect l="l" t="t" r="r" b="b"/>
              <a:pathLst>
                <a:path w="524" h="231" extrusionOk="0">
                  <a:moveTo>
                    <a:pt x="1" y="188"/>
                  </a:moveTo>
                  <a:cubicBezTo>
                    <a:pt x="126" y="0"/>
                    <a:pt x="398" y="0"/>
                    <a:pt x="524" y="188"/>
                  </a:cubicBezTo>
                  <a:cubicBezTo>
                    <a:pt x="356" y="230"/>
                    <a:pt x="168" y="230"/>
                    <a:pt x="1" y="188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9" name="Google Shape;7439;p48"/>
            <p:cNvSpPr/>
            <p:nvPr/>
          </p:nvSpPr>
          <p:spPr>
            <a:xfrm>
              <a:off x="4960075" y="4079350"/>
              <a:ext cx="66975" cy="27225"/>
            </a:xfrm>
            <a:custGeom>
              <a:avLst/>
              <a:gdLst/>
              <a:ahLst/>
              <a:cxnLst/>
              <a:rect l="l" t="t" r="r" b="b"/>
              <a:pathLst>
                <a:path w="2679" h="1089" extrusionOk="0">
                  <a:moveTo>
                    <a:pt x="0" y="105"/>
                  </a:moveTo>
                  <a:cubicBezTo>
                    <a:pt x="147" y="85"/>
                    <a:pt x="314" y="1"/>
                    <a:pt x="439" y="43"/>
                  </a:cubicBezTo>
                  <a:cubicBezTo>
                    <a:pt x="1172" y="273"/>
                    <a:pt x="1946" y="85"/>
                    <a:pt x="2678" y="294"/>
                  </a:cubicBezTo>
                  <a:cubicBezTo>
                    <a:pt x="2239" y="775"/>
                    <a:pt x="1632" y="1068"/>
                    <a:pt x="983" y="1089"/>
                  </a:cubicBezTo>
                  <a:cubicBezTo>
                    <a:pt x="921" y="1089"/>
                    <a:pt x="879" y="1089"/>
                    <a:pt x="816" y="1089"/>
                  </a:cubicBezTo>
                  <a:cubicBezTo>
                    <a:pt x="774" y="566"/>
                    <a:pt x="42" y="629"/>
                    <a:pt x="0" y="105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0" name="Google Shape;7440;p48"/>
            <p:cNvSpPr/>
            <p:nvPr/>
          </p:nvSpPr>
          <p:spPr>
            <a:xfrm>
              <a:off x="4871150" y="4086675"/>
              <a:ext cx="20425" cy="25150"/>
            </a:xfrm>
            <a:custGeom>
              <a:avLst/>
              <a:gdLst/>
              <a:ahLst/>
              <a:cxnLst/>
              <a:rect l="l" t="t" r="r" b="b"/>
              <a:pathLst>
                <a:path w="817" h="1006" extrusionOk="0">
                  <a:moveTo>
                    <a:pt x="377" y="1"/>
                  </a:moveTo>
                  <a:lnTo>
                    <a:pt x="544" y="1"/>
                  </a:lnTo>
                  <a:cubicBezTo>
                    <a:pt x="460" y="315"/>
                    <a:pt x="753" y="482"/>
                    <a:pt x="816" y="754"/>
                  </a:cubicBezTo>
                  <a:cubicBezTo>
                    <a:pt x="523" y="1005"/>
                    <a:pt x="272" y="670"/>
                    <a:pt x="0" y="712"/>
                  </a:cubicBezTo>
                  <a:cubicBezTo>
                    <a:pt x="0" y="398"/>
                    <a:pt x="42" y="126"/>
                    <a:pt x="377" y="1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1" name="Google Shape;7441;p48"/>
            <p:cNvSpPr/>
            <p:nvPr/>
          </p:nvSpPr>
          <p:spPr>
            <a:xfrm>
              <a:off x="4951175" y="4130100"/>
              <a:ext cx="16750" cy="14150"/>
            </a:xfrm>
            <a:custGeom>
              <a:avLst/>
              <a:gdLst/>
              <a:ahLst/>
              <a:cxnLst/>
              <a:rect l="l" t="t" r="r" b="b"/>
              <a:pathLst>
                <a:path w="670" h="566" extrusionOk="0">
                  <a:moveTo>
                    <a:pt x="649" y="398"/>
                  </a:moveTo>
                  <a:cubicBezTo>
                    <a:pt x="544" y="565"/>
                    <a:pt x="398" y="565"/>
                    <a:pt x="251" y="544"/>
                  </a:cubicBezTo>
                  <a:cubicBezTo>
                    <a:pt x="105" y="524"/>
                    <a:pt x="0" y="356"/>
                    <a:pt x="63" y="210"/>
                  </a:cubicBezTo>
                  <a:cubicBezTo>
                    <a:pt x="105" y="63"/>
                    <a:pt x="293" y="0"/>
                    <a:pt x="419" y="84"/>
                  </a:cubicBezTo>
                  <a:cubicBezTo>
                    <a:pt x="565" y="147"/>
                    <a:pt x="670" y="231"/>
                    <a:pt x="649" y="398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2" name="Google Shape;7442;p48"/>
            <p:cNvSpPr/>
            <p:nvPr/>
          </p:nvSpPr>
          <p:spPr>
            <a:xfrm>
              <a:off x="5042200" y="4141075"/>
              <a:ext cx="5250" cy="5775"/>
            </a:xfrm>
            <a:custGeom>
              <a:avLst/>
              <a:gdLst/>
              <a:ahLst/>
              <a:cxnLst/>
              <a:rect l="l" t="t" r="r" b="b"/>
              <a:pathLst>
                <a:path w="210" h="231" extrusionOk="0">
                  <a:moveTo>
                    <a:pt x="209" y="85"/>
                  </a:moveTo>
                  <a:cubicBezTo>
                    <a:pt x="188" y="126"/>
                    <a:pt x="167" y="210"/>
                    <a:pt x="126" y="210"/>
                  </a:cubicBezTo>
                  <a:cubicBezTo>
                    <a:pt x="105" y="231"/>
                    <a:pt x="42" y="189"/>
                    <a:pt x="0" y="168"/>
                  </a:cubicBezTo>
                  <a:cubicBezTo>
                    <a:pt x="21" y="105"/>
                    <a:pt x="21" y="22"/>
                    <a:pt x="63" y="22"/>
                  </a:cubicBezTo>
                  <a:cubicBezTo>
                    <a:pt x="105" y="1"/>
                    <a:pt x="147" y="43"/>
                    <a:pt x="209" y="85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3" name="Google Shape;7443;p48"/>
            <p:cNvSpPr/>
            <p:nvPr/>
          </p:nvSpPr>
          <p:spPr>
            <a:xfrm>
              <a:off x="4860150" y="4186075"/>
              <a:ext cx="5250" cy="5250"/>
            </a:xfrm>
            <a:custGeom>
              <a:avLst/>
              <a:gdLst/>
              <a:ahLst/>
              <a:cxnLst/>
              <a:rect l="l" t="t" r="r" b="b"/>
              <a:pathLst>
                <a:path w="210" h="210" extrusionOk="0">
                  <a:moveTo>
                    <a:pt x="63" y="0"/>
                  </a:moveTo>
                  <a:lnTo>
                    <a:pt x="210" y="63"/>
                  </a:lnTo>
                  <a:cubicBezTo>
                    <a:pt x="189" y="105"/>
                    <a:pt x="168" y="189"/>
                    <a:pt x="126" y="189"/>
                  </a:cubicBezTo>
                  <a:cubicBezTo>
                    <a:pt x="105" y="210"/>
                    <a:pt x="43" y="168"/>
                    <a:pt x="1" y="147"/>
                  </a:cubicBezTo>
                  <a:cubicBezTo>
                    <a:pt x="22" y="84"/>
                    <a:pt x="22" y="42"/>
                    <a:pt x="63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4" name="Google Shape;7444;p48"/>
            <p:cNvSpPr/>
            <p:nvPr/>
          </p:nvSpPr>
          <p:spPr>
            <a:xfrm>
              <a:off x="4869575" y="4104475"/>
              <a:ext cx="2100" cy="1575"/>
            </a:xfrm>
            <a:custGeom>
              <a:avLst/>
              <a:gdLst/>
              <a:ahLst/>
              <a:cxnLst/>
              <a:rect l="l" t="t" r="r" b="b"/>
              <a:pathLst>
                <a:path w="84" h="63" extrusionOk="0">
                  <a:moveTo>
                    <a:pt x="84" y="0"/>
                  </a:moveTo>
                  <a:lnTo>
                    <a:pt x="42" y="6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5" name="Google Shape;7445;p48"/>
            <p:cNvSpPr/>
            <p:nvPr/>
          </p:nvSpPr>
          <p:spPr>
            <a:xfrm>
              <a:off x="5084025" y="4095575"/>
              <a:ext cx="31425" cy="38725"/>
            </a:xfrm>
            <a:custGeom>
              <a:avLst/>
              <a:gdLst/>
              <a:ahLst/>
              <a:cxnLst/>
              <a:rect l="l" t="t" r="r" b="b"/>
              <a:pathLst>
                <a:path w="1257" h="1549" extrusionOk="0">
                  <a:moveTo>
                    <a:pt x="1256" y="586"/>
                  </a:moveTo>
                  <a:cubicBezTo>
                    <a:pt x="1215" y="984"/>
                    <a:pt x="733" y="1151"/>
                    <a:pt x="545" y="1528"/>
                  </a:cubicBezTo>
                  <a:cubicBezTo>
                    <a:pt x="461" y="1549"/>
                    <a:pt x="378" y="1528"/>
                    <a:pt x="315" y="1486"/>
                  </a:cubicBezTo>
                  <a:cubicBezTo>
                    <a:pt x="147" y="1256"/>
                    <a:pt x="1" y="858"/>
                    <a:pt x="106" y="712"/>
                  </a:cubicBezTo>
                  <a:cubicBezTo>
                    <a:pt x="294" y="440"/>
                    <a:pt x="482" y="84"/>
                    <a:pt x="838" y="42"/>
                  </a:cubicBezTo>
                  <a:cubicBezTo>
                    <a:pt x="1110" y="0"/>
                    <a:pt x="1235" y="252"/>
                    <a:pt x="1256" y="586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6" name="Google Shape;7446;p48"/>
            <p:cNvSpPr/>
            <p:nvPr/>
          </p:nvSpPr>
          <p:spPr>
            <a:xfrm>
              <a:off x="5794925" y="4131675"/>
              <a:ext cx="34025" cy="31400"/>
            </a:xfrm>
            <a:custGeom>
              <a:avLst/>
              <a:gdLst/>
              <a:ahLst/>
              <a:cxnLst/>
              <a:rect l="l" t="t" r="r" b="b"/>
              <a:pathLst>
                <a:path w="1361" h="1256" extrusionOk="0">
                  <a:moveTo>
                    <a:pt x="209" y="0"/>
                  </a:moveTo>
                  <a:cubicBezTo>
                    <a:pt x="314" y="0"/>
                    <a:pt x="419" y="21"/>
                    <a:pt x="419" y="126"/>
                  </a:cubicBezTo>
                  <a:cubicBezTo>
                    <a:pt x="419" y="419"/>
                    <a:pt x="502" y="565"/>
                    <a:pt x="816" y="419"/>
                  </a:cubicBezTo>
                  <a:cubicBezTo>
                    <a:pt x="1151" y="272"/>
                    <a:pt x="1256" y="544"/>
                    <a:pt x="1297" y="774"/>
                  </a:cubicBezTo>
                  <a:cubicBezTo>
                    <a:pt x="1360" y="1046"/>
                    <a:pt x="1088" y="1088"/>
                    <a:pt x="921" y="1151"/>
                  </a:cubicBezTo>
                  <a:cubicBezTo>
                    <a:pt x="649" y="1256"/>
                    <a:pt x="356" y="1130"/>
                    <a:pt x="230" y="900"/>
                  </a:cubicBezTo>
                  <a:cubicBezTo>
                    <a:pt x="63" y="649"/>
                    <a:pt x="0" y="356"/>
                    <a:pt x="63" y="63"/>
                  </a:cubicBezTo>
                  <a:cubicBezTo>
                    <a:pt x="84" y="42"/>
                    <a:pt x="168" y="21"/>
                    <a:pt x="209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7" name="Google Shape;7447;p48"/>
            <p:cNvSpPr/>
            <p:nvPr/>
          </p:nvSpPr>
          <p:spPr>
            <a:xfrm>
              <a:off x="5046900" y="4113350"/>
              <a:ext cx="15200" cy="13625"/>
            </a:xfrm>
            <a:custGeom>
              <a:avLst/>
              <a:gdLst/>
              <a:ahLst/>
              <a:cxnLst/>
              <a:rect l="l" t="t" r="r" b="b"/>
              <a:pathLst>
                <a:path w="608" h="545" extrusionOk="0">
                  <a:moveTo>
                    <a:pt x="398" y="22"/>
                  </a:moveTo>
                  <a:cubicBezTo>
                    <a:pt x="523" y="43"/>
                    <a:pt x="607" y="168"/>
                    <a:pt x="565" y="294"/>
                  </a:cubicBezTo>
                  <a:cubicBezTo>
                    <a:pt x="544" y="524"/>
                    <a:pt x="335" y="524"/>
                    <a:pt x="168" y="524"/>
                  </a:cubicBezTo>
                  <a:cubicBezTo>
                    <a:pt x="0" y="545"/>
                    <a:pt x="84" y="398"/>
                    <a:pt x="84" y="357"/>
                  </a:cubicBezTo>
                  <a:cubicBezTo>
                    <a:pt x="105" y="106"/>
                    <a:pt x="210" y="1"/>
                    <a:pt x="398" y="22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8" name="Google Shape;7448;p48"/>
            <p:cNvSpPr/>
            <p:nvPr/>
          </p:nvSpPr>
          <p:spPr>
            <a:xfrm>
              <a:off x="5746800" y="4141600"/>
              <a:ext cx="5775" cy="5250"/>
            </a:xfrm>
            <a:custGeom>
              <a:avLst/>
              <a:gdLst/>
              <a:ahLst/>
              <a:cxnLst/>
              <a:rect l="l" t="t" r="r" b="b"/>
              <a:pathLst>
                <a:path w="231" h="210" extrusionOk="0">
                  <a:moveTo>
                    <a:pt x="147" y="210"/>
                  </a:moveTo>
                  <a:cubicBezTo>
                    <a:pt x="105" y="189"/>
                    <a:pt x="21" y="189"/>
                    <a:pt x="21" y="147"/>
                  </a:cubicBezTo>
                  <a:cubicBezTo>
                    <a:pt x="0" y="105"/>
                    <a:pt x="42" y="43"/>
                    <a:pt x="63" y="1"/>
                  </a:cubicBezTo>
                  <a:cubicBezTo>
                    <a:pt x="126" y="22"/>
                    <a:pt x="189" y="43"/>
                    <a:pt x="209" y="64"/>
                  </a:cubicBezTo>
                  <a:cubicBezTo>
                    <a:pt x="230" y="105"/>
                    <a:pt x="168" y="168"/>
                    <a:pt x="147" y="21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9" name="Google Shape;7449;p48"/>
            <p:cNvSpPr/>
            <p:nvPr/>
          </p:nvSpPr>
          <p:spPr>
            <a:xfrm>
              <a:off x="4935475" y="4194950"/>
              <a:ext cx="5250" cy="5275"/>
            </a:xfrm>
            <a:custGeom>
              <a:avLst/>
              <a:gdLst/>
              <a:ahLst/>
              <a:cxnLst/>
              <a:rect l="l" t="t" r="r" b="b"/>
              <a:pathLst>
                <a:path w="210" h="211" extrusionOk="0">
                  <a:moveTo>
                    <a:pt x="1" y="147"/>
                  </a:moveTo>
                  <a:cubicBezTo>
                    <a:pt x="22" y="85"/>
                    <a:pt x="22" y="22"/>
                    <a:pt x="63" y="1"/>
                  </a:cubicBezTo>
                  <a:cubicBezTo>
                    <a:pt x="105" y="1"/>
                    <a:pt x="168" y="43"/>
                    <a:pt x="210" y="64"/>
                  </a:cubicBezTo>
                  <a:cubicBezTo>
                    <a:pt x="189" y="106"/>
                    <a:pt x="168" y="189"/>
                    <a:pt x="147" y="210"/>
                  </a:cubicBezTo>
                  <a:cubicBezTo>
                    <a:pt x="105" y="210"/>
                    <a:pt x="43" y="168"/>
                    <a:pt x="1" y="147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0" name="Google Shape;7450;p48"/>
            <p:cNvSpPr/>
            <p:nvPr/>
          </p:nvSpPr>
          <p:spPr>
            <a:xfrm>
              <a:off x="5099200" y="4158875"/>
              <a:ext cx="5775" cy="5250"/>
            </a:xfrm>
            <a:custGeom>
              <a:avLst/>
              <a:gdLst/>
              <a:ahLst/>
              <a:cxnLst/>
              <a:rect l="l" t="t" r="r" b="b"/>
              <a:pathLst>
                <a:path w="231" h="210" extrusionOk="0">
                  <a:moveTo>
                    <a:pt x="231" y="63"/>
                  </a:moveTo>
                  <a:lnTo>
                    <a:pt x="168" y="209"/>
                  </a:lnTo>
                  <a:cubicBezTo>
                    <a:pt x="105" y="189"/>
                    <a:pt x="43" y="168"/>
                    <a:pt x="22" y="147"/>
                  </a:cubicBezTo>
                  <a:cubicBezTo>
                    <a:pt x="1" y="105"/>
                    <a:pt x="64" y="42"/>
                    <a:pt x="84" y="0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1" name="Google Shape;7451;p48"/>
            <p:cNvSpPr/>
            <p:nvPr/>
          </p:nvSpPr>
          <p:spPr>
            <a:xfrm>
              <a:off x="5764575" y="4158875"/>
              <a:ext cx="5775" cy="5250"/>
            </a:xfrm>
            <a:custGeom>
              <a:avLst/>
              <a:gdLst/>
              <a:ahLst/>
              <a:cxnLst/>
              <a:rect l="l" t="t" r="r" b="b"/>
              <a:pathLst>
                <a:path w="231" h="210" extrusionOk="0">
                  <a:moveTo>
                    <a:pt x="231" y="63"/>
                  </a:moveTo>
                  <a:cubicBezTo>
                    <a:pt x="210" y="105"/>
                    <a:pt x="189" y="189"/>
                    <a:pt x="147" y="209"/>
                  </a:cubicBezTo>
                  <a:cubicBezTo>
                    <a:pt x="126" y="209"/>
                    <a:pt x="63" y="168"/>
                    <a:pt x="1" y="147"/>
                  </a:cubicBezTo>
                  <a:cubicBezTo>
                    <a:pt x="22" y="105"/>
                    <a:pt x="42" y="21"/>
                    <a:pt x="84" y="0"/>
                  </a:cubicBezTo>
                  <a:cubicBezTo>
                    <a:pt x="105" y="0"/>
                    <a:pt x="168" y="63"/>
                    <a:pt x="231" y="63"/>
                  </a:cubicBezTo>
                  <a:close/>
                </a:path>
              </a:pathLst>
            </a:custGeom>
            <a:solidFill>
              <a:schemeClr val="lt2">
                <a:alpha val="3348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452" name="Google Shape;7452;p48"/>
          <p:cNvSpPr txBox="1">
            <a:spLocks noGrp="1"/>
          </p:cNvSpPr>
          <p:nvPr>
            <p:ph type="title"/>
          </p:nvPr>
        </p:nvSpPr>
        <p:spPr>
          <a:xfrm>
            <a:off x="1253770" y="400476"/>
            <a:ext cx="102812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5000" dirty="0">
                <a:latin typeface="UTM Cookies" panose="02040603050506020204" pitchFamily="18" charset="0"/>
              </a:rPr>
              <a:t>MỤC TIÊU</a:t>
            </a:r>
            <a:endParaRPr sz="5000" dirty="0">
              <a:latin typeface="UTM Cookies" panose="02040603050506020204" pitchFamily="18" charset="0"/>
            </a:endParaRPr>
          </a:p>
        </p:txBody>
      </p:sp>
      <p:grpSp>
        <p:nvGrpSpPr>
          <p:cNvPr id="7453" name="Google Shape;7453;p48"/>
          <p:cNvGrpSpPr/>
          <p:nvPr/>
        </p:nvGrpSpPr>
        <p:grpSpPr>
          <a:xfrm>
            <a:off x="3958573" y="1607267"/>
            <a:ext cx="4274840" cy="233000"/>
            <a:chOff x="3962000" y="4060525"/>
            <a:chExt cx="2324125" cy="174750"/>
          </a:xfrm>
        </p:grpSpPr>
        <p:sp>
          <p:nvSpPr>
            <p:cNvPr id="7454" name="Google Shape;7454;p48"/>
            <p:cNvSpPr/>
            <p:nvPr/>
          </p:nvSpPr>
          <p:spPr>
            <a:xfrm>
              <a:off x="3962000" y="4060525"/>
              <a:ext cx="1117875" cy="168975"/>
            </a:xfrm>
            <a:custGeom>
              <a:avLst/>
              <a:gdLst/>
              <a:ahLst/>
              <a:cxnLst/>
              <a:rect l="l" t="t" r="r" b="b"/>
              <a:pathLst>
                <a:path w="44715" h="6759" extrusionOk="0">
                  <a:moveTo>
                    <a:pt x="9249" y="189"/>
                  </a:moveTo>
                  <a:lnTo>
                    <a:pt x="9605" y="168"/>
                  </a:lnTo>
                  <a:cubicBezTo>
                    <a:pt x="9730" y="377"/>
                    <a:pt x="10023" y="377"/>
                    <a:pt x="10128" y="168"/>
                  </a:cubicBezTo>
                  <a:lnTo>
                    <a:pt x="11048" y="168"/>
                  </a:lnTo>
                  <a:cubicBezTo>
                    <a:pt x="11174" y="377"/>
                    <a:pt x="11404" y="356"/>
                    <a:pt x="11572" y="440"/>
                  </a:cubicBezTo>
                  <a:cubicBezTo>
                    <a:pt x="11969" y="607"/>
                    <a:pt x="12199" y="440"/>
                    <a:pt x="12262" y="42"/>
                  </a:cubicBezTo>
                  <a:lnTo>
                    <a:pt x="12618" y="42"/>
                  </a:lnTo>
                  <a:cubicBezTo>
                    <a:pt x="13078" y="838"/>
                    <a:pt x="13517" y="838"/>
                    <a:pt x="14041" y="42"/>
                  </a:cubicBezTo>
                  <a:cubicBezTo>
                    <a:pt x="14229" y="1"/>
                    <a:pt x="14396" y="1"/>
                    <a:pt x="14564" y="63"/>
                  </a:cubicBezTo>
                  <a:cubicBezTo>
                    <a:pt x="14606" y="210"/>
                    <a:pt x="14731" y="314"/>
                    <a:pt x="14878" y="335"/>
                  </a:cubicBezTo>
                  <a:cubicBezTo>
                    <a:pt x="15422" y="461"/>
                    <a:pt x="16007" y="398"/>
                    <a:pt x="16510" y="168"/>
                  </a:cubicBezTo>
                  <a:cubicBezTo>
                    <a:pt x="16865" y="147"/>
                    <a:pt x="17221" y="168"/>
                    <a:pt x="17577" y="231"/>
                  </a:cubicBezTo>
                  <a:cubicBezTo>
                    <a:pt x="17807" y="607"/>
                    <a:pt x="18372" y="628"/>
                    <a:pt x="18455" y="1193"/>
                  </a:cubicBezTo>
                  <a:cubicBezTo>
                    <a:pt x="18623" y="900"/>
                    <a:pt x="18790" y="628"/>
                    <a:pt x="18979" y="356"/>
                  </a:cubicBezTo>
                  <a:cubicBezTo>
                    <a:pt x="19292" y="294"/>
                    <a:pt x="19606" y="314"/>
                    <a:pt x="19920" y="419"/>
                  </a:cubicBezTo>
                  <a:cubicBezTo>
                    <a:pt x="20108" y="566"/>
                    <a:pt x="20339" y="712"/>
                    <a:pt x="20569" y="817"/>
                  </a:cubicBezTo>
                  <a:cubicBezTo>
                    <a:pt x="20924" y="900"/>
                    <a:pt x="21301" y="963"/>
                    <a:pt x="21301" y="398"/>
                  </a:cubicBezTo>
                  <a:cubicBezTo>
                    <a:pt x="21887" y="294"/>
                    <a:pt x="22494" y="294"/>
                    <a:pt x="23059" y="398"/>
                  </a:cubicBezTo>
                  <a:cubicBezTo>
                    <a:pt x="23059" y="858"/>
                    <a:pt x="23414" y="1130"/>
                    <a:pt x="23561" y="1507"/>
                  </a:cubicBezTo>
                  <a:cubicBezTo>
                    <a:pt x="23833" y="1361"/>
                    <a:pt x="23833" y="1130"/>
                    <a:pt x="23896" y="963"/>
                  </a:cubicBezTo>
                  <a:cubicBezTo>
                    <a:pt x="23937" y="754"/>
                    <a:pt x="23958" y="566"/>
                    <a:pt x="23958" y="356"/>
                  </a:cubicBezTo>
                  <a:cubicBezTo>
                    <a:pt x="24314" y="294"/>
                    <a:pt x="24670" y="314"/>
                    <a:pt x="25005" y="398"/>
                  </a:cubicBezTo>
                  <a:cubicBezTo>
                    <a:pt x="25025" y="545"/>
                    <a:pt x="25005" y="796"/>
                    <a:pt x="25214" y="796"/>
                  </a:cubicBezTo>
                  <a:cubicBezTo>
                    <a:pt x="25549" y="796"/>
                    <a:pt x="25946" y="796"/>
                    <a:pt x="26072" y="335"/>
                  </a:cubicBezTo>
                  <a:lnTo>
                    <a:pt x="28206" y="356"/>
                  </a:lnTo>
                  <a:cubicBezTo>
                    <a:pt x="28248" y="628"/>
                    <a:pt x="28436" y="670"/>
                    <a:pt x="28666" y="670"/>
                  </a:cubicBezTo>
                  <a:cubicBezTo>
                    <a:pt x="29336" y="712"/>
                    <a:pt x="30005" y="607"/>
                    <a:pt x="30696" y="733"/>
                  </a:cubicBezTo>
                  <a:cubicBezTo>
                    <a:pt x="30947" y="796"/>
                    <a:pt x="31031" y="566"/>
                    <a:pt x="31051" y="335"/>
                  </a:cubicBezTo>
                  <a:cubicBezTo>
                    <a:pt x="31282" y="294"/>
                    <a:pt x="31533" y="314"/>
                    <a:pt x="31742" y="419"/>
                  </a:cubicBezTo>
                  <a:cubicBezTo>
                    <a:pt x="31805" y="586"/>
                    <a:pt x="31972" y="691"/>
                    <a:pt x="32139" y="670"/>
                  </a:cubicBezTo>
                  <a:lnTo>
                    <a:pt x="32997" y="670"/>
                  </a:lnTo>
                  <a:cubicBezTo>
                    <a:pt x="32997" y="900"/>
                    <a:pt x="32997" y="1151"/>
                    <a:pt x="33311" y="1193"/>
                  </a:cubicBezTo>
                  <a:cubicBezTo>
                    <a:pt x="33520" y="1235"/>
                    <a:pt x="33709" y="1130"/>
                    <a:pt x="33813" y="942"/>
                  </a:cubicBezTo>
                  <a:cubicBezTo>
                    <a:pt x="33855" y="817"/>
                    <a:pt x="33876" y="670"/>
                    <a:pt x="33876" y="545"/>
                  </a:cubicBezTo>
                  <a:cubicBezTo>
                    <a:pt x="34169" y="503"/>
                    <a:pt x="34483" y="524"/>
                    <a:pt x="34755" y="607"/>
                  </a:cubicBezTo>
                  <a:cubicBezTo>
                    <a:pt x="34755" y="712"/>
                    <a:pt x="34839" y="817"/>
                    <a:pt x="34943" y="858"/>
                  </a:cubicBezTo>
                  <a:cubicBezTo>
                    <a:pt x="34880" y="1193"/>
                    <a:pt x="35173" y="1507"/>
                    <a:pt x="35006" y="1863"/>
                  </a:cubicBezTo>
                  <a:cubicBezTo>
                    <a:pt x="34943" y="2009"/>
                    <a:pt x="35069" y="2156"/>
                    <a:pt x="35215" y="2198"/>
                  </a:cubicBezTo>
                  <a:cubicBezTo>
                    <a:pt x="35383" y="2239"/>
                    <a:pt x="35571" y="2198"/>
                    <a:pt x="35676" y="2051"/>
                  </a:cubicBezTo>
                  <a:cubicBezTo>
                    <a:pt x="35822" y="1947"/>
                    <a:pt x="35759" y="1821"/>
                    <a:pt x="35676" y="1674"/>
                  </a:cubicBezTo>
                  <a:cubicBezTo>
                    <a:pt x="35424" y="1256"/>
                    <a:pt x="35550" y="984"/>
                    <a:pt x="36010" y="858"/>
                  </a:cubicBezTo>
                  <a:cubicBezTo>
                    <a:pt x="36261" y="879"/>
                    <a:pt x="36533" y="775"/>
                    <a:pt x="36722" y="1026"/>
                  </a:cubicBezTo>
                  <a:cubicBezTo>
                    <a:pt x="36408" y="1172"/>
                    <a:pt x="36345" y="1444"/>
                    <a:pt x="36366" y="1737"/>
                  </a:cubicBezTo>
                  <a:lnTo>
                    <a:pt x="36303" y="1779"/>
                  </a:lnTo>
                  <a:lnTo>
                    <a:pt x="36324" y="1821"/>
                  </a:lnTo>
                  <a:lnTo>
                    <a:pt x="36366" y="1737"/>
                  </a:lnTo>
                  <a:cubicBezTo>
                    <a:pt x="36638" y="1695"/>
                    <a:pt x="36889" y="2051"/>
                    <a:pt x="37182" y="1800"/>
                  </a:cubicBezTo>
                  <a:cubicBezTo>
                    <a:pt x="37119" y="1528"/>
                    <a:pt x="36826" y="1340"/>
                    <a:pt x="36910" y="1026"/>
                  </a:cubicBezTo>
                  <a:cubicBezTo>
                    <a:pt x="37224" y="1005"/>
                    <a:pt x="37517" y="879"/>
                    <a:pt x="37789" y="691"/>
                  </a:cubicBezTo>
                  <a:lnTo>
                    <a:pt x="38145" y="691"/>
                  </a:lnTo>
                  <a:lnTo>
                    <a:pt x="38312" y="858"/>
                  </a:lnTo>
                  <a:cubicBezTo>
                    <a:pt x="38626" y="1172"/>
                    <a:pt x="38689" y="1633"/>
                    <a:pt x="38919" y="2030"/>
                  </a:cubicBezTo>
                  <a:cubicBezTo>
                    <a:pt x="38856" y="1444"/>
                    <a:pt x="39421" y="1277"/>
                    <a:pt x="39567" y="858"/>
                  </a:cubicBezTo>
                  <a:lnTo>
                    <a:pt x="39923" y="858"/>
                  </a:lnTo>
                  <a:cubicBezTo>
                    <a:pt x="39965" y="1382"/>
                    <a:pt x="40676" y="1298"/>
                    <a:pt x="40739" y="1821"/>
                  </a:cubicBezTo>
                  <a:cubicBezTo>
                    <a:pt x="40781" y="1821"/>
                    <a:pt x="40844" y="1821"/>
                    <a:pt x="40886" y="1821"/>
                  </a:cubicBezTo>
                  <a:cubicBezTo>
                    <a:pt x="41534" y="1800"/>
                    <a:pt x="42141" y="1528"/>
                    <a:pt x="42580" y="1026"/>
                  </a:cubicBezTo>
                  <a:lnTo>
                    <a:pt x="42580" y="1026"/>
                  </a:lnTo>
                  <a:cubicBezTo>
                    <a:pt x="42873" y="1068"/>
                    <a:pt x="43145" y="1110"/>
                    <a:pt x="43438" y="1151"/>
                  </a:cubicBezTo>
                  <a:cubicBezTo>
                    <a:pt x="43522" y="1151"/>
                    <a:pt x="43606" y="1172"/>
                    <a:pt x="43606" y="1277"/>
                  </a:cubicBezTo>
                  <a:cubicBezTo>
                    <a:pt x="43606" y="1361"/>
                    <a:pt x="43564" y="1444"/>
                    <a:pt x="43501" y="1486"/>
                  </a:cubicBezTo>
                  <a:cubicBezTo>
                    <a:pt x="43417" y="1549"/>
                    <a:pt x="43292" y="1591"/>
                    <a:pt x="43187" y="1612"/>
                  </a:cubicBezTo>
                  <a:cubicBezTo>
                    <a:pt x="42706" y="1716"/>
                    <a:pt x="42476" y="1947"/>
                    <a:pt x="42706" y="2470"/>
                  </a:cubicBezTo>
                  <a:cubicBezTo>
                    <a:pt x="42748" y="2574"/>
                    <a:pt x="42580" y="2721"/>
                    <a:pt x="42727" y="2888"/>
                  </a:cubicBezTo>
                  <a:cubicBezTo>
                    <a:pt x="42978" y="2867"/>
                    <a:pt x="43145" y="2532"/>
                    <a:pt x="43459" y="2637"/>
                  </a:cubicBezTo>
                  <a:cubicBezTo>
                    <a:pt x="43501" y="3014"/>
                    <a:pt x="43836" y="3035"/>
                    <a:pt x="44087" y="3181"/>
                  </a:cubicBezTo>
                  <a:cubicBezTo>
                    <a:pt x="44317" y="3327"/>
                    <a:pt x="44715" y="3474"/>
                    <a:pt x="44610" y="3976"/>
                  </a:cubicBezTo>
                  <a:cubicBezTo>
                    <a:pt x="44422" y="4687"/>
                    <a:pt x="44338" y="4813"/>
                    <a:pt x="43606" y="4750"/>
                  </a:cubicBezTo>
                  <a:cubicBezTo>
                    <a:pt x="43229" y="4708"/>
                    <a:pt x="42852" y="4646"/>
                    <a:pt x="42497" y="4520"/>
                  </a:cubicBezTo>
                  <a:cubicBezTo>
                    <a:pt x="41848" y="4311"/>
                    <a:pt x="41158" y="4436"/>
                    <a:pt x="40614" y="4813"/>
                  </a:cubicBezTo>
                  <a:cubicBezTo>
                    <a:pt x="40132" y="5232"/>
                    <a:pt x="40090" y="5232"/>
                    <a:pt x="39693" y="4667"/>
                  </a:cubicBezTo>
                  <a:cubicBezTo>
                    <a:pt x="39609" y="4520"/>
                    <a:pt x="39526" y="4248"/>
                    <a:pt x="39358" y="4311"/>
                  </a:cubicBezTo>
                  <a:cubicBezTo>
                    <a:pt x="38730" y="4604"/>
                    <a:pt x="38437" y="4206"/>
                    <a:pt x="38186" y="3683"/>
                  </a:cubicBezTo>
                  <a:cubicBezTo>
                    <a:pt x="37747" y="4018"/>
                    <a:pt x="37391" y="4415"/>
                    <a:pt x="36826" y="4102"/>
                  </a:cubicBezTo>
                  <a:cubicBezTo>
                    <a:pt x="36826" y="4708"/>
                    <a:pt x="36826" y="4708"/>
                    <a:pt x="36387" y="5294"/>
                  </a:cubicBezTo>
                  <a:cubicBezTo>
                    <a:pt x="36324" y="5378"/>
                    <a:pt x="36261" y="5483"/>
                    <a:pt x="36199" y="5587"/>
                  </a:cubicBezTo>
                  <a:cubicBezTo>
                    <a:pt x="35843" y="6048"/>
                    <a:pt x="35822" y="6027"/>
                    <a:pt x="35383" y="5692"/>
                  </a:cubicBezTo>
                  <a:cubicBezTo>
                    <a:pt x="35215" y="5566"/>
                    <a:pt x="35173" y="5399"/>
                    <a:pt x="35069" y="5273"/>
                  </a:cubicBezTo>
                  <a:cubicBezTo>
                    <a:pt x="34818" y="5001"/>
                    <a:pt x="34336" y="5106"/>
                    <a:pt x="34253" y="5483"/>
                  </a:cubicBezTo>
                  <a:cubicBezTo>
                    <a:pt x="34044" y="6089"/>
                    <a:pt x="33813" y="6131"/>
                    <a:pt x="33248" y="5817"/>
                  </a:cubicBezTo>
                  <a:cubicBezTo>
                    <a:pt x="32914" y="5629"/>
                    <a:pt x="32851" y="5252"/>
                    <a:pt x="32558" y="5043"/>
                  </a:cubicBezTo>
                  <a:cubicBezTo>
                    <a:pt x="32453" y="4960"/>
                    <a:pt x="32391" y="4771"/>
                    <a:pt x="32202" y="4897"/>
                  </a:cubicBezTo>
                  <a:cubicBezTo>
                    <a:pt x="32098" y="4980"/>
                    <a:pt x="32160" y="5106"/>
                    <a:pt x="32202" y="5232"/>
                  </a:cubicBezTo>
                  <a:cubicBezTo>
                    <a:pt x="32411" y="5817"/>
                    <a:pt x="32391" y="5817"/>
                    <a:pt x="31847" y="6068"/>
                  </a:cubicBezTo>
                  <a:cubicBezTo>
                    <a:pt x="31637" y="6173"/>
                    <a:pt x="31428" y="6278"/>
                    <a:pt x="31240" y="6424"/>
                  </a:cubicBezTo>
                  <a:cubicBezTo>
                    <a:pt x="31031" y="6550"/>
                    <a:pt x="30717" y="6633"/>
                    <a:pt x="30570" y="6487"/>
                  </a:cubicBezTo>
                  <a:cubicBezTo>
                    <a:pt x="30131" y="6110"/>
                    <a:pt x="29901" y="6424"/>
                    <a:pt x="29650" y="6696"/>
                  </a:cubicBezTo>
                  <a:cubicBezTo>
                    <a:pt x="28875" y="6759"/>
                    <a:pt x="28101" y="6717"/>
                    <a:pt x="27327" y="6612"/>
                  </a:cubicBezTo>
                  <a:cubicBezTo>
                    <a:pt x="27285" y="6550"/>
                    <a:pt x="27243" y="6445"/>
                    <a:pt x="27181" y="6424"/>
                  </a:cubicBezTo>
                  <a:cubicBezTo>
                    <a:pt x="27034" y="6403"/>
                    <a:pt x="26992" y="6529"/>
                    <a:pt x="26971" y="6633"/>
                  </a:cubicBezTo>
                  <a:cubicBezTo>
                    <a:pt x="26804" y="6696"/>
                    <a:pt x="26616" y="6675"/>
                    <a:pt x="26448" y="6592"/>
                  </a:cubicBezTo>
                  <a:cubicBezTo>
                    <a:pt x="26302" y="5964"/>
                    <a:pt x="26218" y="5880"/>
                    <a:pt x="25758" y="6110"/>
                  </a:cubicBezTo>
                  <a:cubicBezTo>
                    <a:pt x="25507" y="6236"/>
                    <a:pt x="25297" y="6424"/>
                    <a:pt x="25025" y="6320"/>
                  </a:cubicBezTo>
                  <a:cubicBezTo>
                    <a:pt x="24481" y="6131"/>
                    <a:pt x="23833" y="6257"/>
                    <a:pt x="23372" y="5817"/>
                  </a:cubicBezTo>
                  <a:cubicBezTo>
                    <a:pt x="23268" y="5692"/>
                    <a:pt x="23100" y="5671"/>
                    <a:pt x="22954" y="5713"/>
                  </a:cubicBezTo>
                  <a:cubicBezTo>
                    <a:pt x="22536" y="5943"/>
                    <a:pt x="22410" y="5692"/>
                    <a:pt x="22284" y="5336"/>
                  </a:cubicBezTo>
                  <a:cubicBezTo>
                    <a:pt x="22222" y="5169"/>
                    <a:pt x="22264" y="4897"/>
                    <a:pt x="21887" y="4855"/>
                  </a:cubicBezTo>
                  <a:cubicBezTo>
                    <a:pt x="21971" y="5629"/>
                    <a:pt x="21510" y="5985"/>
                    <a:pt x="20883" y="6257"/>
                  </a:cubicBezTo>
                  <a:cubicBezTo>
                    <a:pt x="20820" y="6278"/>
                    <a:pt x="20799" y="6403"/>
                    <a:pt x="20757" y="6487"/>
                  </a:cubicBezTo>
                  <a:lnTo>
                    <a:pt x="20422" y="6487"/>
                  </a:lnTo>
                  <a:cubicBezTo>
                    <a:pt x="20150" y="6110"/>
                    <a:pt x="20108" y="6110"/>
                    <a:pt x="19899" y="6508"/>
                  </a:cubicBezTo>
                  <a:cubicBezTo>
                    <a:pt x="19418" y="6571"/>
                    <a:pt x="18937" y="6571"/>
                    <a:pt x="18476" y="6508"/>
                  </a:cubicBezTo>
                  <a:cubicBezTo>
                    <a:pt x="18455" y="6445"/>
                    <a:pt x="18435" y="6340"/>
                    <a:pt x="18414" y="6340"/>
                  </a:cubicBezTo>
                  <a:cubicBezTo>
                    <a:pt x="17598" y="6215"/>
                    <a:pt x="16823" y="5880"/>
                    <a:pt x="16154" y="5399"/>
                  </a:cubicBezTo>
                  <a:cubicBezTo>
                    <a:pt x="15986" y="5273"/>
                    <a:pt x="15735" y="5315"/>
                    <a:pt x="15589" y="5462"/>
                  </a:cubicBezTo>
                  <a:cubicBezTo>
                    <a:pt x="15422" y="5629"/>
                    <a:pt x="15275" y="5796"/>
                    <a:pt x="15108" y="5985"/>
                  </a:cubicBezTo>
                  <a:cubicBezTo>
                    <a:pt x="14940" y="6027"/>
                    <a:pt x="14752" y="6027"/>
                    <a:pt x="14564" y="5985"/>
                  </a:cubicBezTo>
                  <a:cubicBezTo>
                    <a:pt x="14208" y="5566"/>
                    <a:pt x="14041" y="5566"/>
                    <a:pt x="13685" y="5985"/>
                  </a:cubicBezTo>
                  <a:cubicBezTo>
                    <a:pt x="13497" y="6027"/>
                    <a:pt x="13329" y="6006"/>
                    <a:pt x="13162" y="5922"/>
                  </a:cubicBezTo>
                  <a:cubicBezTo>
                    <a:pt x="13036" y="5608"/>
                    <a:pt x="12848" y="5608"/>
                    <a:pt x="12639" y="5838"/>
                  </a:cubicBezTo>
                  <a:lnTo>
                    <a:pt x="11551" y="5817"/>
                  </a:lnTo>
                  <a:cubicBezTo>
                    <a:pt x="11446" y="5629"/>
                    <a:pt x="11153" y="5629"/>
                    <a:pt x="11028" y="5817"/>
                  </a:cubicBezTo>
                  <a:cubicBezTo>
                    <a:pt x="10797" y="5859"/>
                    <a:pt x="10546" y="5859"/>
                    <a:pt x="10316" y="5817"/>
                  </a:cubicBezTo>
                  <a:cubicBezTo>
                    <a:pt x="10002" y="5399"/>
                    <a:pt x="9835" y="5378"/>
                    <a:pt x="9437" y="5755"/>
                  </a:cubicBezTo>
                  <a:cubicBezTo>
                    <a:pt x="8663" y="5922"/>
                    <a:pt x="7889" y="5817"/>
                    <a:pt x="7115" y="5817"/>
                  </a:cubicBezTo>
                  <a:cubicBezTo>
                    <a:pt x="6906" y="5608"/>
                    <a:pt x="6717" y="5608"/>
                    <a:pt x="6592" y="5901"/>
                  </a:cubicBezTo>
                  <a:cubicBezTo>
                    <a:pt x="6362" y="6006"/>
                    <a:pt x="6131" y="6027"/>
                    <a:pt x="5880" y="6006"/>
                  </a:cubicBezTo>
                  <a:cubicBezTo>
                    <a:pt x="5462" y="5587"/>
                    <a:pt x="4771" y="5524"/>
                    <a:pt x="4269" y="5880"/>
                  </a:cubicBezTo>
                  <a:cubicBezTo>
                    <a:pt x="3516" y="5796"/>
                    <a:pt x="2805" y="5504"/>
                    <a:pt x="2072" y="5315"/>
                  </a:cubicBezTo>
                  <a:cubicBezTo>
                    <a:pt x="1110" y="5085"/>
                    <a:pt x="670" y="4290"/>
                    <a:pt x="377" y="3432"/>
                  </a:cubicBezTo>
                  <a:cubicBezTo>
                    <a:pt x="210" y="2909"/>
                    <a:pt x="1" y="2407"/>
                    <a:pt x="210" y="1821"/>
                  </a:cubicBezTo>
                  <a:cubicBezTo>
                    <a:pt x="482" y="1026"/>
                    <a:pt x="984" y="586"/>
                    <a:pt x="1800" y="524"/>
                  </a:cubicBezTo>
                  <a:cubicBezTo>
                    <a:pt x="2219" y="503"/>
                    <a:pt x="2637" y="524"/>
                    <a:pt x="3035" y="503"/>
                  </a:cubicBezTo>
                  <a:cubicBezTo>
                    <a:pt x="3453" y="1319"/>
                    <a:pt x="4144" y="545"/>
                    <a:pt x="4667" y="796"/>
                  </a:cubicBezTo>
                  <a:cubicBezTo>
                    <a:pt x="4834" y="879"/>
                    <a:pt x="5022" y="817"/>
                    <a:pt x="5106" y="649"/>
                  </a:cubicBezTo>
                  <a:cubicBezTo>
                    <a:pt x="5127" y="566"/>
                    <a:pt x="5169" y="482"/>
                    <a:pt x="5190" y="398"/>
                  </a:cubicBezTo>
                  <a:cubicBezTo>
                    <a:pt x="5357" y="356"/>
                    <a:pt x="5525" y="356"/>
                    <a:pt x="5713" y="398"/>
                  </a:cubicBezTo>
                  <a:cubicBezTo>
                    <a:pt x="5713" y="628"/>
                    <a:pt x="5943" y="775"/>
                    <a:pt x="6152" y="691"/>
                  </a:cubicBezTo>
                  <a:cubicBezTo>
                    <a:pt x="6550" y="566"/>
                    <a:pt x="6947" y="503"/>
                    <a:pt x="7366" y="524"/>
                  </a:cubicBezTo>
                  <a:cubicBezTo>
                    <a:pt x="7533" y="524"/>
                    <a:pt x="7617" y="398"/>
                    <a:pt x="7659" y="252"/>
                  </a:cubicBezTo>
                  <a:cubicBezTo>
                    <a:pt x="7952" y="189"/>
                    <a:pt x="8245" y="168"/>
                    <a:pt x="8538" y="231"/>
                  </a:cubicBezTo>
                  <a:cubicBezTo>
                    <a:pt x="8852" y="628"/>
                    <a:pt x="8956" y="628"/>
                    <a:pt x="9249" y="189"/>
                  </a:cubicBezTo>
                  <a:close/>
                  <a:moveTo>
                    <a:pt x="40216" y="3181"/>
                  </a:moveTo>
                  <a:cubicBezTo>
                    <a:pt x="40237" y="3014"/>
                    <a:pt x="40132" y="2930"/>
                    <a:pt x="39986" y="2867"/>
                  </a:cubicBezTo>
                  <a:cubicBezTo>
                    <a:pt x="39860" y="2783"/>
                    <a:pt x="39672" y="2846"/>
                    <a:pt x="39630" y="2993"/>
                  </a:cubicBezTo>
                  <a:cubicBezTo>
                    <a:pt x="39567" y="3139"/>
                    <a:pt x="39672" y="3307"/>
                    <a:pt x="39818" y="3327"/>
                  </a:cubicBezTo>
                  <a:cubicBezTo>
                    <a:pt x="39965" y="3348"/>
                    <a:pt x="40111" y="3348"/>
                    <a:pt x="40216" y="3181"/>
                  </a:cubicBezTo>
                  <a:close/>
                  <a:moveTo>
                    <a:pt x="30654" y="1089"/>
                  </a:moveTo>
                  <a:cubicBezTo>
                    <a:pt x="30633" y="1151"/>
                    <a:pt x="30591" y="1214"/>
                    <a:pt x="30612" y="1235"/>
                  </a:cubicBezTo>
                  <a:cubicBezTo>
                    <a:pt x="30612" y="1277"/>
                    <a:pt x="30696" y="1298"/>
                    <a:pt x="30738" y="1319"/>
                  </a:cubicBezTo>
                  <a:cubicBezTo>
                    <a:pt x="30759" y="1256"/>
                    <a:pt x="30821" y="1193"/>
                    <a:pt x="30800" y="1172"/>
                  </a:cubicBezTo>
                  <a:cubicBezTo>
                    <a:pt x="30779" y="1130"/>
                    <a:pt x="30717" y="1130"/>
                    <a:pt x="30654" y="1110"/>
                  </a:cubicBezTo>
                  <a:close/>
                  <a:moveTo>
                    <a:pt x="31888" y="1444"/>
                  </a:moveTo>
                  <a:cubicBezTo>
                    <a:pt x="31867" y="1382"/>
                    <a:pt x="31847" y="1319"/>
                    <a:pt x="31826" y="1298"/>
                  </a:cubicBezTo>
                  <a:cubicBezTo>
                    <a:pt x="31784" y="1277"/>
                    <a:pt x="31721" y="1319"/>
                    <a:pt x="31679" y="1340"/>
                  </a:cubicBezTo>
                  <a:cubicBezTo>
                    <a:pt x="31700" y="1402"/>
                    <a:pt x="31700" y="1465"/>
                    <a:pt x="31742" y="1486"/>
                  </a:cubicBezTo>
                  <a:cubicBezTo>
                    <a:pt x="31784" y="1507"/>
                    <a:pt x="31826" y="1465"/>
                    <a:pt x="31888" y="1444"/>
                  </a:cubicBezTo>
                  <a:close/>
                  <a:moveTo>
                    <a:pt x="43417" y="3286"/>
                  </a:moveTo>
                  <a:cubicBezTo>
                    <a:pt x="43355" y="3265"/>
                    <a:pt x="43313" y="3223"/>
                    <a:pt x="43271" y="3223"/>
                  </a:cubicBezTo>
                  <a:cubicBezTo>
                    <a:pt x="43229" y="3244"/>
                    <a:pt x="43229" y="3327"/>
                    <a:pt x="43208" y="3369"/>
                  </a:cubicBezTo>
                  <a:cubicBezTo>
                    <a:pt x="43250" y="3390"/>
                    <a:pt x="43313" y="3453"/>
                    <a:pt x="43334" y="3432"/>
                  </a:cubicBezTo>
                  <a:cubicBezTo>
                    <a:pt x="43375" y="3411"/>
                    <a:pt x="43396" y="3348"/>
                    <a:pt x="43417" y="3307"/>
                  </a:cubicBezTo>
                  <a:close/>
                  <a:moveTo>
                    <a:pt x="35989" y="5001"/>
                  </a:moveTo>
                  <a:cubicBezTo>
                    <a:pt x="35969" y="5064"/>
                    <a:pt x="35948" y="5106"/>
                    <a:pt x="35927" y="5148"/>
                  </a:cubicBezTo>
                  <a:cubicBezTo>
                    <a:pt x="35969" y="5169"/>
                    <a:pt x="36031" y="5232"/>
                    <a:pt x="36052" y="5211"/>
                  </a:cubicBezTo>
                  <a:cubicBezTo>
                    <a:pt x="36094" y="5190"/>
                    <a:pt x="36115" y="5127"/>
                    <a:pt x="36136" y="5064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5" name="Google Shape;7455;p48"/>
            <p:cNvSpPr/>
            <p:nvPr/>
          </p:nvSpPr>
          <p:spPr>
            <a:xfrm>
              <a:off x="4702700" y="4077275"/>
              <a:ext cx="1172275" cy="158000"/>
            </a:xfrm>
            <a:custGeom>
              <a:avLst/>
              <a:gdLst/>
              <a:ahLst/>
              <a:cxnLst/>
              <a:rect l="l" t="t" r="r" b="b"/>
              <a:pathLst>
                <a:path w="46891" h="6320" extrusionOk="0">
                  <a:moveTo>
                    <a:pt x="14019" y="1716"/>
                  </a:moveTo>
                  <a:cubicBezTo>
                    <a:pt x="13538" y="1862"/>
                    <a:pt x="13350" y="2197"/>
                    <a:pt x="13099" y="2239"/>
                  </a:cubicBezTo>
                  <a:cubicBezTo>
                    <a:pt x="12952" y="2072"/>
                    <a:pt x="13141" y="1925"/>
                    <a:pt x="13078" y="1800"/>
                  </a:cubicBezTo>
                  <a:cubicBezTo>
                    <a:pt x="12869" y="1277"/>
                    <a:pt x="13078" y="1067"/>
                    <a:pt x="13559" y="963"/>
                  </a:cubicBezTo>
                  <a:cubicBezTo>
                    <a:pt x="13685" y="942"/>
                    <a:pt x="13789" y="900"/>
                    <a:pt x="13894" y="837"/>
                  </a:cubicBezTo>
                  <a:cubicBezTo>
                    <a:pt x="13957" y="774"/>
                    <a:pt x="13978" y="691"/>
                    <a:pt x="13978" y="628"/>
                  </a:cubicBezTo>
                  <a:cubicBezTo>
                    <a:pt x="13978" y="523"/>
                    <a:pt x="13915" y="502"/>
                    <a:pt x="13810" y="481"/>
                  </a:cubicBezTo>
                  <a:cubicBezTo>
                    <a:pt x="13517" y="460"/>
                    <a:pt x="13245" y="419"/>
                    <a:pt x="12973" y="377"/>
                  </a:cubicBezTo>
                  <a:cubicBezTo>
                    <a:pt x="12994" y="188"/>
                    <a:pt x="13057" y="21"/>
                    <a:pt x="13287" y="105"/>
                  </a:cubicBezTo>
                  <a:cubicBezTo>
                    <a:pt x="13601" y="209"/>
                    <a:pt x="13894" y="293"/>
                    <a:pt x="14187" y="63"/>
                  </a:cubicBezTo>
                  <a:cubicBezTo>
                    <a:pt x="15317" y="0"/>
                    <a:pt x="16447" y="21"/>
                    <a:pt x="17597" y="126"/>
                  </a:cubicBezTo>
                  <a:cubicBezTo>
                    <a:pt x="17869" y="460"/>
                    <a:pt x="18016" y="460"/>
                    <a:pt x="18288" y="126"/>
                  </a:cubicBezTo>
                  <a:cubicBezTo>
                    <a:pt x="18539" y="42"/>
                    <a:pt x="18811" y="42"/>
                    <a:pt x="19041" y="168"/>
                  </a:cubicBezTo>
                  <a:cubicBezTo>
                    <a:pt x="19083" y="188"/>
                    <a:pt x="19104" y="188"/>
                    <a:pt x="19146" y="209"/>
                  </a:cubicBezTo>
                  <a:lnTo>
                    <a:pt x="20087" y="230"/>
                  </a:lnTo>
                  <a:cubicBezTo>
                    <a:pt x="20548" y="523"/>
                    <a:pt x="21008" y="732"/>
                    <a:pt x="21468" y="230"/>
                  </a:cubicBezTo>
                  <a:cubicBezTo>
                    <a:pt x="22012" y="168"/>
                    <a:pt x="22556" y="188"/>
                    <a:pt x="23079" y="293"/>
                  </a:cubicBezTo>
                  <a:cubicBezTo>
                    <a:pt x="23100" y="398"/>
                    <a:pt x="23142" y="502"/>
                    <a:pt x="23268" y="502"/>
                  </a:cubicBezTo>
                  <a:cubicBezTo>
                    <a:pt x="23393" y="481"/>
                    <a:pt x="23414" y="377"/>
                    <a:pt x="23435" y="272"/>
                  </a:cubicBezTo>
                  <a:cubicBezTo>
                    <a:pt x="23665" y="209"/>
                    <a:pt x="23916" y="188"/>
                    <a:pt x="24147" y="230"/>
                  </a:cubicBezTo>
                  <a:cubicBezTo>
                    <a:pt x="24272" y="398"/>
                    <a:pt x="24377" y="398"/>
                    <a:pt x="24502" y="230"/>
                  </a:cubicBezTo>
                  <a:cubicBezTo>
                    <a:pt x="24795" y="188"/>
                    <a:pt x="25088" y="188"/>
                    <a:pt x="25381" y="272"/>
                  </a:cubicBezTo>
                  <a:cubicBezTo>
                    <a:pt x="25758" y="670"/>
                    <a:pt x="25946" y="670"/>
                    <a:pt x="26281" y="251"/>
                  </a:cubicBezTo>
                  <a:cubicBezTo>
                    <a:pt x="26804" y="188"/>
                    <a:pt x="27348" y="188"/>
                    <a:pt x="27871" y="272"/>
                  </a:cubicBezTo>
                  <a:cubicBezTo>
                    <a:pt x="27871" y="523"/>
                    <a:pt x="28080" y="732"/>
                    <a:pt x="28331" y="732"/>
                  </a:cubicBezTo>
                  <a:cubicBezTo>
                    <a:pt x="28666" y="753"/>
                    <a:pt x="28980" y="816"/>
                    <a:pt x="29273" y="921"/>
                  </a:cubicBezTo>
                  <a:cubicBezTo>
                    <a:pt x="29817" y="1088"/>
                    <a:pt x="30382" y="900"/>
                    <a:pt x="30717" y="440"/>
                  </a:cubicBezTo>
                  <a:cubicBezTo>
                    <a:pt x="30947" y="377"/>
                    <a:pt x="31198" y="398"/>
                    <a:pt x="31428" y="481"/>
                  </a:cubicBezTo>
                  <a:cubicBezTo>
                    <a:pt x="31574" y="837"/>
                    <a:pt x="31763" y="858"/>
                    <a:pt x="31951" y="502"/>
                  </a:cubicBezTo>
                  <a:cubicBezTo>
                    <a:pt x="32537" y="356"/>
                    <a:pt x="33144" y="356"/>
                    <a:pt x="33730" y="523"/>
                  </a:cubicBezTo>
                  <a:cubicBezTo>
                    <a:pt x="33960" y="858"/>
                    <a:pt x="34190" y="816"/>
                    <a:pt x="34441" y="544"/>
                  </a:cubicBezTo>
                  <a:lnTo>
                    <a:pt x="35508" y="586"/>
                  </a:lnTo>
                  <a:cubicBezTo>
                    <a:pt x="35675" y="795"/>
                    <a:pt x="35759" y="712"/>
                    <a:pt x="35843" y="502"/>
                  </a:cubicBezTo>
                  <a:lnTo>
                    <a:pt x="38333" y="649"/>
                  </a:lnTo>
                  <a:cubicBezTo>
                    <a:pt x="38375" y="858"/>
                    <a:pt x="38479" y="1088"/>
                    <a:pt x="38709" y="1025"/>
                  </a:cubicBezTo>
                  <a:cubicBezTo>
                    <a:pt x="39191" y="921"/>
                    <a:pt x="39651" y="1088"/>
                    <a:pt x="40090" y="1151"/>
                  </a:cubicBezTo>
                  <a:cubicBezTo>
                    <a:pt x="40467" y="1235"/>
                    <a:pt x="40844" y="1151"/>
                    <a:pt x="41157" y="921"/>
                  </a:cubicBezTo>
                  <a:cubicBezTo>
                    <a:pt x="41576" y="900"/>
                    <a:pt x="41994" y="921"/>
                    <a:pt x="42413" y="1025"/>
                  </a:cubicBezTo>
                  <a:cubicBezTo>
                    <a:pt x="42476" y="1235"/>
                    <a:pt x="42580" y="1339"/>
                    <a:pt x="42748" y="1109"/>
                  </a:cubicBezTo>
                  <a:cubicBezTo>
                    <a:pt x="43166" y="1067"/>
                    <a:pt x="43585" y="1088"/>
                    <a:pt x="44003" y="1172"/>
                  </a:cubicBezTo>
                  <a:cubicBezTo>
                    <a:pt x="44066" y="1402"/>
                    <a:pt x="44170" y="1528"/>
                    <a:pt x="44359" y="1256"/>
                  </a:cubicBezTo>
                  <a:lnTo>
                    <a:pt x="45405" y="1318"/>
                  </a:lnTo>
                  <a:cubicBezTo>
                    <a:pt x="45426" y="1423"/>
                    <a:pt x="45468" y="1569"/>
                    <a:pt x="45593" y="1590"/>
                  </a:cubicBezTo>
                  <a:cubicBezTo>
                    <a:pt x="46137" y="1695"/>
                    <a:pt x="46409" y="2113"/>
                    <a:pt x="46744" y="2469"/>
                  </a:cubicBezTo>
                  <a:cubicBezTo>
                    <a:pt x="46890" y="2616"/>
                    <a:pt x="46890" y="2699"/>
                    <a:pt x="46807" y="2909"/>
                  </a:cubicBezTo>
                  <a:cubicBezTo>
                    <a:pt x="46660" y="3369"/>
                    <a:pt x="46263" y="3704"/>
                    <a:pt x="46137" y="4164"/>
                  </a:cubicBezTo>
                  <a:cubicBezTo>
                    <a:pt x="46074" y="4394"/>
                    <a:pt x="46116" y="4666"/>
                    <a:pt x="45823" y="4750"/>
                  </a:cubicBezTo>
                  <a:cubicBezTo>
                    <a:pt x="45551" y="4813"/>
                    <a:pt x="45426" y="4541"/>
                    <a:pt x="45258" y="4394"/>
                  </a:cubicBezTo>
                  <a:cubicBezTo>
                    <a:pt x="45175" y="4310"/>
                    <a:pt x="45133" y="4206"/>
                    <a:pt x="45049" y="4143"/>
                  </a:cubicBezTo>
                  <a:cubicBezTo>
                    <a:pt x="44840" y="3892"/>
                    <a:pt x="44610" y="3892"/>
                    <a:pt x="44547" y="4227"/>
                  </a:cubicBezTo>
                  <a:cubicBezTo>
                    <a:pt x="44484" y="4603"/>
                    <a:pt x="44296" y="4520"/>
                    <a:pt x="44003" y="4541"/>
                  </a:cubicBezTo>
                  <a:cubicBezTo>
                    <a:pt x="43313" y="4582"/>
                    <a:pt x="42622" y="4771"/>
                    <a:pt x="41911" y="4541"/>
                  </a:cubicBezTo>
                  <a:cubicBezTo>
                    <a:pt x="41785" y="4499"/>
                    <a:pt x="41680" y="4582"/>
                    <a:pt x="41597" y="4645"/>
                  </a:cubicBezTo>
                  <a:cubicBezTo>
                    <a:pt x="41325" y="4834"/>
                    <a:pt x="41011" y="4917"/>
                    <a:pt x="40697" y="4875"/>
                  </a:cubicBezTo>
                  <a:cubicBezTo>
                    <a:pt x="40488" y="4854"/>
                    <a:pt x="40446" y="5022"/>
                    <a:pt x="40425" y="5168"/>
                  </a:cubicBezTo>
                  <a:cubicBezTo>
                    <a:pt x="37831" y="5252"/>
                    <a:pt x="35236" y="5168"/>
                    <a:pt x="32662" y="4896"/>
                  </a:cubicBezTo>
                  <a:cubicBezTo>
                    <a:pt x="31951" y="4813"/>
                    <a:pt x="31240" y="4813"/>
                    <a:pt x="30528" y="4896"/>
                  </a:cubicBezTo>
                  <a:cubicBezTo>
                    <a:pt x="29712" y="5022"/>
                    <a:pt x="28875" y="5022"/>
                    <a:pt x="28059" y="4896"/>
                  </a:cubicBezTo>
                  <a:cubicBezTo>
                    <a:pt x="27473" y="4792"/>
                    <a:pt x="26888" y="4813"/>
                    <a:pt x="26302" y="4938"/>
                  </a:cubicBezTo>
                  <a:cubicBezTo>
                    <a:pt x="25130" y="5273"/>
                    <a:pt x="23895" y="5106"/>
                    <a:pt x="22703" y="5168"/>
                  </a:cubicBezTo>
                  <a:cubicBezTo>
                    <a:pt x="21343" y="5252"/>
                    <a:pt x="20004" y="5357"/>
                    <a:pt x="18644" y="5440"/>
                  </a:cubicBezTo>
                  <a:cubicBezTo>
                    <a:pt x="18413" y="5461"/>
                    <a:pt x="18183" y="5482"/>
                    <a:pt x="17953" y="5482"/>
                  </a:cubicBezTo>
                  <a:cubicBezTo>
                    <a:pt x="16405" y="5378"/>
                    <a:pt x="14898" y="5670"/>
                    <a:pt x="13371" y="5775"/>
                  </a:cubicBezTo>
                  <a:cubicBezTo>
                    <a:pt x="13141" y="5796"/>
                    <a:pt x="12911" y="5838"/>
                    <a:pt x="12659" y="5838"/>
                  </a:cubicBezTo>
                  <a:cubicBezTo>
                    <a:pt x="11090" y="5838"/>
                    <a:pt x="9563" y="5838"/>
                    <a:pt x="7993" y="5963"/>
                  </a:cubicBezTo>
                  <a:cubicBezTo>
                    <a:pt x="6236" y="6110"/>
                    <a:pt x="4478" y="6026"/>
                    <a:pt x="2700" y="6047"/>
                  </a:cubicBezTo>
                  <a:cubicBezTo>
                    <a:pt x="2051" y="6026"/>
                    <a:pt x="1403" y="6110"/>
                    <a:pt x="775" y="6256"/>
                  </a:cubicBezTo>
                  <a:cubicBezTo>
                    <a:pt x="503" y="6319"/>
                    <a:pt x="189" y="6235"/>
                    <a:pt x="1" y="6026"/>
                  </a:cubicBezTo>
                  <a:cubicBezTo>
                    <a:pt x="252" y="5754"/>
                    <a:pt x="482" y="5440"/>
                    <a:pt x="921" y="5838"/>
                  </a:cubicBezTo>
                  <a:cubicBezTo>
                    <a:pt x="1068" y="5963"/>
                    <a:pt x="1382" y="5901"/>
                    <a:pt x="1591" y="5754"/>
                  </a:cubicBezTo>
                  <a:cubicBezTo>
                    <a:pt x="1800" y="5629"/>
                    <a:pt x="1988" y="5503"/>
                    <a:pt x="2198" y="5398"/>
                  </a:cubicBezTo>
                  <a:cubicBezTo>
                    <a:pt x="2742" y="5126"/>
                    <a:pt x="2763" y="5147"/>
                    <a:pt x="2553" y="4562"/>
                  </a:cubicBezTo>
                  <a:cubicBezTo>
                    <a:pt x="2511" y="4457"/>
                    <a:pt x="2449" y="4331"/>
                    <a:pt x="2553" y="4248"/>
                  </a:cubicBezTo>
                  <a:cubicBezTo>
                    <a:pt x="2742" y="4101"/>
                    <a:pt x="2804" y="4290"/>
                    <a:pt x="2909" y="4373"/>
                  </a:cubicBezTo>
                  <a:cubicBezTo>
                    <a:pt x="3202" y="4582"/>
                    <a:pt x="3265" y="4959"/>
                    <a:pt x="3600" y="5168"/>
                  </a:cubicBezTo>
                  <a:cubicBezTo>
                    <a:pt x="4164" y="5482"/>
                    <a:pt x="4374" y="5419"/>
                    <a:pt x="4604" y="4813"/>
                  </a:cubicBezTo>
                  <a:cubicBezTo>
                    <a:pt x="4708" y="4436"/>
                    <a:pt x="5169" y="4331"/>
                    <a:pt x="5420" y="4603"/>
                  </a:cubicBezTo>
                  <a:cubicBezTo>
                    <a:pt x="5524" y="4729"/>
                    <a:pt x="5566" y="4917"/>
                    <a:pt x="5734" y="5022"/>
                  </a:cubicBezTo>
                  <a:cubicBezTo>
                    <a:pt x="6173" y="5378"/>
                    <a:pt x="6194" y="5378"/>
                    <a:pt x="6550" y="4917"/>
                  </a:cubicBezTo>
                  <a:cubicBezTo>
                    <a:pt x="6613" y="4813"/>
                    <a:pt x="6675" y="4708"/>
                    <a:pt x="6738" y="4624"/>
                  </a:cubicBezTo>
                  <a:cubicBezTo>
                    <a:pt x="7177" y="4038"/>
                    <a:pt x="7177" y="4038"/>
                    <a:pt x="7177" y="3432"/>
                  </a:cubicBezTo>
                  <a:cubicBezTo>
                    <a:pt x="7721" y="3745"/>
                    <a:pt x="8098" y="3369"/>
                    <a:pt x="8537" y="3034"/>
                  </a:cubicBezTo>
                  <a:cubicBezTo>
                    <a:pt x="8789" y="3557"/>
                    <a:pt x="9082" y="3934"/>
                    <a:pt x="9709" y="3662"/>
                  </a:cubicBezTo>
                  <a:cubicBezTo>
                    <a:pt x="9877" y="3578"/>
                    <a:pt x="9960" y="3850"/>
                    <a:pt x="10044" y="3997"/>
                  </a:cubicBezTo>
                  <a:cubicBezTo>
                    <a:pt x="10442" y="4562"/>
                    <a:pt x="10483" y="4562"/>
                    <a:pt x="10965" y="4143"/>
                  </a:cubicBezTo>
                  <a:cubicBezTo>
                    <a:pt x="11509" y="3766"/>
                    <a:pt x="12220" y="3641"/>
                    <a:pt x="12869" y="3850"/>
                  </a:cubicBezTo>
                  <a:cubicBezTo>
                    <a:pt x="13224" y="3976"/>
                    <a:pt x="13601" y="4059"/>
                    <a:pt x="13978" y="4080"/>
                  </a:cubicBezTo>
                  <a:cubicBezTo>
                    <a:pt x="14710" y="4164"/>
                    <a:pt x="14794" y="4017"/>
                    <a:pt x="14982" y="3306"/>
                  </a:cubicBezTo>
                  <a:cubicBezTo>
                    <a:pt x="15087" y="2804"/>
                    <a:pt x="14731" y="2699"/>
                    <a:pt x="14459" y="2511"/>
                  </a:cubicBezTo>
                  <a:cubicBezTo>
                    <a:pt x="14166" y="2344"/>
                    <a:pt x="13873" y="2365"/>
                    <a:pt x="13999" y="1737"/>
                  </a:cubicBezTo>
                  <a:cubicBezTo>
                    <a:pt x="13978" y="1465"/>
                    <a:pt x="13873" y="1569"/>
                    <a:pt x="13852" y="1800"/>
                  </a:cubicBezTo>
                  <a:cubicBezTo>
                    <a:pt x="13852" y="1862"/>
                    <a:pt x="13747" y="1988"/>
                    <a:pt x="13936" y="1988"/>
                  </a:cubicBezTo>
                  <a:cubicBezTo>
                    <a:pt x="14103" y="1967"/>
                    <a:pt x="14291" y="1988"/>
                    <a:pt x="14333" y="1737"/>
                  </a:cubicBezTo>
                  <a:cubicBezTo>
                    <a:pt x="14354" y="1611"/>
                    <a:pt x="14312" y="1507"/>
                    <a:pt x="14019" y="1716"/>
                  </a:cubicBezTo>
                  <a:close/>
                  <a:moveTo>
                    <a:pt x="16509" y="1318"/>
                  </a:moveTo>
                  <a:cubicBezTo>
                    <a:pt x="16488" y="984"/>
                    <a:pt x="16363" y="732"/>
                    <a:pt x="16091" y="753"/>
                  </a:cubicBezTo>
                  <a:cubicBezTo>
                    <a:pt x="15735" y="795"/>
                    <a:pt x="15547" y="1172"/>
                    <a:pt x="15359" y="1423"/>
                  </a:cubicBezTo>
                  <a:cubicBezTo>
                    <a:pt x="15254" y="1590"/>
                    <a:pt x="15400" y="1988"/>
                    <a:pt x="15568" y="2218"/>
                  </a:cubicBezTo>
                  <a:cubicBezTo>
                    <a:pt x="15631" y="2260"/>
                    <a:pt x="15714" y="2260"/>
                    <a:pt x="15798" y="2239"/>
                  </a:cubicBezTo>
                  <a:cubicBezTo>
                    <a:pt x="16007" y="1883"/>
                    <a:pt x="16468" y="1716"/>
                    <a:pt x="16509" y="1318"/>
                  </a:cubicBezTo>
                  <a:close/>
                  <a:moveTo>
                    <a:pt x="43898" y="2176"/>
                  </a:moveTo>
                  <a:cubicBezTo>
                    <a:pt x="43857" y="2197"/>
                    <a:pt x="43773" y="2218"/>
                    <a:pt x="43752" y="2239"/>
                  </a:cubicBezTo>
                  <a:cubicBezTo>
                    <a:pt x="43689" y="2532"/>
                    <a:pt x="43752" y="2825"/>
                    <a:pt x="43919" y="3076"/>
                  </a:cubicBezTo>
                  <a:cubicBezTo>
                    <a:pt x="44045" y="3327"/>
                    <a:pt x="44338" y="3432"/>
                    <a:pt x="44610" y="3327"/>
                  </a:cubicBezTo>
                  <a:cubicBezTo>
                    <a:pt x="44777" y="3264"/>
                    <a:pt x="45049" y="3222"/>
                    <a:pt x="44986" y="2950"/>
                  </a:cubicBezTo>
                  <a:cubicBezTo>
                    <a:pt x="44945" y="2720"/>
                    <a:pt x="44840" y="2469"/>
                    <a:pt x="44505" y="2616"/>
                  </a:cubicBezTo>
                  <a:cubicBezTo>
                    <a:pt x="44170" y="2762"/>
                    <a:pt x="44108" y="2595"/>
                    <a:pt x="44108" y="2302"/>
                  </a:cubicBezTo>
                  <a:cubicBezTo>
                    <a:pt x="44108" y="2197"/>
                    <a:pt x="44003" y="2155"/>
                    <a:pt x="43898" y="2176"/>
                  </a:cubicBezTo>
                  <a:close/>
                  <a:moveTo>
                    <a:pt x="41911" y="2783"/>
                  </a:moveTo>
                  <a:cubicBezTo>
                    <a:pt x="41932" y="2741"/>
                    <a:pt x="41994" y="2678"/>
                    <a:pt x="41973" y="2637"/>
                  </a:cubicBezTo>
                  <a:cubicBezTo>
                    <a:pt x="41953" y="2616"/>
                    <a:pt x="41890" y="2595"/>
                    <a:pt x="41827" y="2574"/>
                  </a:cubicBezTo>
                  <a:cubicBezTo>
                    <a:pt x="41806" y="2616"/>
                    <a:pt x="41764" y="2678"/>
                    <a:pt x="41785" y="2720"/>
                  </a:cubicBezTo>
                  <a:cubicBezTo>
                    <a:pt x="41785" y="2762"/>
                    <a:pt x="41869" y="2762"/>
                    <a:pt x="41911" y="2783"/>
                  </a:cubicBezTo>
                  <a:close/>
                  <a:moveTo>
                    <a:pt x="9312" y="4854"/>
                  </a:moveTo>
                  <a:cubicBezTo>
                    <a:pt x="9354" y="4875"/>
                    <a:pt x="9416" y="4917"/>
                    <a:pt x="9458" y="4917"/>
                  </a:cubicBezTo>
                  <a:cubicBezTo>
                    <a:pt x="9479" y="4896"/>
                    <a:pt x="9500" y="4813"/>
                    <a:pt x="9521" y="4771"/>
                  </a:cubicBezTo>
                  <a:cubicBezTo>
                    <a:pt x="9458" y="4750"/>
                    <a:pt x="9416" y="4708"/>
                    <a:pt x="9374" y="4708"/>
                  </a:cubicBezTo>
                  <a:cubicBezTo>
                    <a:pt x="9333" y="4729"/>
                    <a:pt x="9333" y="4792"/>
                    <a:pt x="9312" y="4854"/>
                  </a:cubicBezTo>
                  <a:close/>
                  <a:moveTo>
                    <a:pt x="16070" y="3327"/>
                  </a:moveTo>
                  <a:lnTo>
                    <a:pt x="15924" y="3264"/>
                  </a:lnTo>
                  <a:cubicBezTo>
                    <a:pt x="15903" y="3327"/>
                    <a:pt x="15861" y="3369"/>
                    <a:pt x="15882" y="3411"/>
                  </a:cubicBezTo>
                  <a:cubicBezTo>
                    <a:pt x="15882" y="3453"/>
                    <a:pt x="15965" y="3453"/>
                    <a:pt x="16007" y="3473"/>
                  </a:cubicBezTo>
                  <a:close/>
                  <a:moveTo>
                    <a:pt x="42685" y="3327"/>
                  </a:moveTo>
                  <a:cubicBezTo>
                    <a:pt x="42643" y="3306"/>
                    <a:pt x="42580" y="3264"/>
                    <a:pt x="42538" y="3285"/>
                  </a:cubicBezTo>
                  <a:cubicBezTo>
                    <a:pt x="42517" y="3285"/>
                    <a:pt x="42497" y="3369"/>
                    <a:pt x="42476" y="3411"/>
                  </a:cubicBezTo>
                  <a:cubicBezTo>
                    <a:pt x="42538" y="3432"/>
                    <a:pt x="42580" y="3494"/>
                    <a:pt x="42622" y="3473"/>
                  </a:cubicBezTo>
                  <a:cubicBezTo>
                    <a:pt x="42664" y="3473"/>
                    <a:pt x="42685" y="3390"/>
                    <a:pt x="42706" y="3327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6" name="Google Shape;7456;p48"/>
            <p:cNvSpPr/>
            <p:nvPr/>
          </p:nvSpPr>
          <p:spPr>
            <a:xfrm>
              <a:off x="5713850" y="4108125"/>
              <a:ext cx="572275" cy="107250"/>
            </a:xfrm>
            <a:custGeom>
              <a:avLst/>
              <a:gdLst/>
              <a:ahLst/>
              <a:cxnLst/>
              <a:rect l="l" t="t" r="r" b="b"/>
              <a:pathLst>
                <a:path w="22891" h="4290" extrusionOk="0">
                  <a:moveTo>
                    <a:pt x="0" y="3913"/>
                  </a:moveTo>
                  <a:cubicBezTo>
                    <a:pt x="21" y="3746"/>
                    <a:pt x="63" y="3600"/>
                    <a:pt x="272" y="3620"/>
                  </a:cubicBezTo>
                  <a:cubicBezTo>
                    <a:pt x="586" y="3662"/>
                    <a:pt x="921" y="3579"/>
                    <a:pt x="1172" y="3390"/>
                  </a:cubicBezTo>
                  <a:cubicBezTo>
                    <a:pt x="1276" y="3328"/>
                    <a:pt x="1381" y="3244"/>
                    <a:pt x="1486" y="3286"/>
                  </a:cubicBezTo>
                  <a:cubicBezTo>
                    <a:pt x="2197" y="3495"/>
                    <a:pt x="2887" y="3328"/>
                    <a:pt x="3578" y="3286"/>
                  </a:cubicBezTo>
                  <a:cubicBezTo>
                    <a:pt x="3871" y="3244"/>
                    <a:pt x="4059" y="3348"/>
                    <a:pt x="4122" y="2972"/>
                  </a:cubicBezTo>
                  <a:cubicBezTo>
                    <a:pt x="4185" y="2637"/>
                    <a:pt x="4415" y="2637"/>
                    <a:pt x="4624" y="2867"/>
                  </a:cubicBezTo>
                  <a:cubicBezTo>
                    <a:pt x="4708" y="2951"/>
                    <a:pt x="4771" y="3076"/>
                    <a:pt x="4854" y="3139"/>
                  </a:cubicBezTo>
                  <a:cubicBezTo>
                    <a:pt x="5001" y="3286"/>
                    <a:pt x="5147" y="3558"/>
                    <a:pt x="5419" y="3474"/>
                  </a:cubicBezTo>
                  <a:cubicBezTo>
                    <a:pt x="5691" y="3411"/>
                    <a:pt x="5649" y="3139"/>
                    <a:pt x="5712" y="2909"/>
                  </a:cubicBezTo>
                  <a:cubicBezTo>
                    <a:pt x="5838" y="2449"/>
                    <a:pt x="6235" y="2114"/>
                    <a:pt x="6403" y="1633"/>
                  </a:cubicBezTo>
                  <a:cubicBezTo>
                    <a:pt x="6465" y="1444"/>
                    <a:pt x="6465" y="1361"/>
                    <a:pt x="6340" y="1214"/>
                  </a:cubicBezTo>
                  <a:cubicBezTo>
                    <a:pt x="5984" y="838"/>
                    <a:pt x="5712" y="419"/>
                    <a:pt x="5168" y="335"/>
                  </a:cubicBezTo>
                  <a:cubicBezTo>
                    <a:pt x="5043" y="315"/>
                    <a:pt x="5022" y="168"/>
                    <a:pt x="5001" y="43"/>
                  </a:cubicBezTo>
                  <a:cubicBezTo>
                    <a:pt x="6800" y="1"/>
                    <a:pt x="8579" y="231"/>
                    <a:pt x="10378" y="315"/>
                  </a:cubicBezTo>
                  <a:cubicBezTo>
                    <a:pt x="10880" y="335"/>
                    <a:pt x="11382" y="335"/>
                    <a:pt x="11864" y="377"/>
                  </a:cubicBezTo>
                  <a:cubicBezTo>
                    <a:pt x="14584" y="545"/>
                    <a:pt x="17283" y="649"/>
                    <a:pt x="19940" y="1235"/>
                  </a:cubicBezTo>
                  <a:cubicBezTo>
                    <a:pt x="20463" y="1340"/>
                    <a:pt x="20986" y="1361"/>
                    <a:pt x="21509" y="1423"/>
                  </a:cubicBezTo>
                  <a:cubicBezTo>
                    <a:pt x="21656" y="1444"/>
                    <a:pt x="21802" y="1486"/>
                    <a:pt x="21928" y="1528"/>
                  </a:cubicBezTo>
                  <a:cubicBezTo>
                    <a:pt x="22346" y="1675"/>
                    <a:pt x="22890" y="2239"/>
                    <a:pt x="22870" y="2491"/>
                  </a:cubicBezTo>
                  <a:cubicBezTo>
                    <a:pt x="22870" y="2825"/>
                    <a:pt x="22200" y="3600"/>
                    <a:pt x="21865" y="3746"/>
                  </a:cubicBezTo>
                  <a:cubicBezTo>
                    <a:pt x="21321" y="3976"/>
                    <a:pt x="20735" y="3851"/>
                    <a:pt x="20212" y="3767"/>
                  </a:cubicBezTo>
                  <a:cubicBezTo>
                    <a:pt x="18664" y="3537"/>
                    <a:pt x="17116" y="3600"/>
                    <a:pt x="15567" y="3369"/>
                  </a:cubicBezTo>
                  <a:cubicBezTo>
                    <a:pt x="15274" y="3369"/>
                    <a:pt x="14981" y="3390"/>
                    <a:pt x="14688" y="3453"/>
                  </a:cubicBezTo>
                  <a:cubicBezTo>
                    <a:pt x="13035" y="3453"/>
                    <a:pt x="11445" y="3976"/>
                    <a:pt x="9771" y="3892"/>
                  </a:cubicBezTo>
                  <a:cubicBezTo>
                    <a:pt x="9123" y="3913"/>
                    <a:pt x="8474" y="3872"/>
                    <a:pt x="7846" y="3746"/>
                  </a:cubicBezTo>
                  <a:cubicBezTo>
                    <a:pt x="7574" y="3704"/>
                    <a:pt x="7302" y="3725"/>
                    <a:pt x="7051" y="3809"/>
                  </a:cubicBezTo>
                  <a:cubicBezTo>
                    <a:pt x="5398" y="4290"/>
                    <a:pt x="3724" y="4018"/>
                    <a:pt x="2051" y="3976"/>
                  </a:cubicBezTo>
                  <a:cubicBezTo>
                    <a:pt x="1360" y="3997"/>
                    <a:pt x="690" y="3976"/>
                    <a:pt x="0" y="3913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7" name="Google Shape;7457;p48"/>
            <p:cNvSpPr/>
            <p:nvPr/>
          </p:nvSpPr>
          <p:spPr>
            <a:xfrm>
              <a:off x="4481425" y="4181875"/>
              <a:ext cx="142325" cy="46600"/>
            </a:xfrm>
            <a:custGeom>
              <a:avLst/>
              <a:gdLst/>
              <a:ahLst/>
              <a:cxnLst/>
              <a:rect l="l" t="t" r="r" b="b"/>
              <a:pathLst>
                <a:path w="5693" h="1864" extrusionOk="0">
                  <a:moveTo>
                    <a:pt x="1" y="1633"/>
                  </a:moveTo>
                  <a:cubicBezTo>
                    <a:pt x="43" y="1549"/>
                    <a:pt x="64" y="1424"/>
                    <a:pt x="106" y="1403"/>
                  </a:cubicBezTo>
                  <a:cubicBezTo>
                    <a:pt x="733" y="1131"/>
                    <a:pt x="1215" y="775"/>
                    <a:pt x="1131" y="1"/>
                  </a:cubicBezTo>
                  <a:cubicBezTo>
                    <a:pt x="1487" y="43"/>
                    <a:pt x="1466" y="315"/>
                    <a:pt x="1507" y="482"/>
                  </a:cubicBezTo>
                  <a:cubicBezTo>
                    <a:pt x="1633" y="838"/>
                    <a:pt x="1779" y="1089"/>
                    <a:pt x="2198" y="859"/>
                  </a:cubicBezTo>
                  <a:cubicBezTo>
                    <a:pt x="2344" y="817"/>
                    <a:pt x="2512" y="838"/>
                    <a:pt x="2616" y="963"/>
                  </a:cubicBezTo>
                  <a:cubicBezTo>
                    <a:pt x="3077" y="1403"/>
                    <a:pt x="3725" y="1277"/>
                    <a:pt x="4248" y="1466"/>
                  </a:cubicBezTo>
                  <a:cubicBezTo>
                    <a:pt x="4541" y="1570"/>
                    <a:pt x="4751" y="1382"/>
                    <a:pt x="4981" y="1256"/>
                  </a:cubicBezTo>
                  <a:cubicBezTo>
                    <a:pt x="5441" y="1026"/>
                    <a:pt x="5546" y="1110"/>
                    <a:pt x="5692" y="1738"/>
                  </a:cubicBezTo>
                  <a:cubicBezTo>
                    <a:pt x="5462" y="1842"/>
                    <a:pt x="5232" y="1863"/>
                    <a:pt x="5002" y="1821"/>
                  </a:cubicBezTo>
                  <a:cubicBezTo>
                    <a:pt x="3328" y="1549"/>
                    <a:pt x="1654" y="1738"/>
                    <a:pt x="1" y="1633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8" name="Google Shape;7458;p48"/>
            <p:cNvSpPr/>
            <p:nvPr/>
          </p:nvSpPr>
          <p:spPr>
            <a:xfrm>
              <a:off x="4339675" y="4191825"/>
              <a:ext cx="84250" cy="31400"/>
            </a:xfrm>
            <a:custGeom>
              <a:avLst/>
              <a:gdLst/>
              <a:ahLst/>
              <a:cxnLst/>
              <a:rect l="l" t="t" r="r" b="b"/>
              <a:pathLst>
                <a:path w="3370" h="1256" extrusionOk="0">
                  <a:moveTo>
                    <a:pt x="1" y="712"/>
                  </a:moveTo>
                  <a:cubicBezTo>
                    <a:pt x="168" y="544"/>
                    <a:pt x="315" y="356"/>
                    <a:pt x="482" y="189"/>
                  </a:cubicBezTo>
                  <a:cubicBezTo>
                    <a:pt x="628" y="21"/>
                    <a:pt x="879" y="0"/>
                    <a:pt x="1047" y="126"/>
                  </a:cubicBezTo>
                  <a:cubicBezTo>
                    <a:pt x="1716" y="607"/>
                    <a:pt x="2491" y="921"/>
                    <a:pt x="3307" y="1068"/>
                  </a:cubicBezTo>
                  <a:cubicBezTo>
                    <a:pt x="3328" y="1068"/>
                    <a:pt x="3348" y="1172"/>
                    <a:pt x="3369" y="1235"/>
                  </a:cubicBezTo>
                  <a:cubicBezTo>
                    <a:pt x="2888" y="1256"/>
                    <a:pt x="2428" y="1193"/>
                    <a:pt x="1988" y="1026"/>
                  </a:cubicBezTo>
                  <a:cubicBezTo>
                    <a:pt x="1340" y="837"/>
                    <a:pt x="670" y="712"/>
                    <a:pt x="1" y="712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9" name="Google Shape;7459;p48"/>
            <p:cNvSpPr/>
            <p:nvPr/>
          </p:nvSpPr>
          <p:spPr>
            <a:xfrm>
              <a:off x="5399450" y="4080400"/>
              <a:ext cx="70650" cy="23575"/>
            </a:xfrm>
            <a:custGeom>
              <a:avLst/>
              <a:gdLst/>
              <a:ahLst/>
              <a:cxnLst/>
              <a:rect l="l" t="t" r="r" b="b"/>
              <a:pathLst>
                <a:path w="2826" h="943" extrusionOk="0">
                  <a:moveTo>
                    <a:pt x="2826" y="315"/>
                  </a:moveTo>
                  <a:cubicBezTo>
                    <a:pt x="2491" y="754"/>
                    <a:pt x="1926" y="942"/>
                    <a:pt x="1403" y="775"/>
                  </a:cubicBezTo>
                  <a:cubicBezTo>
                    <a:pt x="1089" y="670"/>
                    <a:pt x="775" y="607"/>
                    <a:pt x="461" y="587"/>
                  </a:cubicBezTo>
                  <a:cubicBezTo>
                    <a:pt x="210" y="587"/>
                    <a:pt x="1" y="377"/>
                    <a:pt x="1" y="126"/>
                  </a:cubicBezTo>
                  <a:cubicBezTo>
                    <a:pt x="942" y="1"/>
                    <a:pt x="1884" y="294"/>
                    <a:pt x="2826" y="315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0" name="Google Shape;7460;p48"/>
            <p:cNvSpPr/>
            <p:nvPr/>
          </p:nvSpPr>
          <p:spPr>
            <a:xfrm>
              <a:off x="5661000" y="4092950"/>
              <a:ext cx="70650" cy="14675"/>
            </a:xfrm>
            <a:custGeom>
              <a:avLst/>
              <a:gdLst/>
              <a:ahLst/>
              <a:cxnLst/>
              <a:rect l="l" t="t" r="r" b="b"/>
              <a:pathLst>
                <a:path w="2826" h="587" extrusionOk="0">
                  <a:moveTo>
                    <a:pt x="2825" y="294"/>
                  </a:moveTo>
                  <a:cubicBezTo>
                    <a:pt x="2512" y="503"/>
                    <a:pt x="2135" y="587"/>
                    <a:pt x="1758" y="503"/>
                  </a:cubicBezTo>
                  <a:cubicBezTo>
                    <a:pt x="1319" y="440"/>
                    <a:pt x="859" y="273"/>
                    <a:pt x="377" y="398"/>
                  </a:cubicBezTo>
                  <a:cubicBezTo>
                    <a:pt x="147" y="440"/>
                    <a:pt x="43" y="210"/>
                    <a:pt x="1" y="1"/>
                  </a:cubicBezTo>
                  <a:cubicBezTo>
                    <a:pt x="942" y="85"/>
                    <a:pt x="1905" y="43"/>
                    <a:pt x="2825" y="294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1" name="Google Shape;7461;p48"/>
            <p:cNvSpPr/>
            <p:nvPr/>
          </p:nvSpPr>
          <p:spPr>
            <a:xfrm>
              <a:off x="4834525" y="4073075"/>
              <a:ext cx="28275" cy="43450"/>
            </a:xfrm>
            <a:custGeom>
              <a:avLst/>
              <a:gdLst/>
              <a:ahLst/>
              <a:cxnLst/>
              <a:rect l="l" t="t" r="r" b="b"/>
              <a:pathLst>
                <a:path w="1131" h="1738" extrusionOk="0">
                  <a:moveTo>
                    <a:pt x="1130" y="356"/>
                  </a:moveTo>
                  <a:cubicBezTo>
                    <a:pt x="649" y="482"/>
                    <a:pt x="523" y="754"/>
                    <a:pt x="796" y="1172"/>
                  </a:cubicBezTo>
                  <a:cubicBezTo>
                    <a:pt x="879" y="1319"/>
                    <a:pt x="942" y="1445"/>
                    <a:pt x="796" y="1549"/>
                  </a:cubicBezTo>
                  <a:cubicBezTo>
                    <a:pt x="670" y="1696"/>
                    <a:pt x="503" y="1737"/>
                    <a:pt x="335" y="1696"/>
                  </a:cubicBezTo>
                  <a:cubicBezTo>
                    <a:pt x="189" y="1654"/>
                    <a:pt x="63" y="1507"/>
                    <a:pt x="126" y="1361"/>
                  </a:cubicBezTo>
                  <a:cubicBezTo>
                    <a:pt x="293" y="1005"/>
                    <a:pt x="0" y="691"/>
                    <a:pt x="63" y="356"/>
                  </a:cubicBezTo>
                  <a:cubicBezTo>
                    <a:pt x="231" y="356"/>
                    <a:pt x="377" y="294"/>
                    <a:pt x="419" y="105"/>
                  </a:cubicBezTo>
                  <a:cubicBezTo>
                    <a:pt x="649" y="1"/>
                    <a:pt x="879" y="126"/>
                    <a:pt x="1109" y="147"/>
                  </a:cubicBezTo>
                  <a:cubicBezTo>
                    <a:pt x="1130" y="210"/>
                    <a:pt x="1130" y="294"/>
                    <a:pt x="1130" y="356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2" name="Google Shape;7462;p48"/>
            <p:cNvSpPr/>
            <p:nvPr/>
          </p:nvSpPr>
          <p:spPr>
            <a:xfrm>
              <a:off x="4920300" y="4077275"/>
              <a:ext cx="30900" cy="34025"/>
            </a:xfrm>
            <a:custGeom>
              <a:avLst/>
              <a:gdLst/>
              <a:ahLst/>
              <a:cxnLst/>
              <a:rect l="l" t="t" r="r" b="b"/>
              <a:pathLst>
                <a:path w="1236" h="1361" extrusionOk="0">
                  <a:moveTo>
                    <a:pt x="880" y="0"/>
                  </a:moveTo>
                  <a:cubicBezTo>
                    <a:pt x="942" y="126"/>
                    <a:pt x="1089" y="209"/>
                    <a:pt x="1235" y="188"/>
                  </a:cubicBezTo>
                  <a:cubicBezTo>
                    <a:pt x="1089" y="607"/>
                    <a:pt x="524" y="774"/>
                    <a:pt x="608" y="1360"/>
                  </a:cubicBezTo>
                  <a:cubicBezTo>
                    <a:pt x="378" y="963"/>
                    <a:pt x="315" y="523"/>
                    <a:pt x="1" y="188"/>
                  </a:cubicBezTo>
                  <a:lnTo>
                    <a:pt x="168" y="42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3" name="Google Shape;7463;p48"/>
            <p:cNvSpPr/>
            <p:nvPr/>
          </p:nvSpPr>
          <p:spPr>
            <a:xfrm>
              <a:off x="4068725" y="4198100"/>
              <a:ext cx="40300" cy="14150"/>
            </a:xfrm>
            <a:custGeom>
              <a:avLst/>
              <a:gdLst/>
              <a:ahLst/>
              <a:cxnLst/>
              <a:rect l="l" t="t" r="r" b="b"/>
              <a:pathLst>
                <a:path w="1612" h="566" extrusionOk="0">
                  <a:moveTo>
                    <a:pt x="0" y="356"/>
                  </a:moveTo>
                  <a:cubicBezTo>
                    <a:pt x="502" y="1"/>
                    <a:pt x="1172" y="63"/>
                    <a:pt x="1611" y="482"/>
                  </a:cubicBezTo>
                  <a:cubicBezTo>
                    <a:pt x="1067" y="565"/>
                    <a:pt x="523" y="524"/>
                    <a:pt x="0" y="356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4" name="Google Shape;7464;p48"/>
            <p:cNvSpPr/>
            <p:nvPr/>
          </p:nvSpPr>
          <p:spPr>
            <a:xfrm>
              <a:off x="4304100" y="4198625"/>
              <a:ext cx="22000" cy="16750"/>
            </a:xfrm>
            <a:custGeom>
              <a:avLst/>
              <a:gdLst/>
              <a:ahLst/>
              <a:cxnLst/>
              <a:rect l="l" t="t" r="r" b="b"/>
              <a:pathLst>
                <a:path w="880" h="670" extrusionOk="0">
                  <a:moveTo>
                    <a:pt x="1" y="440"/>
                  </a:moveTo>
                  <a:cubicBezTo>
                    <a:pt x="357" y="21"/>
                    <a:pt x="524" y="0"/>
                    <a:pt x="880" y="440"/>
                  </a:cubicBezTo>
                  <a:cubicBezTo>
                    <a:pt x="587" y="670"/>
                    <a:pt x="294" y="503"/>
                    <a:pt x="1" y="44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5" name="Google Shape;7465;p48"/>
            <p:cNvSpPr/>
            <p:nvPr/>
          </p:nvSpPr>
          <p:spPr>
            <a:xfrm>
              <a:off x="4197925" y="4194450"/>
              <a:ext cx="22000" cy="12050"/>
            </a:xfrm>
            <a:custGeom>
              <a:avLst/>
              <a:gdLst/>
              <a:ahLst/>
              <a:cxnLst/>
              <a:rect l="l" t="t" r="r" b="b"/>
              <a:pathLst>
                <a:path w="880" h="482" extrusionOk="0">
                  <a:moveTo>
                    <a:pt x="0" y="377"/>
                  </a:moveTo>
                  <a:cubicBezTo>
                    <a:pt x="398" y="0"/>
                    <a:pt x="565" y="21"/>
                    <a:pt x="879" y="439"/>
                  </a:cubicBezTo>
                  <a:cubicBezTo>
                    <a:pt x="586" y="481"/>
                    <a:pt x="272" y="460"/>
                    <a:pt x="0" y="377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6" name="Google Shape;7466;p48"/>
            <p:cNvSpPr/>
            <p:nvPr/>
          </p:nvSpPr>
          <p:spPr>
            <a:xfrm>
              <a:off x="4126775" y="4200200"/>
              <a:ext cx="13100" cy="10475"/>
            </a:xfrm>
            <a:custGeom>
              <a:avLst/>
              <a:gdLst/>
              <a:ahLst/>
              <a:cxnLst/>
              <a:rect l="l" t="t" r="r" b="b"/>
              <a:pathLst>
                <a:path w="524" h="419" extrusionOk="0">
                  <a:moveTo>
                    <a:pt x="1" y="314"/>
                  </a:moveTo>
                  <a:cubicBezTo>
                    <a:pt x="126" y="0"/>
                    <a:pt x="315" y="0"/>
                    <a:pt x="524" y="209"/>
                  </a:cubicBezTo>
                  <a:cubicBezTo>
                    <a:pt x="398" y="377"/>
                    <a:pt x="168" y="419"/>
                    <a:pt x="1" y="314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7" name="Google Shape;7467;p48"/>
            <p:cNvSpPr/>
            <p:nvPr/>
          </p:nvSpPr>
          <p:spPr>
            <a:xfrm>
              <a:off x="4277425" y="4200200"/>
              <a:ext cx="13100" cy="9950"/>
            </a:xfrm>
            <a:custGeom>
              <a:avLst/>
              <a:gdLst/>
              <a:ahLst/>
              <a:cxnLst/>
              <a:rect l="l" t="t" r="r" b="b"/>
              <a:pathLst>
                <a:path w="524" h="398" extrusionOk="0">
                  <a:moveTo>
                    <a:pt x="1" y="251"/>
                  </a:moveTo>
                  <a:cubicBezTo>
                    <a:pt x="231" y="0"/>
                    <a:pt x="398" y="0"/>
                    <a:pt x="524" y="335"/>
                  </a:cubicBezTo>
                  <a:cubicBezTo>
                    <a:pt x="356" y="398"/>
                    <a:pt x="147" y="377"/>
                    <a:pt x="1" y="25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8" name="Google Shape;7468;p48"/>
            <p:cNvSpPr/>
            <p:nvPr/>
          </p:nvSpPr>
          <p:spPr>
            <a:xfrm>
              <a:off x="4459475" y="4212750"/>
              <a:ext cx="13100" cy="11000"/>
            </a:xfrm>
            <a:custGeom>
              <a:avLst/>
              <a:gdLst/>
              <a:ahLst/>
              <a:cxnLst/>
              <a:rect l="l" t="t" r="r" b="b"/>
              <a:pathLst>
                <a:path w="524" h="440" extrusionOk="0">
                  <a:moveTo>
                    <a:pt x="0" y="398"/>
                  </a:moveTo>
                  <a:cubicBezTo>
                    <a:pt x="209" y="0"/>
                    <a:pt x="272" y="0"/>
                    <a:pt x="523" y="377"/>
                  </a:cubicBezTo>
                  <a:cubicBezTo>
                    <a:pt x="335" y="440"/>
                    <a:pt x="168" y="440"/>
                    <a:pt x="0" y="398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9" name="Google Shape;7469;p48"/>
            <p:cNvSpPr/>
            <p:nvPr/>
          </p:nvSpPr>
          <p:spPr>
            <a:xfrm>
              <a:off x="5762475" y="4100800"/>
              <a:ext cx="8925" cy="9450"/>
            </a:xfrm>
            <a:custGeom>
              <a:avLst/>
              <a:gdLst/>
              <a:ahLst/>
              <a:cxnLst/>
              <a:rect l="l" t="t" r="r" b="b"/>
              <a:pathLst>
                <a:path w="357" h="378" extrusionOk="0">
                  <a:moveTo>
                    <a:pt x="357" y="168"/>
                  </a:moveTo>
                  <a:cubicBezTo>
                    <a:pt x="189" y="377"/>
                    <a:pt x="85" y="273"/>
                    <a:pt x="1" y="63"/>
                  </a:cubicBezTo>
                  <a:cubicBezTo>
                    <a:pt x="126" y="1"/>
                    <a:pt x="294" y="43"/>
                    <a:pt x="357" y="168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0" name="Google Shape;7470;p48"/>
            <p:cNvSpPr/>
            <p:nvPr/>
          </p:nvSpPr>
          <p:spPr>
            <a:xfrm>
              <a:off x="5802775" y="4104475"/>
              <a:ext cx="8900" cy="10475"/>
            </a:xfrm>
            <a:custGeom>
              <a:avLst/>
              <a:gdLst/>
              <a:ahLst/>
              <a:cxnLst/>
              <a:rect l="l" t="t" r="r" b="b"/>
              <a:pathLst>
                <a:path w="356" h="419" extrusionOk="0">
                  <a:moveTo>
                    <a:pt x="356" y="147"/>
                  </a:moveTo>
                  <a:cubicBezTo>
                    <a:pt x="167" y="419"/>
                    <a:pt x="63" y="293"/>
                    <a:pt x="0" y="42"/>
                  </a:cubicBezTo>
                  <a:cubicBezTo>
                    <a:pt x="126" y="0"/>
                    <a:pt x="272" y="42"/>
                    <a:pt x="356" y="147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1" name="Google Shape;7471;p48"/>
            <p:cNvSpPr/>
            <p:nvPr/>
          </p:nvSpPr>
          <p:spPr>
            <a:xfrm>
              <a:off x="4636800" y="4220600"/>
              <a:ext cx="8900" cy="6825"/>
            </a:xfrm>
            <a:custGeom>
              <a:avLst/>
              <a:gdLst/>
              <a:ahLst/>
              <a:cxnLst/>
              <a:rect l="l" t="t" r="r" b="b"/>
              <a:pathLst>
                <a:path w="356" h="273" extrusionOk="0">
                  <a:moveTo>
                    <a:pt x="0" y="230"/>
                  </a:moveTo>
                  <a:cubicBezTo>
                    <a:pt x="21" y="126"/>
                    <a:pt x="63" y="0"/>
                    <a:pt x="189" y="21"/>
                  </a:cubicBezTo>
                  <a:cubicBezTo>
                    <a:pt x="251" y="21"/>
                    <a:pt x="293" y="147"/>
                    <a:pt x="356" y="209"/>
                  </a:cubicBezTo>
                  <a:cubicBezTo>
                    <a:pt x="230" y="272"/>
                    <a:pt x="105" y="272"/>
                    <a:pt x="0" y="23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2" name="Google Shape;7472;p48"/>
            <p:cNvSpPr/>
            <p:nvPr/>
          </p:nvSpPr>
          <p:spPr>
            <a:xfrm>
              <a:off x="4237675" y="4200725"/>
              <a:ext cx="13100" cy="5775"/>
            </a:xfrm>
            <a:custGeom>
              <a:avLst/>
              <a:gdLst/>
              <a:ahLst/>
              <a:cxnLst/>
              <a:rect l="l" t="t" r="r" b="b"/>
              <a:pathLst>
                <a:path w="524" h="231" extrusionOk="0">
                  <a:moveTo>
                    <a:pt x="1" y="188"/>
                  </a:moveTo>
                  <a:cubicBezTo>
                    <a:pt x="126" y="0"/>
                    <a:pt x="398" y="0"/>
                    <a:pt x="524" y="188"/>
                  </a:cubicBezTo>
                  <a:cubicBezTo>
                    <a:pt x="356" y="230"/>
                    <a:pt x="168" y="230"/>
                    <a:pt x="1" y="188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3" name="Google Shape;7473;p48"/>
            <p:cNvSpPr/>
            <p:nvPr/>
          </p:nvSpPr>
          <p:spPr>
            <a:xfrm>
              <a:off x="4960075" y="4079350"/>
              <a:ext cx="66975" cy="27225"/>
            </a:xfrm>
            <a:custGeom>
              <a:avLst/>
              <a:gdLst/>
              <a:ahLst/>
              <a:cxnLst/>
              <a:rect l="l" t="t" r="r" b="b"/>
              <a:pathLst>
                <a:path w="2679" h="1089" extrusionOk="0">
                  <a:moveTo>
                    <a:pt x="0" y="105"/>
                  </a:moveTo>
                  <a:cubicBezTo>
                    <a:pt x="147" y="85"/>
                    <a:pt x="314" y="1"/>
                    <a:pt x="439" y="43"/>
                  </a:cubicBezTo>
                  <a:cubicBezTo>
                    <a:pt x="1172" y="273"/>
                    <a:pt x="1946" y="85"/>
                    <a:pt x="2678" y="294"/>
                  </a:cubicBezTo>
                  <a:cubicBezTo>
                    <a:pt x="2239" y="775"/>
                    <a:pt x="1632" y="1068"/>
                    <a:pt x="983" y="1089"/>
                  </a:cubicBezTo>
                  <a:cubicBezTo>
                    <a:pt x="921" y="1089"/>
                    <a:pt x="879" y="1089"/>
                    <a:pt x="816" y="1089"/>
                  </a:cubicBezTo>
                  <a:cubicBezTo>
                    <a:pt x="774" y="566"/>
                    <a:pt x="42" y="629"/>
                    <a:pt x="0" y="105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4" name="Google Shape;7474;p48"/>
            <p:cNvSpPr/>
            <p:nvPr/>
          </p:nvSpPr>
          <p:spPr>
            <a:xfrm>
              <a:off x="4871150" y="4086675"/>
              <a:ext cx="20425" cy="25150"/>
            </a:xfrm>
            <a:custGeom>
              <a:avLst/>
              <a:gdLst/>
              <a:ahLst/>
              <a:cxnLst/>
              <a:rect l="l" t="t" r="r" b="b"/>
              <a:pathLst>
                <a:path w="817" h="1006" extrusionOk="0">
                  <a:moveTo>
                    <a:pt x="377" y="1"/>
                  </a:moveTo>
                  <a:lnTo>
                    <a:pt x="544" y="1"/>
                  </a:lnTo>
                  <a:cubicBezTo>
                    <a:pt x="460" y="315"/>
                    <a:pt x="753" y="482"/>
                    <a:pt x="816" y="754"/>
                  </a:cubicBezTo>
                  <a:cubicBezTo>
                    <a:pt x="523" y="1005"/>
                    <a:pt x="272" y="670"/>
                    <a:pt x="0" y="712"/>
                  </a:cubicBezTo>
                  <a:cubicBezTo>
                    <a:pt x="0" y="398"/>
                    <a:pt x="42" y="126"/>
                    <a:pt x="377" y="1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5" name="Google Shape;7475;p48"/>
            <p:cNvSpPr/>
            <p:nvPr/>
          </p:nvSpPr>
          <p:spPr>
            <a:xfrm>
              <a:off x="4951175" y="4130100"/>
              <a:ext cx="16750" cy="14150"/>
            </a:xfrm>
            <a:custGeom>
              <a:avLst/>
              <a:gdLst/>
              <a:ahLst/>
              <a:cxnLst/>
              <a:rect l="l" t="t" r="r" b="b"/>
              <a:pathLst>
                <a:path w="670" h="566" extrusionOk="0">
                  <a:moveTo>
                    <a:pt x="649" y="398"/>
                  </a:moveTo>
                  <a:cubicBezTo>
                    <a:pt x="544" y="565"/>
                    <a:pt x="398" y="565"/>
                    <a:pt x="251" y="544"/>
                  </a:cubicBezTo>
                  <a:cubicBezTo>
                    <a:pt x="105" y="524"/>
                    <a:pt x="0" y="356"/>
                    <a:pt x="63" y="210"/>
                  </a:cubicBezTo>
                  <a:cubicBezTo>
                    <a:pt x="105" y="63"/>
                    <a:pt x="293" y="0"/>
                    <a:pt x="419" y="84"/>
                  </a:cubicBezTo>
                  <a:cubicBezTo>
                    <a:pt x="565" y="147"/>
                    <a:pt x="670" y="231"/>
                    <a:pt x="649" y="398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6" name="Google Shape;7476;p48"/>
            <p:cNvSpPr/>
            <p:nvPr/>
          </p:nvSpPr>
          <p:spPr>
            <a:xfrm>
              <a:off x="5042200" y="4141075"/>
              <a:ext cx="5250" cy="5775"/>
            </a:xfrm>
            <a:custGeom>
              <a:avLst/>
              <a:gdLst/>
              <a:ahLst/>
              <a:cxnLst/>
              <a:rect l="l" t="t" r="r" b="b"/>
              <a:pathLst>
                <a:path w="210" h="231" extrusionOk="0">
                  <a:moveTo>
                    <a:pt x="209" y="85"/>
                  </a:moveTo>
                  <a:cubicBezTo>
                    <a:pt x="188" y="126"/>
                    <a:pt x="167" y="210"/>
                    <a:pt x="126" y="210"/>
                  </a:cubicBezTo>
                  <a:cubicBezTo>
                    <a:pt x="105" y="231"/>
                    <a:pt x="42" y="189"/>
                    <a:pt x="0" y="168"/>
                  </a:cubicBezTo>
                  <a:cubicBezTo>
                    <a:pt x="21" y="105"/>
                    <a:pt x="21" y="22"/>
                    <a:pt x="63" y="22"/>
                  </a:cubicBezTo>
                  <a:cubicBezTo>
                    <a:pt x="105" y="1"/>
                    <a:pt x="147" y="43"/>
                    <a:pt x="209" y="85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7" name="Google Shape;7477;p48"/>
            <p:cNvSpPr/>
            <p:nvPr/>
          </p:nvSpPr>
          <p:spPr>
            <a:xfrm>
              <a:off x="4860150" y="4186075"/>
              <a:ext cx="5250" cy="5250"/>
            </a:xfrm>
            <a:custGeom>
              <a:avLst/>
              <a:gdLst/>
              <a:ahLst/>
              <a:cxnLst/>
              <a:rect l="l" t="t" r="r" b="b"/>
              <a:pathLst>
                <a:path w="210" h="210" extrusionOk="0">
                  <a:moveTo>
                    <a:pt x="63" y="0"/>
                  </a:moveTo>
                  <a:lnTo>
                    <a:pt x="210" y="63"/>
                  </a:lnTo>
                  <a:cubicBezTo>
                    <a:pt x="189" y="105"/>
                    <a:pt x="168" y="189"/>
                    <a:pt x="126" y="189"/>
                  </a:cubicBezTo>
                  <a:cubicBezTo>
                    <a:pt x="105" y="210"/>
                    <a:pt x="43" y="168"/>
                    <a:pt x="1" y="147"/>
                  </a:cubicBezTo>
                  <a:cubicBezTo>
                    <a:pt x="22" y="84"/>
                    <a:pt x="22" y="42"/>
                    <a:pt x="63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8" name="Google Shape;7478;p48"/>
            <p:cNvSpPr/>
            <p:nvPr/>
          </p:nvSpPr>
          <p:spPr>
            <a:xfrm>
              <a:off x="4869575" y="4104475"/>
              <a:ext cx="2100" cy="1575"/>
            </a:xfrm>
            <a:custGeom>
              <a:avLst/>
              <a:gdLst/>
              <a:ahLst/>
              <a:cxnLst/>
              <a:rect l="l" t="t" r="r" b="b"/>
              <a:pathLst>
                <a:path w="84" h="63" extrusionOk="0">
                  <a:moveTo>
                    <a:pt x="84" y="0"/>
                  </a:moveTo>
                  <a:lnTo>
                    <a:pt x="42" y="6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9" name="Google Shape;7479;p48"/>
            <p:cNvSpPr/>
            <p:nvPr/>
          </p:nvSpPr>
          <p:spPr>
            <a:xfrm>
              <a:off x="5084025" y="4095575"/>
              <a:ext cx="31425" cy="38725"/>
            </a:xfrm>
            <a:custGeom>
              <a:avLst/>
              <a:gdLst/>
              <a:ahLst/>
              <a:cxnLst/>
              <a:rect l="l" t="t" r="r" b="b"/>
              <a:pathLst>
                <a:path w="1257" h="1549" extrusionOk="0">
                  <a:moveTo>
                    <a:pt x="1256" y="586"/>
                  </a:moveTo>
                  <a:cubicBezTo>
                    <a:pt x="1215" y="984"/>
                    <a:pt x="733" y="1151"/>
                    <a:pt x="545" y="1528"/>
                  </a:cubicBezTo>
                  <a:cubicBezTo>
                    <a:pt x="461" y="1549"/>
                    <a:pt x="378" y="1528"/>
                    <a:pt x="315" y="1486"/>
                  </a:cubicBezTo>
                  <a:cubicBezTo>
                    <a:pt x="147" y="1256"/>
                    <a:pt x="1" y="858"/>
                    <a:pt x="106" y="712"/>
                  </a:cubicBezTo>
                  <a:cubicBezTo>
                    <a:pt x="294" y="440"/>
                    <a:pt x="482" y="84"/>
                    <a:pt x="838" y="42"/>
                  </a:cubicBezTo>
                  <a:cubicBezTo>
                    <a:pt x="1110" y="0"/>
                    <a:pt x="1235" y="252"/>
                    <a:pt x="1256" y="586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0" name="Google Shape;7480;p48"/>
            <p:cNvSpPr/>
            <p:nvPr/>
          </p:nvSpPr>
          <p:spPr>
            <a:xfrm>
              <a:off x="5794925" y="4131675"/>
              <a:ext cx="34025" cy="31400"/>
            </a:xfrm>
            <a:custGeom>
              <a:avLst/>
              <a:gdLst/>
              <a:ahLst/>
              <a:cxnLst/>
              <a:rect l="l" t="t" r="r" b="b"/>
              <a:pathLst>
                <a:path w="1361" h="1256" extrusionOk="0">
                  <a:moveTo>
                    <a:pt x="209" y="0"/>
                  </a:moveTo>
                  <a:cubicBezTo>
                    <a:pt x="314" y="0"/>
                    <a:pt x="419" y="21"/>
                    <a:pt x="419" y="126"/>
                  </a:cubicBezTo>
                  <a:cubicBezTo>
                    <a:pt x="419" y="419"/>
                    <a:pt x="502" y="565"/>
                    <a:pt x="816" y="419"/>
                  </a:cubicBezTo>
                  <a:cubicBezTo>
                    <a:pt x="1151" y="272"/>
                    <a:pt x="1256" y="544"/>
                    <a:pt x="1297" y="774"/>
                  </a:cubicBezTo>
                  <a:cubicBezTo>
                    <a:pt x="1360" y="1046"/>
                    <a:pt x="1088" y="1088"/>
                    <a:pt x="921" y="1151"/>
                  </a:cubicBezTo>
                  <a:cubicBezTo>
                    <a:pt x="649" y="1256"/>
                    <a:pt x="356" y="1130"/>
                    <a:pt x="230" y="900"/>
                  </a:cubicBezTo>
                  <a:cubicBezTo>
                    <a:pt x="63" y="649"/>
                    <a:pt x="0" y="356"/>
                    <a:pt x="63" y="63"/>
                  </a:cubicBezTo>
                  <a:cubicBezTo>
                    <a:pt x="84" y="42"/>
                    <a:pt x="168" y="21"/>
                    <a:pt x="209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1" name="Google Shape;7481;p48"/>
            <p:cNvSpPr/>
            <p:nvPr/>
          </p:nvSpPr>
          <p:spPr>
            <a:xfrm>
              <a:off x="5046900" y="4113350"/>
              <a:ext cx="15200" cy="13625"/>
            </a:xfrm>
            <a:custGeom>
              <a:avLst/>
              <a:gdLst/>
              <a:ahLst/>
              <a:cxnLst/>
              <a:rect l="l" t="t" r="r" b="b"/>
              <a:pathLst>
                <a:path w="608" h="545" extrusionOk="0">
                  <a:moveTo>
                    <a:pt x="398" y="22"/>
                  </a:moveTo>
                  <a:cubicBezTo>
                    <a:pt x="523" y="43"/>
                    <a:pt x="607" y="168"/>
                    <a:pt x="565" y="294"/>
                  </a:cubicBezTo>
                  <a:cubicBezTo>
                    <a:pt x="544" y="524"/>
                    <a:pt x="335" y="524"/>
                    <a:pt x="168" y="524"/>
                  </a:cubicBezTo>
                  <a:cubicBezTo>
                    <a:pt x="0" y="545"/>
                    <a:pt x="84" y="398"/>
                    <a:pt x="84" y="357"/>
                  </a:cubicBezTo>
                  <a:cubicBezTo>
                    <a:pt x="105" y="106"/>
                    <a:pt x="210" y="1"/>
                    <a:pt x="398" y="22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2" name="Google Shape;7482;p48"/>
            <p:cNvSpPr/>
            <p:nvPr/>
          </p:nvSpPr>
          <p:spPr>
            <a:xfrm>
              <a:off x="5746800" y="4141600"/>
              <a:ext cx="5775" cy="5250"/>
            </a:xfrm>
            <a:custGeom>
              <a:avLst/>
              <a:gdLst/>
              <a:ahLst/>
              <a:cxnLst/>
              <a:rect l="l" t="t" r="r" b="b"/>
              <a:pathLst>
                <a:path w="231" h="210" extrusionOk="0">
                  <a:moveTo>
                    <a:pt x="147" y="210"/>
                  </a:moveTo>
                  <a:cubicBezTo>
                    <a:pt x="105" y="189"/>
                    <a:pt x="21" y="189"/>
                    <a:pt x="21" y="147"/>
                  </a:cubicBezTo>
                  <a:cubicBezTo>
                    <a:pt x="0" y="105"/>
                    <a:pt x="42" y="43"/>
                    <a:pt x="63" y="1"/>
                  </a:cubicBezTo>
                  <a:cubicBezTo>
                    <a:pt x="126" y="22"/>
                    <a:pt x="189" y="43"/>
                    <a:pt x="209" y="64"/>
                  </a:cubicBezTo>
                  <a:cubicBezTo>
                    <a:pt x="230" y="105"/>
                    <a:pt x="168" y="168"/>
                    <a:pt x="147" y="21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3" name="Google Shape;7483;p48"/>
            <p:cNvSpPr/>
            <p:nvPr/>
          </p:nvSpPr>
          <p:spPr>
            <a:xfrm>
              <a:off x="4935475" y="4194950"/>
              <a:ext cx="5250" cy="5275"/>
            </a:xfrm>
            <a:custGeom>
              <a:avLst/>
              <a:gdLst/>
              <a:ahLst/>
              <a:cxnLst/>
              <a:rect l="l" t="t" r="r" b="b"/>
              <a:pathLst>
                <a:path w="210" h="211" extrusionOk="0">
                  <a:moveTo>
                    <a:pt x="1" y="147"/>
                  </a:moveTo>
                  <a:cubicBezTo>
                    <a:pt x="22" y="85"/>
                    <a:pt x="22" y="22"/>
                    <a:pt x="63" y="1"/>
                  </a:cubicBezTo>
                  <a:cubicBezTo>
                    <a:pt x="105" y="1"/>
                    <a:pt x="168" y="43"/>
                    <a:pt x="210" y="64"/>
                  </a:cubicBezTo>
                  <a:cubicBezTo>
                    <a:pt x="189" y="106"/>
                    <a:pt x="168" y="189"/>
                    <a:pt x="147" y="210"/>
                  </a:cubicBezTo>
                  <a:cubicBezTo>
                    <a:pt x="105" y="210"/>
                    <a:pt x="43" y="168"/>
                    <a:pt x="1" y="147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4" name="Google Shape;7484;p48"/>
            <p:cNvSpPr/>
            <p:nvPr/>
          </p:nvSpPr>
          <p:spPr>
            <a:xfrm>
              <a:off x="5099200" y="4158875"/>
              <a:ext cx="5775" cy="5250"/>
            </a:xfrm>
            <a:custGeom>
              <a:avLst/>
              <a:gdLst/>
              <a:ahLst/>
              <a:cxnLst/>
              <a:rect l="l" t="t" r="r" b="b"/>
              <a:pathLst>
                <a:path w="231" h="210" extrusionOk="0">
                  <a:moveTo>
                    <a:pt x="231" y="63"/>
                  </a:moveTo>
                  <a:lnTo>
                    <a:pt x="168" y="209"/>
                  </a:lnTo>
                  <a:cubicBezTo>
                    <a:pt x="105" y="189"/>
                    <a:pt x="43" y="168"/>
                    <a:pt x="22" y="147"/>
                  </a:cubicBezTo>
                  <a:cubicBezTo>
                    <a:pt x="1" y="105"/>
                    <a:pt x="64" y="42"/>
                    <a:pt x="84" y="0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5" name="Google Shape;7485;p48"/>
            <p:cNvSpPr/>
            <p:nvPr/>
          </p:nvSpPr>
          <p:spPr>
            <a:xfrm>
              <a:off x="5764575" y="4158875"/>
              <a:ext cx="5775" cy="5250"/>
            </a:xfrm>
            <a:custGeom>
              <a:avLst/>
              <a:gdLst/>
              <a:ahLst/>
              <a:cxnLst/>
              <a:rect l="l" t="t" r="r" b="b"/>
              <a:pathLst>
                <a:path w="231" h="210" extrusionOk="0">
                  <a:moveTo>
                    <a:pt x="231" y="63"/>
                  </a:moveTo>
                  <a:cubicBezTo>
                    <a:pt x="210" y="105"/>
                    <a:pt x="189" y="189"/>
                    <a:pt x="147" y="209"/>
                  </a:cubicBezTo>
                  <a:cubicBezTo>
                    <a:pt x="126" y="209"/>
                    <a:pt x="63" y="168"/>
                    <a:pt x="1" y="147"/>
                  </a:cubicBezTo>
                  <a:cubicBezTo>
                    <a:pt x="22" y="105"/>
                    <a:pt x="42" y="21"/>
                    <a:pt x="84" y="0"/>
                  </a:cubicBezTo>
                  <a:cubicBezTo>
                    <a:pt x="105" y="0"/>
                    <a:pt x="168" y="63"/>
                    <a:pt x="231" y="63"/>
                  </a:cubicBezTo>
                  <a:close/>
                </a:path>
              </a:pathLst>
            </a:custGeom>
            <a:solidFill>
              <a:srgbClr val="FFD400">
                <a:alpha val="17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99" y="95650"/>
            <a:ext cx="1582575" cy="12656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888240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5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Young Teacher in front of chalkboard with copy space for your text.  Downloa… | Background for powerpoint presentation, Education poster design,  Classroom background">
            <a:extLst>
              <a:ext uri="{FF2B5EF4-FFF2-40B4-BE49-F238E27FC236}">
                <a16:creationId xmlns:a16="http://schemas.microsoft.com/office/drawing/2014/main" id="{8A86DACE-C104-4B68-B528-D12C9202F42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22" b="15278"/>
          <a:stretch/>
        </p:blipFill>
        <p:spPr bwMode="auto">
          <a:xfrm>
            <a:off x="0" y="0"/>
            <a:ext cx="12192000" cy="76084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79C0A59-8D46-4707-A0EA-6EC5CD4056D7}"/>
              </a:ext>
            </a:extLst>
          </p:cNvPr>
          <p:cNvSpPr txBox="1"/>
          <p:nvPr/>
        </p:nvSpPr>
        <p:spPr>
          <a:xfrm>
            <a:off x="647700" y="948002"/>
            <a:ext cx="36650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TRƯỜNG THCS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Tuyết</a:t>
            </a:r>
            <a:r>
              <a:rPr kumimoji="0" lang="en-US" sz="20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Nghĩa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F78CC35-0A3F-4723-93A7-7E21C60F8BFF}"/>
              </a:ext>
            </a:extLst>
          </p:cNvPr>
          <p:cNvSpPr txBox="1"/>
          <p:nvPr/>
        </p:nvSpPr>
        <p:spPr>
          <a:xfrm>
            <a:off x="2847461" y="1530078"/>
            <a:ext cx="44521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Cookies" panose="02040603050506020204" pitchFamily="18" charset="0"/>
              </a:rPr>
              <a:t>NỘI</a:t>
            </a:r>
            <a:r>
              <a:rPr kumimoji="0" lang="en-US" sz="3600" b="0" i="0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Cookies" panose="02040603050506020204" pitchFamily="18" charset="0"/>
              </a:rPr>
              <a:t> DUNG BÀI HỌC</a:t>
            </a:r>
            <a:endParaRPr kumimoji="0" lang="en-US" sz="3600" b="0" i="0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Cookies" panose="020406030505060202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BC50A55-C097-4EB0-8D97-67079E2C11F2}"/>
              </a:ext>
            </a:extLst>
          </p:cNvPr>
          <p:cNvSpPr txBox="1"/>
          <p:nvPr/>
        </p:nvSpPr>
        <p:spPr>
          <a:xfrm>
            <a:off x="823869" y="2500144"/>
            <a:ext cx="624640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14350" marR="0" lvl="0" indent="-5143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Siêng</a:t>
            </a:r>
            <a:r>
              <a:rPr kumimoji="0" lang="en-US" sz="30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0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năng</a:t>
            </a:r>
            <a:r>
              <a:rPr lang="en-US" sz="30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kumimoji="0" lang="en-US" sz="30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kiên</a:t>
            </a:r>
            <a:r>
              <a:rPr kumimoji="0" lang="en-US" sz="30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0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trì</a:t>
            </a:r>
            <a:r>
              <a:rPr kumimoji="0" lang="en-US" sz="30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0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kumimoji="0" lang="en-US" sz="30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0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biểu</a:t>
            </a:r>
            <a:r>
              <a:rPr kumimoji="0" lang="en-US" sz="30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0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hiện</a:t>
            </a:r>
            <a:r>
              <a:rPr kumimoji="0" lang="en-US" sz="30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0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kumimoji="0" lang="en-US" sz="30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0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siêng</a:t>
            </a:r>
            <a:r>
              <a:rPr kumimoji="0" lang="en-US" sz="30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0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năng</a:t>
            </a:r>
            <a:r>
              <a:rPr lang="en-US" sz="30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30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kiên</a:t>
            </a:r>
            <a:r>
              <a:rPr lang="en-US" sz="30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0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trì</a:t>
            </a:r>
            <a:endParaRPr lang="en-US" sz="3000" dirty="0">
              <a:solidFill>
                <a:prstClr val="white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" name="Right Brace 2"/>
          <p:cNvSpPr/>
          <p:nvPr/>
        </p:nvSpPr>
        <p:spPr>
          <a:xfrm>
            <a:off x="6895475" y="2389584"/>
            <a:ext cx="165908" cy="1167912"/>
          </a:xfrm>
          <a:prstGeom prst="rightBrace">
            <a:avLst>
              <a:gd name="adj1" fmla="val 20616"/>
              <a:gd name="adj2" fmla="val 50000"/>
            </a:avLst>
          </a:prstGeom>
          <a:ln>
            <a:solidFill>
              <a:schemeClr val="bg1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299598" y="2664864"/>
            <a:ext cx="135527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FF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TIẾT 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823869" y="3900666"/>
            <a:ext cx="623751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30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2.  Ý </a:t>
            </a:r>
            <a:r>
              <a:rPr lang="en-US" sz="30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nghĩa</a:t>
            </a:r>
            <a:r>
              <a:rPr lang="en-US" sz="30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0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30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0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siêng</a:t>
            </a:r>
            <a:r>
              <a:rPr lang="en-US" sz="30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0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năng</a:t>
            </a:r>
            <a:r>
              <a:rPr lang="en-US" sz="30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30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kiên</a:t>
            </a:r>
            <a:r>
              <a:rPr lang="en-US" sz="30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0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trì</a:t>
            </a:r>
            <a:endParaRPr lang="en-US" sz="3000" dirty="0">
              <a:solidFill>
                <a:prstClr val="white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32756" y="4667839"/>
            <a:ext cx="623751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30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3.  </a:t>
            </a:r>
            <a:r>
              <a:rPr lang="en-US" sz="30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Luyện</a:t>
            </a:r>
            <a:r>
              <a:rPr lang="en-US" sz="30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0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tập</a:t>
            </a:r>
            <a:r>
              <a:rPr lang="en-US" sz="30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– </a:t>
            </a:r>
            <a:r>
              <a:rPr lang="en-US" sz="30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Vận</a:t>
            </a:r>
            <a:r>
              <a:rPr lang="en-US" sz="3000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000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dụng</a:t>
            </a:r>
            <a:endParaRPr lang="en-US" sz="3000" dirty="0">
              <a:solidFill>
                <a:prstClr val="white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6175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6325" y="297053"/>
            <a:ext cx="8865030" cy="350520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49573405-1456-CB43-93D2-FEC432D32290}"/>
              </a:ext>
            </a:extLst>
          </p:cNvPr>
          <p:cNvSpPr/>
          <p:nvPr/>
        </p:nvSpPr>
        <p:spPr>
          <a:xfrm>
            <a:off x="2188854" y="3235179"/>
            <a:ext cx="6983895" cy="2292626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Cookies" panose="02040603050506020204" pitchFamily="18" charset="0"/>
                <a:ea typeface="微软雅黑"/>
                <a:cs typeface="Calibri" panose="020F0502020204030204" pitchFamily="34" charset="0"/>
              </a:rPr>
              <a:t>KHÁM</a:t>
            </a:r>
            <a:r>
              <a:rPr kumimoji="0" lang="en-US" sz="80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Cookies" panose="02040603050506020204" pitchFamily="18" charset="0"/>
                <a:ea typeface="微软雅黑"/>
                <a:cs typeface="Calibri" panose="020F0502020204030204" pitchFamily="34" charset="0"/>
              </a:rPr>
              <a:t> PHÁ</a:t>
            </a:r>
            <a:endParaRPr kumimoji="0" lang="en-VN" sz="8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TM Cookies" panose="02040603050506020204" pitchFamily="18" charset="0"/>
              <a:ea typeface="微软雅黑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937706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Young Teacher in front of chalkboard with copy space for your text.  Downloa… | Background for powerpoint presentation, Education poster design,  Classroom background">
            <a:extLst>
              <a:ext uri="{FF2B5EF4-FFF2-40B4-BE49-F238E27FC236}">
                <a16:creationId xmlns:a16="http://schemas.microsoft.com/office/drawing/2014/main" id="{8A86DACE-C104-4B68-B528-D12C9202F42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22" b="15278"/>
          <a:stretch/>
        </p:blipFill>
        <p:spPr bwMode="auto">
          <a:xfrm>
            <a:off x="0" y="-1"/>
            <a:ext cx="12192000" cy="76084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79C0A59-8D46-4707-A0EA-6EC5CD4056D7}"/>
              </a:ext>
            </a:extLst>
          </p:cNvPr>
          <p:cNvSpPr txBox="1"/>
          <p:nvPr/>
        </p:nvSpPr>
        <p:spPr>
          <a:xfrm>
            <a:off x="500742" y="889367"/>
            <a:ext cx="36650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chemeClr val="bg1"/>
                </a:solidFill>
                <a:latin typeface="UTM Avo" panose="02040603050506020204" pitchFamily="18" charset="0"/>
              </a:rPr>
              <a:t>TRƯỜNG THCS </a:t>
            </a:r>
            <a:r>
              <a:rPr lang="en-US" sz="2000" b="1" dirty="0" err="1">
                <a:solidFill>
                  <a:schemeClr val="bg1"/>
                </a:solidFill>
                <a:latin typeface="UTM Avo" panose="02040603050506020204" pitchFamily="18" charset="0"/>
              </a:rPr>
              <a:t>Tuyết</a:t>
            </a:r>
            <a:r>
              <a:rPr lang="en-US" sz="2000" b="1" dirty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UTM Avo" panose="02040603050506020204" pitchFamily="18" charset="0"/>
              </a:rPr>
              <a:t>Nghĩa</a:t>
            </a:r>
            <a:endParaRPr lang="en-US" sz="2000" b="1" dirty="0">
              <a:solidFill>
                <a:schemeClr val="bg1"/>
              </a:solidFill>
              <a:latin typeface="UTM Avo" panose="020406030505060202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F78CC35-0A3F-4723-93A7-7E21C60F8BFF}"/>
              </a:ext>
            </a:extLst>
          </p:cNvPr>
          <p:cNvSpPr txBox="1"/>
          <p:nvPr/>
        </p:nvSpPr>
        <p:spPr>
          <a:xfrm>
            <a:off x="2008414" y="1289477"/>
            <a:ext cx="59062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u="sng" dirty="0" err="1">
                <a:solidFill>
                  <a:schemeClr val="bg1"/>
                </a:solidFill>
                <a:latin typeface="UVF Funkydori" panose="02000503000000020003" pitchFamily="2" charset="0"/>
              </a:rPr>
              <a:t>Tiết</a:t>
            </a:r>
            <a:r>
              <a:rPr lang="en-US" sz="3600" u="sng" dirty="0">
                <a:solidFill>
                  <a:schemeClr val="bg1"/>
                </a:solidFill>
                <a:latin typeface="UVF Funkydori" panose="02000503000000020003" pitchFamily="2" charset="0"/>
              </a:rPr>
              <a:t> 5,6 – </a:t>
            </a:r>
            <a:r>
              <a:rPr lang="en-US" sz="3600" u="sng" dirty="0" err="1">
                <a:solidFill>
                  <a:schemeClr val="bg1"/>
                </a:solidFill>
                <a:latin typeface="UVF Funkydori" panose="02000503000000020003" pitchFamily="2" charset="0"/>
              </a:rPr>
              <a:t>Bài</a:t>
            </a:r>
            <a:r>
              <a:rPr lang="en-US" sz="3600" u="sng" dirty="0">
                <a:solidFill>
                  <a:schemeClr val="bg1"/>
                </a:solidFill>
                <a:latin typeface="UVF Funkydori" panose="02000503000000020003" pitchFamily="2" charset="0"/>
              </a:rPr>
              <a:t> 3:</a:t>
            </a:r>
            <a:r>
              <a:rPr lang="en-US" sz="3600" dirty="0">
                <a:solidFill>
                  <a:schemeClr val="bg1"/>
                </a:solidFill>
                <a:latin typeface="UVF Funkydori" panose="02000503000000020003" pitchFamily="2" charset="0"/>
              </a:rPr>
              <a:t> </a:t>
            </a:r>
            <a:r>
              <a:rPr lang="en-US" sz="3600" dirty="0" err="1">
                <a:solidFill>
                  <a:schemeClr val="bg1"/>
                </a:solidFill>
                <a:latin typeface="UVF Funkydori" panose="02000503000000020003" pitchFamily="2" charset="0"/>
              </a:rPr>
              <a:t>Siêng</a:t>
            </a:r>
            <a:r>
              <a:rPr lang="en-US" sz="3600" dirty="0">
                <a:solidFill>
                  <a:schemeClr val="bg1"/>
                </a:solidFill>
                <a:latin typeface="UVF Funkydori" panose="02000503000000020003" pitchFamily="2" charset="0"/>
              </a:rPr>
              <a:t> </a:t>
            </a:r>
            <a:r>
              <a:rPr lang="en-US" sz="3600" dirty="0" err="1">
                <a:solidFill>
                  <a:schemeClr val="bg1"/>
                </a:solidFill>
                <a:latin typeface="UVF Funkydori" panose="02000503000000020003" pitchFamily="2" charset="0"/>
              </a:rPr>
              <a:t>năng</a:t>
            </a:r>
            <a:r>
              <a:rPr lang="en-US" sz="3600" dirty="0">
                <a:solidFill>
                  <a:schemeClr val="bg1"/>
                </a:solidFill>
                <a:latin typeface="UVF Funkydori" panose="02000503000000020003" pitchFamily="2" charset="0"/>
              </a:rPr>
              <a:t>, </a:t>
            </a:r>
            <a:r>
              <a:rPr lang="en-US" sz="3600" dirty="0" err="1">
                <a:solidFill>
                  <a:schemeClr val="bg1"/>
                </a:solidFill>
                <a:latin typeface="UVF Funkydori" panose="02000503000000020003" pitchFamily="2" charset="0"/>
              </a:rPr>
              <a:t>kiên</a:t>
            </a:r>
            <a:r>
              <a:rPr lang="en-US" sz="3600" dirty="0">
                <a:solidFill>
                  <a:schemeClr val="bg1"/>
                </a:solidFill>
                <a:latin typeface="UVF Funkydori" panose="02000503000000020003" pitchFamily="2" charset="0"/>
              </a:rPr>
              <a:t> </a:t>
            </a:r>
            <a:r>
              <a:rPr lang="en-US" sz="3600" dirty="0" err="1">
                <a:solidFill>
                  <a:schemeClr val="bg1"/>
                </a:solidFill>
                <a:latin typeface="UVF Funkydori" panose="02000503000000020003" pitchFamily="2" charset="0"/>
              </a:rPr>
              <a:t>trì</a:t>
            </a:r>
            <a:r>
              <a:rPr lang="en-US" sz="3600" dirty="0">
                <a:solidFill>
                  <a:schemeClr val="bg1"/>
                </a:solidFill>
                <a:latin typeface="UVF Funkydori" panose="02000503000000020003" pitchFamily="2" charset="0"/>
              </a:rPr>
              <a:t> 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94082" y="2242875"/>
            <a:ext cx="661307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0" indent="-342900" algn="just">
              <a:buAutoNum type="arabicPeriod"/>
            </a:pPr>
            <a:r>
              <a:rPr lang="en-US" sz="28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Siêng</a:t>
            </a:r>
            <a:r>
              <a:rPr lang="en-US" sz="28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năng</a:t>
            </a:r>
            <a:r>
              <a:rPr lang="en-US" sz="28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8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kiên</a:t>
            </a:r>
            <a:r>
              <a:rPr lang="en-US" sz="28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trì</a:t>
            </a:r>
            <a:r>
              <a:rPr lang="en-US" sz="28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28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biểu</a:t>
            </a:r>
            <a:r>
              <a:rPr lang="en-US" sz="28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hiện</a:t>
            </a:r>
            <a:r>
              <a:rPr lang="en-US" sz="28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28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siêng</a:t>
            </a:r>
            <a:r>
              <a:rPr lang="en-US" sz="28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năng</a:t>
            </a:r>
            <a:r>
              <a:rPr lang="en-US" sz="28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8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kiên</a:t>
            </a:r>
            <a:r>
              <a:rPr lang="en-US" sz="28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trì</a:t>
            </a:r>
            <a:endParaRPr lang="en-US" sz="2800" b="1" dirty="0">
              <a:solidFill>
                <a:prstClr val="white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TextBox 5">
            <a:hlinkClick r:id="rId3" action="ppaction://hlinksldjump"/>
          </p:cNvPr>
          <p:cNvSpPr txBox="1"/>
          <p:nvPr/>
        </p:nvSpPr>
        <p:spPr>
          <a:xfrm>
            <a:off x="994081" y="3196982"/>
            <a:ext cx="661307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en-US" sz="26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	a. </a:t>
            </a:r>
            <a:r>
              <a:rPr lang="en-US" sz="26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Thế</a:t>
            </a:r>
            <a:r>
              <a:rPr lang="en-US" sz="26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6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nào</a:t>
            </a:r>
            <a:r>
              <a:rPr lang="en-US" sz="26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6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6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6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siêng</a:t>
            </a:r>
            <a:r>
              <a:rPr lang="en-US" sz="26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6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năng</a:t>
            </a:r>
            <a:r>
              <a:rPr lang="en-US" sz="26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6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kiên</a:t>
            </a:r>
            <a:r>
              <a:rPr lang="en-US" sz="26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600" b="1" dirty="0" err="1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trì</a:t>
            </a:r>
            <a:r>
              <a:rPr lang="en-US" sz="2600" b="1" dirty="0">
                <a:solidFill>
                  <a:prstClr val="whit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88842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0" name="Google Shape;7360;p47"/>
          <p:cNvSpPr/>
          <p:nvPr/>
        </p:nvSpPr>
        <p:spPr>
          <a:xfrm>
            <a:off x="4688543" y="4850605"/>
            <a:ext cx="2921251" cy="283"/>
          </a:xfrm>
          <a:custGeom>
            <a:avLst/>
            <a:gdLst/>
            <a:ahLst/>
            <a:cxnLst/>
            <a:rect l="l" t="t" r="r" b="b"/>
            <a:pathLst>
              <a:path w="10409" h="1" fill="none" extrusionOk="0">
                <a:moveTo>
                  <a:pt x="1" y="0"/>
                </a:moveTo>
                <a:lnTo>
                  <a:pt x="10408" y="0"/>
                </a:lnTo>
              </a:path>
            </a:pathLst>
          </a:custGeom>
          <a:noFill/>
          <a:ln w="3850" cap="flat" cmpd="sng">
            <a:solidFill>
              <a:srgbClr val="92807D"/>
            </a:solidFill>
            <a:prstDash val="solid"/>
            <a:miter lim="11813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7366" name="Google Shape;7366;p47"/>
          <p:cNvGrpSpPr/>
          <p:nvPr/>
        </p:nvGrpSpPr>
        <p:grpSpPr>
          <a:xfrm>
            <a:off x="4109753" y="4381686"/>
            <a:ext cx="3971039" cy="233700"/>
            <a:chOff x="3998100" y="4633825"/>
            <a:chExt cx="2329875" cy="175275"/>
          </a:xfrm>
        </p:grpSpPr>
        <p:sp>
          <p:nvSpPr>
            <p:cNvPr id="7367" name="Google Shape;7367;p47"/>
            <p:cNvSpPr/>
            <p:nvPr/>
          </p:nvSpPr>
          <p:spPr>
            <a:xfrm>
              <a:off x="4853875" y="4633825"/>
              <a:ext cx="1023725" cy="161150"/>
            </a:xfrm>
            <a:custGeom>
              <a:avLst/>
              <a:gdLst/>
              <a:ahLst/>
              <a:cxnLst/>
              <a:rect l="l" t="t" r="r" b="b"/>
              <a:pathLst>
                <a:path w="40949" h="6446" extrusionOk="0">
                  <a:moveTo>
                    <a:pt x="2449" y="524"/>
                  </a:moveTo>
                  <a:lnTo>
                    <a:pt x="2993" y="545"/>
                  </a:lnTo>
                  <a:cubicBezTo>
                    <a:pt x="3055" y="629"/>
                    <a:pt x="3097" y="629"/>
                    <a:pt x="3160" y="566"/>
                  </a:cubicBezTo>
                  <a:cubicBezTo>
                    <a:pt x="3641" y="503"/>
                    <a:pt x="4123" y="503"/>
                    <a:pt x="4583" y="587"/>
                  </a:cubicBezTo>
                  <a:cubicBezTo>
                    <a:pt x="4646" y="670"/>
                    <a:pt x="4667" y="775"/>
                    <a:pt x="4729" y="796"/>
                  </a:cubicBezTo>
                  <a:cubicBezTo>
                    <a:pt x="4897" y="838"/>
                    <a:pt x="4918" y="691"/>
                    <a:pt x="4939" y="587"/>
                  </a:cubicBezTo>
                  <a:cubicBezTo>
                    <a:pt x="5587" y="503"/>
                    <a:pt x="6257" y="503"/>
                    <a:pt x="6905" y="587"/>
                  </a:cubicBezTo>
                  <a:cubicBezTo>
                    <a:pt x="7261" y="984"/>
                    <a:pt x="7428" y="984"/>
                    <a:pt x="7784" y="587"/>
                  </a:cubicBezTo>
                  <a:cubicBezTo>
                    <a:pt x="8600" y="503"/>
                    <a:pt x="9437" y="503"/>
                    <a:pt x="10274" y="608"/>
                  </a:cubicBezTo>
                  <a:cubicBezTo>
                    <a:pt x="10316" y="670"/>
                    <a:pt x="10337" y="796"/>
                    <a:pt x="10400" y="817"/>
                  </a:cubicBezTo>
                  <a:cubicBezTo>
                    <a:pt x="10567" y="859"/>
                    <a:pt x="10588" y="712"/>
                    <a:pt x="10630" y="608"/>
                  </a:cubicBezTo>
                  <a:lnTo>
                    <a:pt x="10985" y="608"/>
                  </a:lnTo>
                  <a:cubicBezTo>
                    <a:pt x="11237" y="963"/>
                    <a:pt x="11278" y="963"/>
                    <a:pt x="11509" y="587"/>
                  </a:cubicBezTo>
                  <a:cubicBezTo>
                    <a:pt x="12157" y="524"/>
                    <a:pt x="12806" y="524"/>
                    <a:pt x="13454" y="587"/>
                  </a:cubicBezTo>
                  <a:cubicBezTo>
                    <a:pt x="13747" y="1005"/>
                    <a:pt x="13852" y="1005"/>
                    <a:pt x="14166" y="587"/>
                  </a:cubicBezTo>
                  <a:cubicBezTo>
                    <a:pt x="14752" y="524"/>
                    <a:pt x="15338" y="503"/>
                    <a:pt x="15944" y="545"/>
                  </a:cubicBezTo>
                  <a:cubicBezTo>
                    <a:pt x="16154" y="817"/>
                    <a:pt x="16488" y="712"/>
                    <a:pt x="16760" y="817"/>
                  </a:cubicBezTo>
                  <a:cubicBezTo>
                    <a:pt x="17032" y="942"/>
                    <a:pt x="17263" y="775"/>
                    <a:pt x="17346" y="461"/>
                  </a:cubicBezTo>
                  <a:cubicBezTo>
                    <a:pt x="18120" y="357"/>
                    <a:pt x="18895" y="315"/>
                    <a:pt x="19669" y="378"/>
                  </a:cubicBezTo>
                  <a:cubicBezTo>
                    <a:pt x="19711" y="419"/>
                    <a:pt x="19773" y="482"/>
                    <a:pt x="19815" y="482"/>
                  </a:cubicBezTo>
                  <a:cubicBezTo>
                    <a:pt x="21029" y="503"/>
                    <a:pt x="22221" y="503"/>
                    <a:pt x="23435" y="524"/>
                  </a:cubicBezTo>
                  <a:cubicBezTo>
                    <a:pt x="23602" y="524"/>
                    <a:pt x="23707" y="398"/>
                    <a:pt x="23728" y="252"/>
                  </a:cubicBezTo>
                  <a:cubicBezTo>
                    <a:pt x="24084" y="168"/>
                    <a:pt x="24439" y="168"/>
                    <a:pt x="24795" y="231"/>
                  </a:cubicBezTo>
                  <a:cubicBezTo>
                    <a:pt x="25025" y="629"/>
                    <a:pt x="25088" y="629"/>
                    <a:pt x="25318" y="252"/>
                  </a:cubicBezTo>
                  <a:lnTo>
                    <a:pt x="26030" y="189"/>
                  </a:lnTo>
                  <a:cubicBezTo>
                    <a:pt x="26553" y="524"/>
                    <a:pt x="27159" y="294"/>
                    <a:pt x="27703" y="461"/>
                  </a:cubicBezTo>
                  <a:cubicBezTo>
                    <a:pt x="27871" y="503"/>
                    <a:pt x="27955" y="252"/>
                    <a:pt x="27996" y="85"/>
                  </a:cubicBezTo>
                  <a:cubicBezTo>
                    <a:pt x="28227" y="1"/>
                    <a:pt x="28478" y="22"/>
                    <a:pt x="28708" y="106"/>
                  </a:cubicBezTo>
                  <a:cubicBezTo>
                    <a:pt x="29147" y="503"/>
                    <a:pt x="29691" y="503"/>
                    <a:pt x="30235" y="398"/>
                  </a:cubicBezTo>
                  <a:cubicBezTo>
                    <a:pt x="30256" y="398"/>
                    <a:pt x="30277" y="294"/>
                    <a:pt x="30298" y="252"/>
                  </a:cubicBezTo>
                  <a:lnTo>
                    <a:pt x="30821" y="252"/>
                  </a:lnTo>
                  <a:cubicBezTo>
                    <a:pt x="31198" y="650"/>
                    <a:pt x="31428" y="650"/>
                    <a:pt x="31867" y="273"/>
                  </a:cubicBezTo>
                  <a:lnTo>
                    <a:pt x="32913" y="357"/>
                  </a:lnTo>
                  <a:cubicBezTo>
                    <a:pt x="33018" y="524"/>
                    <a:pt x="33144" y="566"/>
                    <a:pt x="33269" y="378"/>
                  </a:cubicBezTo>
                  <a:cubicBezTo>
                    <a:pt x="34169" y="357"/>
                    <a:pt x="35048" y="378"/>
                    <a:pt x="35947" y="440"/>
                  </a:cubicBezTo>
                  <a:cubicBezTo>
                    <a:pt x="36010" y="712"/>
                    <a:pt x="36198" y="712"/>
                    <a:pt x="36429" y="712"/>
                  </a:cubicBezTo>
                  <a:cubicBezTo>
                    <a:pt x="36784" y="712"/>
                    <a:pt x="37161" y="670"/>
                    <a:pt x="37475" y="775"/>
                  </a:cubicBezTo>
                  <a:cubicBezTo>
                    <a:pt x="37893" y="942"/>
                    <a:pt x="37621" y="1403"/>
                    <a:pt x="37726" y="1717"/>
                  </a:cubicBezTo>
                  <a:cubicBezTo>
                    <a:pt x="37768" y="1800"/>
                    <a:pt x="37830" y="1863"/>
                    <a:pt x="37914" y="1884"/>
                  </a:cubicBezTo>
                  <a:cubicBezTo>
                    <a:pt x="38040" y="1884"/>
                    <a:pt x="38144" y="1800"/>
                    <a:pt x="38165" y="1675"/>
                  </a:cubicBezTo>
                  <a:cubicBezTo>
                    <a:pt x="38186" y="1591"/>
                    <a:pt x="38186" y="1486"/>
                    <a:pt x="38144" y="1403"/>
                  </a:cubicBezTo>
                  <a:cubicBezTo>
                    <a:pt x="37977" y="984"/>
                    <a:pt x="38270" y="880"/>
                    <a:pt x="38563" y="817"/>
                  </a:cubicBezTo>
                  <a:cubicBezTo>
                    <a:pt x="38939" y="712"/>
                    <a:pt x="39253" y="942"/>
                    <a:pt x="39483" y="1403"/>
                  </a:cubicBezTo>
                  <a:cubicBezTo>
                    <a:pt x="39651" y="1821"/>
                    <a:pt x="39944" y="2156"/>
                    <a:pt x="40341" y="2344"/>
                  </a:cubicBezTo>
                  <a:cubicBezTo>
                    <a:pt x="40927" y="2595"/>
                    <a:pt x="40948" y="2721"/>
                    <a:pt x="40781" y="3453"/>
                  </a:cubicBezTo>
                  <a:cubicBezTo>
                    <a:pt x="39776" y="3328"/>
                    <a:pt x="39776" y="3349"/>
                    <a:pt x="40069" y="4165"/>
                  </a:cubicBezTo>
                  <a:cubicBezTo>
                    <a:pt x="39295" y="4290"/>
                    <a:pt x="39295" y="4290"/>
                    <a:pt x="38939" y="4039"/>
                  </a:cubicBezTo>
                  <a:cubicBezTo>
                    <a:pt x="38521" y="3704"/>
                    <a:pt x="38207" y="3746"/>
                    <a:pt x="37893" y="4207"/>
                  </a:cubicBezTo>
                  <a:cubicBezTo>
                    <a:pt x="37454" y="4834"/>
                    <a:pt x="37328" y="4834"/>
                    <a:pt x="36847" y="4290"/>
                  </a:cubicBezTo>
                  <a:cubicBezTo>
                    <a:pt x="36742" y="4186"/>
                    <a:pt x="36659" y="4060"/>
                    <a:pt x="36491" y="4144"/>
                  </a:cubicBezTo>
                  <a:cubicBezTo>
                    <a:pt x="36345" y="4186"/>
                    <a:pt x="36282" y="4374"/>
                    <a:pt x="36366" y="4499"/>
                  </a:cubicBezTo>
                  <a:cubicBezTo>
                    <a:pt x="36450" y="4751"/>
                    <a:pt x="36491" y="5023"/>
                    <a:pt x="36470" y="5295"/>
                  </a:cubicBezTo>
                  <a:lnTo>
                    <a:pt x="35947" y="5315"/>
                  </a:lnTo>
                  <a:cubicBezTo>
                    <a:pt x="35843" y="5169"/>
                    <a:pt x="35654" y="5106"/>
                    <a:pt x="35487" y="5169"/>
                  </a:cubicBezTo>
                  <a:cubicBezTo>
                    <a:pt x="34525" y="5420"/>
                    <a:pt x="33541" y="5295"/>
                    <a:pt x="32558" y="5336"/>
                  </a:cubicBezTo>
                  <a:cubicBezTo>
                    <a:pt x="32348" y="5336"/>
                    <a:pt x="32160" y="5336"/>
                    <a:pt x="32056" y="5567"/>
                  </a:cubicBezTo>
                  <a:lnTo>
                    <a:pt x="31700" y="5608"/>
                  </a:lnTo>
                  <a:cubicBezTo>
                    <a:pt x="31679" y="5504"/>
                    <a:pt x="31658" y="5399"/>
                    <a:pt x="31512" y="5399"/>
                  </a:cubicBezTo>
                  <a:cubicBezTo>
                    <a:pt x="31386" y="5399"/>
                    <a:pt x="31365" y="5525"/>
                    <a:pt x="31344" y="5629"/>
                  </a:cubicBezTo>
                  <a:lnTo>
                    <a:pt x="30988" y="5671"/>
                  </a:lnTo>
                  <a:cubicBezTo>
                    <a:pt x="30737" y="5441"/>
                    <a:pt x="30361" y="5441"/>
                    <a:pt x="30110" y="5671"/>
                  </a:cubicBezTo>
                  <a:lnTo>
                    <a:pt x="29754" y="5650"/>
                  </a:lnTo>
                  <a:cubicBezTo>
                    <a:pt x="29712" y="5504"/>
                    <a:pt x="29649" y="5357"/>
                    <a:pt x="29482" y="5357"/>
                  </a:cubicBezTo>
                  <a:lnTo>
                    <a:pt x="27536" y="5357"/>
                  </a:lnTo>
                  <a:cubicBezTo>
                    <a:pt x="27369" y="5357"/>
                    <a:pt x="27306" y="5504"/>
                    <a:pt x="27285" y="5671"/>
                  </a:cubicBezTo>
                  <a:cubicBezTo>
                    <a:pt x="26574" y="5859"/>
                    <a:pt x="25862" y="5922"/>
                    <a:pt x="25130" y="5839"/>
                  </a:cubicBezTo>
                  <a:cubicBezTo>
                    <a:pt x="25025" y="5671"/>
                    <a:pt x="24900" y="5671"/>
                    <a:pt x="24795" y="5839"/>
                  </a:cubicBezTo>
                  <a:cubicBezTo>
                    <a:pt x="24565" y="5880"/>
                    <a:pt x="24314" y="5880"/>
                    <a:pt x="24084" y="5818"/>
                  </a:cubicBezTo>
                  <a:cubicBezTo>
                    <a:pt x="24000" y="5336"/>
                    <a:pt x="23644" y="5211"/>
                    <a:pt x="23309" y="5399"/>
                  </a:cubicBezTo>
                  <a:cubicBezTo>
                    <a:pt x="22912" y="5629"/>
                    <a:pt x="22682" y="5483"/>
                    <a:pt x="22347" y="5315"/>
                  </a:cubicBezTo>
                  <a:cubicBezTo>
                    <a:pt x="21803" y="5064"/>
                    <a:pt x="21217" y="4751"/>
                    <a:pt x="20673" y="5357"/>
                  </a:cubicBezTo>
                  <a:cubicBezTo>
                    <a:pt x="20548" y="5504"/>
                    <a:pt x="20359" y="5504"/>
                    <a:pt x="20192" y="5504"/>
                  </a:cubicBezTo>
                  <a:cubicBezTo>
                    <a:pt x="19669" y="5546"/>
                    <a:pt x="19167" y="5253"/>
                    <a:pt x="18623" y="5462"/>
                  </a:cubicBezTo>
                  <a:cubicBezTo>
                    <a:pt x="18476" y="5525"/>
                    <a:pt x="18330" y="5336"/>
                    <a:pt x="18246" y="5169"/>
                  </a:cubicBezTo>
                  <a:cubicBezTo>
                    <a:pt x="18016" y="4730"/>
                    <a:pt x="17723" y="4771"/>
                    <a:pt x="17346" y="4960"/>
                  </a:cubicBezTo>
                  <a:cubicBezTo>
                    <a:pt x="17179" y="5064"/>
                    <a:pt x="16928" y="5064"/>
                    <a:pt x="16781" y="5190"/>
                  </a:cubicBezTo>
                  <a:cubicBezTo>
                    <a:pt x="16447" y="5441"/>
                    <a:pt x="16028" y="5504"/>
                    <a:pt x="15631" y="5357"/>
                  </a:cubicBezTo>
                  <a:cubicBezTo>
                    <a:pt x="14814" y="5085"/>
                    <a:pt x="13936" y="5106"/>
                    <a:pt x="13141" y="5441"/>
                  </a:cubicBezTo>
                  <a:cubicBezTo>
                    <a:pt x="12701" y="5608"/>
                    <a:pt x="12220" y="5671"/>
                    <a:pt x="11760" y="5587"/>
                  </a:cubicBezTo>
                  <a:cubicBezTo>
                    <a:pt x="11237" y="5525"/>
                    <a:pt x="11069" y="5755"/>
                    <a:pt x="10965" y="6173"/>
                  </a:cubicBezTo>
                  <a:lnTo>
                    <a:pt x="10441" y="6173"/>
                  </a:lnTo>
                  <a:cubicBezTo>
                    <a:pt x="10169" y="5587"/>
                    <a:pt x="9960" y="6069"/>
                    <a:pt x="9730" y="6194"/>
                  </a:cubicBezTo>
                  <a:cubicBezTo>
                    <a:pt x="9040" y="6194"/>
                    <a:pt x="8328" y="6215"/>
                    <a:pt x="7617" y="6194"/>
                  </a:cubicBezTo>
                  <a:cubicBezTo>
                    <a:pt x="6236" y="6173"/>
                    <a:pt x="4855" y="6445"/>
                    <a:pt x="3474" y="6362"/>
                  </a:cubicBezTo>
                  <a:cubicBezTo>
                    <a:pt x="3244" y="6341"/>
                    <a:pt x="3014" y="6404"/>
                    <a:pt x="2783" y="6278"/>
                  </a:cubicBezTo>
                  <a:cubicBezTo>
                    <a:pt x="2825" y="5943"/>
                    <a:pt x="2721" y="5546"/>
                    <a:pt x="3223" y="5420"/>
                  </a:cubicBezTo>
                  <a:cubicBezTo>
                    <a:pt x="3537" y="5357"/>
                    <a:pt x="3390" y="5127"/>
                    <a:pt x="3265" y="4939"/>
                  </a:cubicBezTo>
                  <a:cubicBezTo>
                    <a:pt x="3202" y="4834"/>
                    <a:pt x="3202" y="4709"/>
                    <a:pt x="3348" y="4646"/>
                  </a:cubicBezTo>
                  <a:cubicBezTo>
                    <a:pt x="3453" y="4604"/>
                    <a:pt x="3599" y="4646"/>
                    <a:pt x="3641" y="4771"/>
                  </a:cubicBezTo>
                  <a:cubicBezTo>
                    <a:pt x="3725" y="4918"/>
                    <a:pt x="3662" y="5148"/>
                    <a:pt x="3830" y="5253"/>
                  </a:cubicBezTo>
                  <a:cubicBezTo>
                    <a:pt x="3976" y="5357"/>
                    <a:pt x="4248" y="5587"/>
                    <a:pt x="4353" y="5315"/>
                  </a:cubicBezTo>
                  <a:cubicBezTo>
                    <a:pt x="4499" y="4876"/>
                    <a:pt x="4959" y="5023"/>
                    <a:pt x="5190" y="4730"/>
                  </a:cubicBezTo>
                  <a:cubicBezTo>
                    <a:pt x="5336" y="4520"/>
                    <a:pt x="5545" y="4625"/>
                    <a:pt x="5692" y="4834"/>
                  </a:cubicBezTo>
                  <a:cubicBezTo>
                    <a:pt x="5796" y="5002"/>
                    <a:pt x="5901" y="5169"/>
                    <a:pt x="6048" y="5336"/>
                  </a:cubicBezTo>
                  <a:cubicBezTo>
                    <a:pt x="6257" y="5546"/>
                    <a:pt x="6654" y="5587"/>
                    <a:pt x="6696" y="5378"/>
                  </a:cubicBezTo>
                  <a:cubicBezTo>
                    <a:pt x="6759" y="5169"/>
                    <a:pt x="6822" y="5148"/>
                    <a:pt x="7010" y="5127"/>
                  </a:cubicBezTo>
                  <a:cubicBezTo>
                    <a:pt x="7282" y="5106"/>
                    <a:pt x="7575" y="5064"/>
                    <a:pt x="7889" y="5023"/>
                  </a:cubicBezTo>
                  <a:cubicBezTo>
                    <a:pt x="7763" y="5357"/>
                    <a:pt x="7533" y="5713"/>
                    <a:pt x="8140" y="5650"/>
                  </a:cubicBezTo>
                  <a:cubicBezTo>
                    <a:pt x="8349" y="5629"/>
                    <a:pt x="8558" y="5922"/>
                    <a:pt x="8768" y="5650"/>
                  </a:cubicBezTo>
                  <a:cubicBezTo>
                    <a:pt x="8412" y="4876"/>
                    <a:pt x="8412" y="4876"/>
                    <a:pt x="9207" y="4876"/>
                  </a:cubicBezTo>
                  <a:cubicBezTo>
                    <a:pt x="9228" y="4876"/>
                    <a:pt x="9270" y="4792"/>
                    <a:pt x="9291" y="4751"/>
                  </a:cubicBezTo>
                  <a:cubicBezTo>
                    <a:pt x="8914" y="4499"/>
                    <a:pt x="8914" y="4499"/>
                    <a:pt x="8642" y="4499"/>
                  </a:cubicBezTo>
                  <a:cubicBezTo>
                    <a:pt x="8119" y="4520"/>
                    <a:pt x="7638" y="4520"/>
                    <a:pt x="7177" y="4227"/>
                  </a:cubicBezTo>
                  <a:cubicBezTo>
                    <a:pt x="6864" y="4018"/>
                    <a:pt x="6487" y="3976"/>
                    <a:pt x="6152" y="4123"/>
                  </a:cubicBezTo>
                  <a:cubicBezTo>
                    <a:pt x="5859" y="4227"/>
                    <a:pt x="5566" y="4248"/>
                    <a:pt x="5273" y="4207"/>
                  </a:cubicBezTo>
                  <a:cubicBezTo>
                    <a:pt x="5148" y="4207"/>
                    <a:pt x="5043" y="4123"/>
                    <a:pt x="5022" y="4018"/>
                  </a:cubicBezTo>
                  <a:cubicBezTo>
                    <a:pt x="4980" y="3893"/>
                    <a:pt x="5022" y="3767"/>
                    <a:pt x="5148" y="3725"/>
                  </a:cubicBezTo>
                  <a:cubicBezTo>
                    <a:pt x="5503" y="3516"/>
                    <a:pt x="5817" y="3223"/>
                    <a:pt x="6340" y="3432"/>
                  </a:cubicBezTo>
                  <a:cubicBezTo>
                    <a:pt x="6696" y="3579"/>
                    <a:pt x="7136" y="3600"/>
                    <a:pt x="7449" y="3809"/>
                  </a:cubicBezTo>
                  <a:cubicBezTo>
                    <a:pt x="7617" y="3663"/>
                    <a:pt x="7659" y="3411"/>
                    <a:pt x="7575" y="3370"/>
                  </a:cubicBezTo>
                  <a:cubicBezTo>
                    <a:pt x="6989" y="3119"/>
                    <a:pt x="6822" y="2135"/>
                    <a:pt x="5922" y="2428"/>
                  </a:cubicBezTo>
                  <a:cubicBezTo>
                    <a:pt x="5671" y="2491"/>
                    <a:pt x="5483" y="2323"/>
                    <a:pt x="5294" y="2156"/>
                  </a:cubicBezTo>
                  <a:cubicBezTo>
                    <a:pt x="5127" y="1989"/>
                    <a:pt x="4918" y="1821"/>
                    <a:pt x="4771" y="1968"/>
                  </a:cubicBezTo>
                  <a:cubicBezTo>
                    <a:pt x="4374" y="2302"/>
                    <a:pt x="3976" y="2177"/>
                    <a:pt x="3537" y="2135"/>
                  </a:cubicBezTo>
                  <a:cubicBezTo>
                    <a:pt x="3286" y="2093"/>
                    <a:pt x="1716" y="1821"/>
                    <a:pt x="1549" y="1696"/>
                  </a:cubicBezTo>
                  <a:cubicBezTo>
                    <a:pt x="1214" y="1445"/>
                    <a:pt x="838" y="1277"/>
                    <a:pt x="419" y="1214"/>
                  </a:cubicBezTo>
                  <a:cubicBezTo>
                    <a:pt x="63" y="1173"/>
                    <a:pt x="1" y="963"/>
                    <a:pt x="1" y="670"/>
                  </a:cubicBezTo>
                  <a:cubicBezTo>
                    <a:pt x="440" y="670"/>
                    <a:pt x="879" y="691"/>
                    <a:pt x="1319" y="670"/>
                  </a:cubicBezTo>
                  <a:cubicBezTo>
                    <a:pt x="1758" y="650"/>
                    <a:pt x="2114" y="838"/>
                    <a:pt x="2449" y="524"/>
                  </a:cubicBezTo>
                  <a:close/>
                  <a:moveTo>
                    <a:pt x="9772" y="4792"/>
                  </a:moveTo>
                  <a:cubicBezTo>
                    <a:pt x="9730" y="4960"/>
                    <a:pt x="9814" y="5148"/>
                    <a:pt x="10002" y="5211"/>
                  </a:cubicBezTo>
                  <a:cubicBezTo>
                    <a:pt x="10128" y="5295"/>
                    <a:pt x="10316" y="5211"/>
                    <a:pt x="10358" y="5064"/>
                  </a:cubicBezTo>
                  <a:cubicBezTo>
                    <a:pt x="10462" y="4730"/>
                    <a:pt x="10609" y="4646"/>
                    <a:pt x="10985" y="4688"/>
                  </a:cubicBezTo>
                  <a:cubicBezTo>
                    <a:pt x="11362" y="4751"/>
                    <a:pt x="11697" y="4499"/>
                    <a:pt x="11739" y="4123"/>
                  </a:cubicBezTo>
                  <a:cubicBezTo>
                    <a:pt x="11760" y="4018"/>
                    <a:pt x="11843" y="3893"/>
                    <a:pt x="11739" y="3788"/>
                  </a:cubicBezTo>
                  <a:cubicBezTo>
                    <a:pt x="11655" y="3704"/>
                    <a:pt x="11509" y="3704"/>
                    <a:pt x="11425" y="3788"/>
                  </a:cubicBezTo>
                  <a:cubicBezTo>
                    <a:pt x="11132" y="4144"/>
                    <a:pt x="10818" y="4039"/>
                    <a:pt x="10483" y="3914"/>
                  </a:cubicBezTo>
                  <a:cubicBezTo>
                    <a:pt x="10190" y="3830"/>
                    <a:pt x="9960" y="3914"/>
                    <a:pt x="9918" y="4269"/>
                  </a:cubicBezTo>
                  <a:cubicBezTo>
                    <a:pt x="9877" y="4458"/>
                    <a:pt x="9835" y="4625"/>
                    <a:pt x="9772" y="4792"/>
                  </a:cubicBezTo>
                  <a:close/>
                  <a:moveTo>
                    <a:pt x="39023" y="2282"/>
                  </a:moveTo>
                  <a:cubicBezTo>
                    <a:pt x="39149" y="2261"/>
                    <a:pt x="39295" y="2240"/>
                    <a:pt x="39295" y="2093"/>
                  </a:cubicBezTo>
                  <a:cubicBezTo>
                    <a:pt x="39295" y="1947"/>
                    <a:pt x="39170" y="1821"/>
                    <a:pt x="39023" y="1821"/>
                  </a:cubicBezTo>
                  <a:cubicBezTo>
                    <a:pt x="38877" y="1800"/>
                    <a:pt x="38730" y="1926"/>
                    <a:pt x="38730" y="2072"/>
                  </a:cubicBezTo>
                  <a:cubicBezTo>
                    <a:pt x="38730" y="2261"/>
                    <a:pt x="38877" y="2282"/>
                    <a:pt x="39023" y="2282"/>
                  </a:cubicBezTo>
                  <a:close/>
                  <a:moveTo>
                    <a:pt x="19711" y="942"/>
                  </a:moveTo>
                  <a:cubicBezTo>
                    <a:pt x="19606" y="942"/>
                    <a:pt x="19522" y="1026"/>
                    <a:pt x="19522" y="1110"/>
                  </a:cubicBezTo>
                  <a:cubicBezTo>
                    <a:pt x="19501" y="1361"/>
                    <a:pt x="19690" y="1403"/>
                    <a:pt x="19878" y="1403"/>
                  </a:cubicBezTo>
                  <a:cubicBezTo>
                    <a:pt x="19983" y="1403"/>
                    <a:pt x="20129" y="1340"/>
                    <a:pt x="20087" y="1214"/>
                  </a:cubicBezTo>
                  <a:cubicBezTo>
                    <a:pt x="20045" y="1005"/>
                    <a:pt x="19857" y="963"/>
                    <a:pt x="19711" y="942"/>
                  </a:cubicBezTo>
                  <a:close/>
                  <a:moveTo>
                    <a:pt x="18225" y="1863"/>
                  </a:moveTo>
                  <a:cubicBezTo>
                    <a:pt x="18225" y="1738"/>
                    <a:pt x="18162" y="1675"/>
                    <a:pt x="18079" y="1675"/>
                  </a:cubicBezTo>
                  <a:cubicBezTo>
                    <a:pt x="17974" y="1654"/>
                    <a:pt x="17911" y="1738"/>
                    <a:pt x="17911" y="1821"/>
                  </a:cubicBezTo>
                  <a:cubicBezTo>
                    <a:pt x="17911" y="1947"/>
                    <a:pt x="17953" y="2072"/>
                    <a:pt x="18100" y="2030"/>
                  </a:cubicBezTo>
                  <a:cubicBezTo>
                    <a:pt x="18162" y="2010"/>
                    <a:pt x="18183" y="1905"/>
                    <a:pt x="18225" y="1863"/>
                  </a:cubicBezTo>
                  <a:close/>
                  <a:moveTo>
                    <a:pt x="20485" y="1884"/>
                  </a:moveTo>
                  <a:lnTo>
                    <a:pt x="20317" y="1821"/>
                  </a:lnTo>
                  <a:cubicBezTo>
                    <a:pt x="20296" y="1884"/>
                    <a:pt x="20255" y="1947"/>
                    <a:pt x="20276" y="1968"/>
                  </a:cubicBezTo>
                  <a:cubicBezTo>
                    <a:pt x="20276" y="2010"/>
                    <a:pt x="20359" y="2010"/>
                    <a:pt x="20401" y="2051"/>
                  </a:cubicBezTo>
                  <a:cubicBezTo>
                    <a:pt x="20443" y="1989"/>
                    <a:pt x="20464" y="1926"/>
                    <a:pt x="20485" y="1884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8" name="Google Shape;7368;p47"/>
            <p:cNvSpPr/>
            <p:nvPr/>
          </p:nvSpPr>
          <p:spPr>
            <a:xfrm>
              <a:off x="4232975" y="4637500"/>
              <a:ext cx="852650" cy="163225"/>
            </a:xfrm>
            <a:custGeom>
              <a:avLst/>
              <a:gdLst/>
              <a:ahLst/>
              <a:cxnLst/>
              <a:rect l="l" t="t" r="r" b="b"/>
              <a:pathLst>
                <a:path w="34106" h="6529" extrusionOk="0">
                  <a:moveTo>
                    <a:pt x="24816" y="544"/>
                  </a:moveTo>
                  <a:cubicBezTo>
                    <a:pt x="24816" y="837"/>
                    <a:pt x="24878" y="1026"/>
                    <a:pt x="25234" y="1088"/>
                  </a:cubicBezTo>
                  <a:cubicBezTo>
                    <a:pt x="25632" y="1130"/>
                    <a:pt x="26029" y="1298"/>
                    <a:pt x="26364" y="1570"/>
                  </a:cubicBezTo>
                  <a:cubicBezTo>
                    <a:pt x="26510" y="1674"/>
                    <a:pt x="28101" y="1967"/>
                    <a:pt x="28352" y="1988"/>
                  </a:cubicBezTo>
                  <a:cubicBezTo>
                    <a:pt x="28770" y="2051"/>
                    <a:pt x="29189" y="2176"/>
                    <a:pt x="29586" y="1821"/>
                  </a:cubicBezTo>
                  <a:cubicBezTo>
                    <a:pt x="29754" y="1674"/>
                    <a:pt x="29963" y="1883"/>
                    <a:pt x="30109" y="2030"/>
                  </a:cubicBezTo>
                  <a:cubicBezTo>
                    <a:pt x="30256" y="2176"/>
                    <a:pt x="30486" y="2365"/>
                    <a:pt x="30737" y="2281"/>
                  </a:cubicBezTo>
                  <a:cubicBezTo>
                    <a:pt x="31637" y="2009"/>
                    <a:pt x="31804" y="2972"/>
                    <a:pt x="32390" y="3244"/>
                  </a:cubicBezTo>
                  <a:cubicBezTo>
                    <a:pt x="32474" y="3285"/>
                    <a:pt x="32432" y="3516"/>
                    <a:pt x="32264" y="3662"/>
                  </a:cubicBezTo>
                  <a:cubicBezTo>
                    <a:pt x="31930" y="3474"/>
                    <a:pt x="31511" y="3432"/>
                    <a:pt x="31156" y="3306"/>
                  </a:cubicBezTo>
                  <a:cubicBezTo>
                    <a:pt x="30632" y="3097"/>
                    <a:pt x="30319" y="3369"/>
                    <a:pt x="29942" y="3578"/>
                  </a:cubicBezTo>
                  <a:cubicBezTo>
                    <a:pt x="29837" y="3641"/>
                    <a:pt x="29775" y="3767"/>
                    <a:pt x="29816" y="3871"/>
                  </a:cubicBezTo>
                  <a:cubicBezTo>
                    <a:pt x="29858" y="3997"/>
                    <a:pt x="29963" y="4060"/>
                    <a:pt x="30088" y="4060"/>
                  </a:cubicBezTo>
                  <a:cubicBezTo>
                    <a:pt x="30381" y="4122"/>
                    <a:pt x="30674" y="4101"/>
                    <a:pt x="30967" y="3997"/>
                  </a:cubicBezTo>
                  <a:cubicBezTo>
                    <a:pt x="31281" y="3850"/>
                    <a:pt x="31679" y="3892"/>
                    <a:pt x="31972" y="4101"/>
                  </a:cubicBezTo>
                  <a:cubicBezTo>
                    <a:pt x="32453" y="4394"/>
                    <a:pt x="32934" y="4373"/>
                    <a:pt x="33457" y="4352"/>
                  </a:cubicBezTo>
                  <a:cubicBezTo>
                    <a:pt x="33729" y="4352"/>
                    <a:pt x="33729" y="4332"/>
                    <a:pt x="34106" y="4624"/>
                  </a:cubicBezTo>
                  <a:cubicBezTo>
                    <a:pt x="34064" y="4666"/>
                    <a:pt x="34043" y="4750"/>
                    <a:pt x="34001" y="4750"/>
                  </a:cubicBezTo>
                  <a:cubicBezTo>
                    <a:pt x="33227" y="4729"/>
                    <a:pt x="33227" y="4729"/>
                    <a:pt x="33583" y="5524"/>
                  </a:cubicBezTo>
                  <a:cubicBezTo>
                    <a:pt x="33373" y="5754"/>
                    <a:pt x="33164" y="5482"/>
                    <a:pt x="32955" y="5524"/>
                  </a:cubicBezTo>
                  <a:cubicBezTo>
                    <a:pt x="32348" y="5587"/>
                    <a:pt x="32578" y="5231"/>
                    <a:pt x="32704" y="4896"/>
                  </a:cubicBezTo>
                  <a:cubicBezTo>
                    <a:pt x="32369" y="4938"/>
                    <a:pt x="32097" y="4980"/>
                    <a:pt x="31804" y="4980"/>
                  </a:cubicBezTo>
                  <a:cubicBezTo>
                    <a:pt x="31637" y="4980"/>
                    <a:pt x="31574" y="4980"/>
                    <a:pt x="31511" y="5252"/>
                  </a:cubicBezTo>
                  <a:cubicBezTo>
                    <a:pt x="31448" y="5503"/>
                    <a:pt x="31051" y="5399"/>
                    <a:pt x="30863" y="5189"/>
                  </a:cubicBezTo>
                  <a:cubicBezTo>
                    <a:pt x="30716" y="5043"/>
                    <a:pt x="30591" y="4876"/>
                    <a:pt x="30486" y="4708"/>
                  </a:cubicBezTo>
                  <a:cubicBezTo>
                    <a:pt x="30339" y="4499"/>
                    <a:pt x="30151" y="4394"/>
                    <a:pt x="29984" y="4604"/>
                  </a:cubicBezTo>
                  <a:cubicBezTo>
                    <a:pt x="29775" y="4896"/>
                    <a:pt x="29293" y="4729"/>
                    <a:pt x="29147" y="5189"/>
                  </a:cubicBezTo>
                  <a:cubicBezTo>
                    <a:pt x="29063" y="5440"/>
                    <a:pt x="28791" y="5231"/>
                    <a:pt x="28624" y="5106"/>
                  </a:cubicBezTo>
                  <a:cubicBezTo>
                    <a:pt x="28477" y="5001"/>
                    <a:pt x="28540" y="4792"/>
                    <a:pt x="28456" y="4624"/>
                  </a:cubicBezTo>
                  <a:cubicBezTo>
                    <a:pt x="28394" y="4520"/>
                    <a:pt x="28268" y="4457"/>
                    <a:pt x="28163" y="4520"/>
                  </a:cubicBezTo>
                  <a:cubicBezTo>
                    <a:pt x="28017" y="4562"/>
                    <a:pt x="28017" y="4687"/>
                    <a:pt x="28080" y="4813"/>
                  </a:cubicBezTo>
                  <a:cubicBezTo>
                    <a:pt x="28205" y="4980"/>
                    <a:pt x="28352" y="5210"/>
                    <a:pt x="28038" y="5294"/>
                  </a:cubicBezTo>
                  <a:cubicBezTo>
                    <a:pt x="27515" y="5420"/>
                    <a:pt x="27640" y="5796"/>
                    <a:pt x="27598" y="6131"/>
                  </a:cubicBezTo>
                  <a:lnTo>
                    <a:pt x="26029" y="6089"/>
                  </a:lnTo>
                  <a:cubicBezTo>
                    <a:pt x="25841" y="5650"/>
                    <a:pt x="25841" y="5650"/>
                    <a:pt x="25318" y="6047"/>
                  </a:cubicBezTo>
                  <a:lnTo>
                    <a:pt x="24795" y="6068"/>
                  </a:lnTo>
                  <a:cubicBezTo>
                    <a:pt x="24669" y="5880"/>
                    <a:pt x="24565" y="5880"/>
                    <a:pt x="24439" y="6068"/>
                  </a:cubicBezTo>
                  <a:lnTo>
                    <a:pt x="24083" y="6047"/>
                  </a:lnTo>
                  <a:cubicBezTo>
                    <a:pt x="24041" y="5775"/>
                    <a:pt x="23895" y="5671"/>
                    <a:pt x="23644" y="5754"/>
                  </a:cubicBezTo>
                  <a:cubicBezTo>
                    <a:pt x="23184" y="5964"/>
                    <a:pt x="22744" y="5943"/>
                    <a:pt x="22389" y="5545"/>
                  </a:cubicBezTo>
                  <a:cubicBezTo>
                    <a:pt x="22284" y="5420"/>
                    <a:pt x="22117" y="5336"/>
                    <a:pt x="21991" y="5440"/>
                  </a:cubicBezTo>
                  <a:cubicBezTo>
                    <a:pt x="21656" y="5733"/>
                    <a:pt x="21091" y="5712"/>
                    <a:pt x="20882" y="6236"/>
                  </a:cubicBezTo>
                  <a:lnTo>
                    <a:pt x="19480" y="6257"/>
                  </a:lnTo>
                  <a:cubicBezTo>
                    <a:pt x="19355" y="6068"/>
                    <a:pt x="19229" y="6068"/>
                    <a:pt x="19104" y="6257"/>
                  </a:cubicBezTo>
                  <a:lnTo>
                    <a:pt x="18769" y="6257"/>
                  </a:lnTo>
                  <a:cubicBezTo>
                    <a:pt x="18539" y="5985"/>
                    <a:pt x="18350" y="5985"/>
                    <a:pt x="18225" y="6340"/>
                  </a:cubicBezTo>
                  <a:cubicBezTo>
                    <a:pt x="17827" y="6445"/>
                    <a:pt x="17388" y="6466"/>
                    <a:pt x="16990" y="6403"/>
                  </a:cubicBezTo>
                  <a:cubicBezTo>
                    <a:pt x="16865" y="6005"/>
                    <a:pt x="16802" y="5503"/>
                    <a:pt x="16216" y="5985"/>
                  </a:cubicBezTo>
                  <a:cubicBezTo>
                    <a:pt x="16091" y="6089"/>
                    <a:pt x="15944" y="5964"/>
                    <a:pt x="15798" y="5964"/>
                  </a:cubicBezTo>
                  <a:cubicBezTo>
                    <a:pt x="15546" y="5964"/>
                    <a:pt x="15588" y="6173"/>
                    <a:pt x="15567" y="6340"/>
                  </a:cubicBezTo>
                  <a:cubicBezTo>
                    <a:pt x="15274" y="6424"/>
                    <a:pt x="14961" y="6424"/>
                    <a:pt x="14668" y="6340"/>
                  </a:cubicBezTo>
                  <a:cubicBezTo>
                    <a:pt x="14479" y="5943"/>
                    <a:pt x="14228" y="6026"/>
                    <a:pt x="13977" y="6257"/>
                  </a:cubicBezTo>
                  <a:cubicBezTo>
                    <a:pt x="12847" y="6319"/>
                    <a:pt x="11717" y="6298"/>
                    <a:pt x="10609" y="6194"/>
                  </a:cubicBezTo>
                  <a:cubicBezTo>
                    <a:pt x="10567" y="5838"/>
                    <a:pt x="10211" y="5880"/>
                    <a:pt x="10002" y="5754"/>
                  </a:cubicBezTo>
                  <a:cubicBezTo>
                    <a:pt x="9374" y="5399"/>
                    <a:pt x="9269" y="5461"/>
                    <a:pt x="9186" y="6236"/>
                  </a:cubicBezTo>
                  <a:cubicBezTo>
                    <a:pt x="8244" y="6529"/>
                    <a:pt x="7303" y="6382"/>
                    <a:pt x="6340" y="6361"/>
                  </a:cubicBezTo>
                  <a:cubicBezTo>
                    <a:pt x="6361" y="6005"/>
                    <a:pt x="6884" y="6131"/>
                    <a:pt x="6884" y="5733"/>
                  </a:cubicBezTo>
                  <a:cubicBezTo>
                    <a:pt x="6884" y="5294"/>
                    <a:pt x="7240" y="5064"/>
                    <a:pt x="7554" y="4855"/>
                  </a:cubicBezTo>
                  <a:cubicBezTo>
                    <a:pt x="7847" y="4708"/>
                    <a:pt x="8077" y="4478"/>
                    <a:pt x="8244" y="4185"/>
                  </a:cubicBezTo>
                  <a:cubicBezTo>
                    <a:pt x="8391" y="3871"/>
                    <a:pt x="8265" y="3348"/>
                    <a:pt x="8035" y="3327"/>
                  </a:cubicBezTo>
                  <a:cubicBezTo>
                    <a:pt x="7658" y="3306"/>
                    <a:pt x="7847" y="3704"/>
                    <a:pt x="7658" y="3829"/>
                  </a:cubicBezTo>
                  <a:cubicBezTo>
                    <a:pt x="7637" y="3850"/>
                    <a:pt x="7596" y="3829"/>
                    <a:pt x="7512" y="3850"/>
                  </a:cubicBezTo>
                  <a:cubicBezTo>
                    <a:pt x="7344" y="3557"/>
                    <a:pt x="7282" y="3160"/>
                    <a:pt x="6905" y="2972"/>
                  </a:cubicBezTo>
                  <a:cubicBezTo>
                    <a:pt x="6800" y="2909"/>
                    <a:pt x="6717" y="2783"/>
                    <a:pt x="6759" y="2679"/>
                  </a:cubicBezTo>
                  <a:cubicBezTo>
                    <a:pt x="6989" y="2218"/>
                    <a:pt x="6549" y="1904"/>
                    <a:pt x="6528" y="1507"/>
                  </a:cubicBezTo>
                  <a:cubicBezTo>
                    <a:pt x="6528" y="1256"/>
                    <a:pt x="6445" y="984"/>
                    <a:pt x="6131" y="1005"/>
                  </a:cubicBezTo>
                  <a:cubicBezTo>
                    <a:pt x="5838" y="1047"/>
                    <a:pt x="5712" y="1256"/>
                    <a:pt x="5691" y="1570"/>
                  </a:cubicBezTo>
                  <a:cubicBezTo>
                    <a:pt x="5587" y="2030"/>
                    <a:pt x="5545" y="2511"/>
                    <a:pt x="5545" y="2972"/>
                  </a:cubicBezTo>
                  <a:cubicBezTo>
                    <a:pt x="4457" y="3034"/>
                    <a:pt x="4101" y="2030"/>
                    <a:pt x="3369" y="1591"/>
                  </a:cubicBezTo>
                  <a:cubicBezTo>
                    <a:pt x="3160" y="1465"/>
                    <a:pt x="3118" y="1067"/>
                    <a:pt x="2720" y="1235"/>
                  </a:cubicBezTo>
                  <a:cubicBezTo>
                    <a:pt x="2386" y="1381"/>
                    <a:pt x="2114" y="1026"/>
                    <a:pt x="1779" y="1151"/>
                  </a:cubicBezTo>
                  <a:cubicBezTo>
                    <a:pt x="1695" y="1172"/>
                    <a:pt x="1590" y="1235"/>
                    <a:pt x="1632" y="1319"/>
                  </a:cubicBezTo>
                  <a:cubicBezTo>
                    <a:pt x="1758" y="1695"/>
                    <a:pt x="1590" y="2030"/>
                    <a:pt x="1465" y="2344"/>
                  </a:cubicBezTo>
                  <a:cubicBezTo>
                    <a:pt x="1298" y="2762"/>
                    <a:pt x="1800" y="2972"/>
                    <a:pt x="1821" y="3327"/>
                  </a:cubicBezTo>
                  <a:cubicBezTo>
                    <a:pt x="942" y="3432"/>
                    <a:pt x="544" y="2783"/>
                    <a:pt x="0" y="2323"/>
                  </a:cubicBezTo>
                  <a:cubicBezTo>
                    <a:pt x="565" y="1863"/>
                    <a:pt x="607" y="1339"/>
                    <a:pt x="230" y="754"/>
                  </a:cubicBezTo>
                  <a:cubicBezTo>
                    <a:pt x="189" y="628"/>
                    <a:pt x="147" y="523"/>
                    <a:pt x="147" y="398"/>
                  </a:cubicBezTo>
                  <a:cubicBezTo>
                    <a:pt x="314" y="398"/>
                    <a:pt x="523" y="440"/>
                    <a:pt x="670" y="251"/>
                  </a:cubicBezTo>
                  <a:lnTo>
                    <a:pt x="1381" y="210"/>
                  </a:lnTo>
                  <a:cubicBezTo>
                    <a:pt x="1904" y="691"/>
                    <a:pt x="2909" y="670"/>
                    <a:pt x="3683" y="147"/>
                  </a:cubicBezTo>
                  <a:cubicBezTo>
                    <a:pt x="4457" y="21"/>
                    <a:pt x="5231" y="0"/>
                    <a:pt x="6005" y="126"/>
                  </a:cubicBezTo>
                  <a:cubicBezTo>
                    <a:pt x="6319" y="565"/>
                    <a:pt x="6675" y="461"/>
                    <a:pt x="7052" y="231"/>
                  </a:cubicBezTo>
                  <a:lnTo>
                    <a:pt x="7951" y="293"/>
                  </a:lnTo>
                  <a:cubicBezTo>
                    <a:pt x="8202" y="670"/>
                    <a:pt x="8244" y="670"/>
                    <a:pt x="8474" y="293"/>
                  </a:cubicBezTo>
                  <a:lnTo>
                    <a:pt x="8851" y="251"/>
                  </a:lnTo>
                  <a:lnTo>
                    <a:pt x="9730" y="754"/>
                  </a:lnTo>
                  <a:cubicBezTo>
                    <a:pt x="10253" y="900"/>
                    <a:pt x="10776" y="984"/>
                    <a:pt x="11132" y="419"/>
                  </a:cubicBezTo>
                  <a:cubicBezTo>
                    <a:pt x="11278" y="419"/>
                    <a:pt x="11404" y="377"/>
                    <a:pt x="11487" y="251"/>
                  </a:cubicBezTo>
                  <a:lnTo>
                    <a:pt x="11843" y="293"/>
                  </a:lnTo>
                  <a:cubicBezTo>
                    <a:pt x="11927" y="649"/>
                    <a:pt x="12241" y="586"/>
                    <a:pt x="12492" y="586"/>
                  </a:cubicBezTo>
                  <a:lnTo>
                    <a:pt x="15212" y="586"/>
                  </a:lnTo>
                  <a:cubicBezTo>
                    <a:pt x="15254" y="837"/>
                    <a:pt x="15107" y="1235"/>
                    <a:pt x="15337" y="1339"/>
                  </a:cubicBezTo>
                  <a:cubicBezTo>
                    <a:pt x="15798" y="1528"/>
                    <a:pt x="16216" y="1904"/>
                    <a:pt x="16781" y="1821"/>
                  </a:cubicBezTo>
                  <a:cubicBezTo>
                    <a:pt x="16907" y="1800"/>
                    <a:pt x="17032" y="1800"/>
                    <a:pt x="17074" y="1674"/>
                  </a:cubicBezTo>
                  <a:cubicBezTo>
                    <a:pt x="17116" y="1486"/>
                    <a:pt x="16990" y="1402"/>
                    <a:pt x="16844" y="1339"/>
                  </a:cubicBezTo>
                  <a:cubicBezTo>
                    <a:pt x="16739" y="1298"/>
                    <a:pt x="16614" y="1298"/>
                    <a:pt x="16509" y="1298"/>
                  </a:cubicBezTo>
                  <a:cubicBezTo>
                    <a:pt x="16028" y="1298"/>
                    <a:pt x="15902" y="984"/>
                    <a:pt x="15923" y="586"/>
                  </a:cubicBezTo>
                  <a:cubicBezTo>
                    <a:pt x="16342" y="607"/>
                    <a:pt x="16760" y="544"/>
                    <a:pt x="17179" y="419"/>
                  </a:cubicBezTo>
                  <a:cubicBezTo>
                    <a:pt x="17137" y="921"/>
                    <a:pt x="17471" y="1088"/>
                    <a:pt x="17869" y="1088"/>
                  </a:cubicBezTo>
                  <a:cubicBezTo>
                    <a:pt x="18287" y="1067"/>
                    <a:pt x="18706" y="1193"/>
                    <a:pt x="19041" y="1465"/>
                  </a:cubicBezTo>
                  <a:cubicBezTo>
                    <a:pt x="18999" y="1088"/>
                    <a:pt x="18978" y="837"/>
                    <a:pt x="18936" y="586"/>
                  </a:cubicBezTo>
                  <a:cubicBezTo>
                    <a:pt x="19145" y="586"/>
                    <a:pt x="19355" y="607"/>
                    <a:pt x="19480" y="377"/>
                  </a:cubicBezTo>
                  <a:lnTo>
                    <a:pt x="20171" y="377"/>
                  </a:lnTo>
                  <a:cubicBezTo>
                    <a:pt x="20233" y="795"/>
                    <a:pt x="20568" y="837"/>
                    <a:pt x="20861" y="942"/>
                  </a:cubicBezTo>
                  <a:cubicBezTo>
                    <a:pt x="21489" y="1151"/>
                    <a:pt x="22158" y="1130"/>
                    <a:pt x="22765" y="1402"/>
                  </a:cubicBezTo>
                  <a:cubicBezTo>
                    <a:pt x="23330" y="1653"/>
                    <a:pt x="23665" y="1339"/>
                    <a:pt x="23728" y="586"/>
                  </a:cubicBezTo>
                  <a:lnTo>
                    <a:pt x="23916" y="356"/>
                  </a:lnTo>
                  <a:lnTo>
                    <a:pt x="24418" y="356"/>
                  </a:lnTo>
                  <a:cubicBezTo>
                    <a:pt x="24502" y="503"/>
                    <a:pt x="24669" y="565"/>
                    <a:pt x="24816" y="544"/>
                  </a:cubicBezTo>
                  <a:close/>
                  <a:moveTo>
                    <a:pt x="9207" y="3871"/>
                  </a:moveTo>
                  <a:cubicBezTo>
                    <a:pt x="9416" y="3892"/>
                    <a:pt x="9541" y="3788"/>
                    <a:pt x="9541" y="3641"/>
                  </a:cubicBezTo>
                  <a:cubicBezTo>
                    <a:pt x="9541" y="3411"/>
                    <a:pt x="9374" y="3244"/>
                    <a:pt x="9165" y="3223"/>
                  </a:cubicBezTo>
                  <a:cubicBezTo>
                    <a:pt x="9018" y="3181"/>
                    <a:pt x="8872" y="3306"/>
                    <a:pt x="8893" y="3474"/>
                  </a:cubicBezTo>
                  <a:cubicBezTo>
                    <a:pt x="8872" y="3662"/>
                    <a:pt x="8997" y="3850"/>
                    <a:pt x="9207" y="3871"/>
                  </a:cubicBezTo>
                  <a:close/>
                  <a:moveTo>
                    <a:pt x="7386" y="1109"/>
                  </a:moveTo>
                  <a:cubicBezTo>
                    <a:pt x="7386" y="984"/>
                    <a:pt x="7261" y="900"/>
                    <a:pt x="7156" y="921"/>
                  </a:cubicBezTo>
                  <a:cubicBezTo>
                    <a:pt x="7031" y="921"/>
                    <a:pt x="6926" y="1026"/>
                    <a:pt x="6947" y="1151"/>
                  </a:cubicBezTo>
                  <a:cubicBezTo>
                    <a:pt x="6926" y="1319"/>
                    <a:pt x="7072" y="1423"/>
                    <a:pt x="7240" y="1381"/>
                  </a:cubicBezTo>
                  <a:cubicBezTo>
                    <a:pt x="7365" y="1360"/>
                    <a:pt x="7407" y="1256"/>
                    <a:pt x="7386" y="1130"/>
                  </a:cubicBezTo>
                  <a:close/>
                  <a:moveTo>
                    <a:pt x="24209" y="4206"/>
                  </a:moveTo>
                  <a:cubicBezTo>
                    <a:pt x="24167" y="4185"/>
                    <a:pt x="24104" y="4143"/>
                    <a:pt x="24062" y="4143"/>
                  </a:cubicBezTo>
                  <a:cubicBezTo>
                    <a:pt x="24041" y="4164"/>
                    <a:pt x="24021" y="4248"/>
                    <a:pt x="24000" y="4290"/>
                  </a:cubicBezTo>
                  <a:cubicBezTo>
                    <a:pt x="24041" y="4311"/>
                    <a:pt x="24104" y="4352"/>
                    <a:pt x="24146" y="4352"/>
                  </a:cubicBezTo>
                  <a:cubicBezTo>
                    <a:pt x="24188" y="4332"/>
                    <a:pt x="24188" y="4269"/>
                    <a:pt x="24209" y="4227"/>
                  </a:cubicBezTo>
                  <a:close/>
                  <a:moveTo>
                    <a:pt x="21028" y="1381"/>
                  </a:moveTo>
                  <a:cubicBezTo>
                    <a:pt x="20966" y="1339"/>
                    <a:pt x="20903" y="1298"/>
                    <a:pt x="20882" y="1319"/>
                  </a:cubicBezTo>
                  <a:cubicBezTo>
                    <a:pt x="20840" y="1319"/>
                    <a:pt x="20840" y="1402"/>
                    <a:pt x="20798" y="1465"/>
                  </a:cubicBezTo>
                  <a:cubicBezTo>
                    <a:pt x="20861" y="1486"/>
                    <a:pt x="20924" y="1528"/>
                    <a:pt x="20945" y="1507"/>
                  </a:cubicBezTo>
                  <a:cubicBezTo>
                    <a:pt x="20987" y="1486"/>
                    <a:pt x="21008" y="1423"/>
                    <a:pt x="21028" y="138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9" name="Google Shape;7369;p47"/>
            <p:cNvSpPr/>
            <p:nvPr/>
          </p:nvSpPr>
          <p:spPr>
            <a:xfrm>
              <a:off x="5753075" y="4641150"/>
              <a:ext cx="574900" cy="128200"/>
            </a:xfrm>
            <a:custGeom>
              <a:avLst/>
              <a:gdLst/>
              <a:ahLst/>
              <a:cxnLst/>
              <a:rect l="l" t="t" r="r" b="b"/>
              <a:pathLst>
                <a:path w="22996" h="5128" extrusionOk="0">
                  <a:moveTo>
                    <a:pt x="544" y="4960"/>
                  </a:moveTo>
                  <a:cubicBezTo>
                    <a:pt x="565" y="4688"/>
                    <a:pt x="523" y="4416"/>
                    <a:pt x="419" y="4186"/>
                  </a:cubicBezTo>
                  <a:cubicBezTo>
                    <a:pt x="335" y="4039"/>
                    <a:pt x="398" y="3872"/>
                    <a:pt x="544" y="3809"/>
                  </a:cubicBezTo>
                  <a:cubicBezTo>
                    <a:pt x="712" y="3746"/>
                    <a:pt x="816" y="3851"/>
                    <a:pt x="900" y="3976"/>
                  </a:cubicBezTo>
                  <a:cubicBezTo>
                    <a:pt x="1381" y="4520"/>
                    <a:pt x="1528" y="4499"/>
                    <a:pt x="1946" y="3893"/>
                  </a:cubicBezTo>
                  <a:cubicBezTo>
                    <a:pt x="2281" y="3432"/>
                    <a:pt x="2574" y="3390"/>
                    <a:pt x="2992" y="3704"/>
                  </a:cubicBezTo>
                  <a:cubicBezTo>
                    <a:pt x="3348" y="3976"/>
                    <a:pt x="3348" y="3976"/>
                    <a:pt x="4143" y="3851"/>
                  </a:cubicBezTo>
                  <a:cubicBezTo>
                    <a:pt x="3829" y="3014"/>
                    <a:pt x="3850" y="3014"/>
                    <a:pt x="4855" y="3139"/>
                  </a:cubicBezTo>
                  <a:cubicBezTo>
                    <a:pt x="5001" y="2386"/>
                    <a:pt x="4980" y="2261"/>
                    <a:pt x="4415" y="2009"/>
                  </a:cubicBezTo>
                  <a:cubicBezTo>
                    <a:pt x="4018" y="1821"/>
                    <a:pt x="3704" y="1486"/>
                    <a:pt x="3557" y="1089"/>
                  </a:cubicBezTo>
                  <a:cubicBezTo>
                    <a:pt x="3327" y="608"/>
                    <a:pt x="2992" y="398"/>
                    <a:pt x="2637" y="503"/>
                  </a:cubicBezTo>
                  <a:cubicBezTo>
                    <a:pt x="2323" y="587"/>
                    <a:pt x="2030" y="670"/>
                    <a:pt x="2218" y="1089"/>
                  </a:cubicBezTo>
                  <a:cubicBezTo>
                    <a:pt x="2239" y="1173"/>
                    <a:pt x="2260" y="1256"/>
                    <a:pt x="2239" y="1361"/>
                  </a:cubicBezTo>
                  <a:cubicBezTo>
                    <a:pt x="2218" y="1465"/>
                    <a:pt x="2093" y="1549"/>
                    <a:pt x="1967" y="1549"/>
                  </a:cubicBezTo>
                  <a:cubicBezTo>
                    <a:pt x="1883" y="1528"/>
                    <a:pt x="1821" y="1465"/>
                    <a:pt x="1800" y="1403"/>
                  </a:cubicBezTo>
                  <a:cubicBezTo>
                    <a:pt x="1674" y="1089"/>
                    <a:pt x="1967" y="608"/>
                    <a:pt x="1528" y="461"/>
                  </a:cubicBezTo>
                  <a:cubicBezTo>
                    <a:pt x="1214" y="336"/>
                    <a:pt x="837" y="398"/>
                    <a:pt x="482" y="398"/>
                  </a:cubicBezTo>
                  <a:cubicBezTo>
                    <a:pt x="272" y="398"/>
                    <a:pt x="63" y="377"/>
                    <a:pt x="0" y="126"/>
                  </a:cubicBezTo>
                  <a:cubicBezTo>
                    <a:pt x="2072" y="22"/>
                    <a:pt x="4143" y="64"/>
                    <a:pt x="6215" y="64"/>
                  </a:cubicBezTo>
                  <a:cubicBezTo>
                    <a:pt x="7449" y="1"/>
                    <a:pt x="8684" y="22"/>
                    <a:pt x="9939" y="105"/>
                  </a:cubicBezTo>
                  <a:cubicBezTo>
                    <a:pt x="11320" y="252"/>
                    <a:pt x="12701" y="126"/>
                    <a:pt x="14082" y="377"/>
                  </a:cubicBezTo>
                  <a:cubicBezTo>
                    <a:pt x="14375" y="419"/>
                    <a:pt x="14668" y="419"/>
                    <a:pt x="14961" y="398"/>
                  </a:cubicBezTo>
                  <a:cubicBezTo>
                    <a:pt x="16572" y="398"/>
                    <a:pt x="18204" y="524"/>
                    <a:pt x="19815" y="733"/>
                  </a:cubicBezTo>
                  <a:cubicBezTo>
                    <a:pt x="20066" y="796"/>
                    <a:pt x="20338" y="796"/>
                    <a:pt x="20589" y="775"/>
                  </a:cubicBezTo>
                  <a:cubicBezTo>
                    <a:pt x="21426" y="629"/>
                    <a:pt x="22054" y="1026"/>
                    <a:pt x="22702" y="1486"/>
                  </a:cubicBezTo>
                  <a:cubicBezTo>
                    <a:pt x="22995" y="1675"/>
                    <a:pt x="22933" y="1863"/>
                    <a:pt x="22870" y="2156"/>
                  </a:cubicBezTo>
                  <a:cubicBezTo>
                    <a:pt x="22807" y="2428"/>
                    <a:pt x="22828" y="2805"/>
                    <a:pt x="22430" y="2805"/>
                  </a:cubicBezTo>
                  <a:cubicBezTo>
                    <a:pt x="22054" y="2846"/>
                    <a:pt x="21656" y="2993"/>
                    <a:pt x="21321" y="3181"/>
                  </a:cubicBezTo>
                  <a:cubicBezTo>
                    <a:pt x="21133" y="3286"/>
                    <a:pt x="20945" y="3349"/>
                    <a:pt x="20736" y="3349"/>
                  </a:cubicBezTo>
                  <a:cubicBezTo>
                    <a:pt x="19689" y="3244"/>
                    <a:pt x="18727" y="3788"/>
                    <a:pt x="17681" y="3746"/>
                  </a:cubicBezTo>
                  <a:cubicBezTo>
                    <a:pt x="17555" y="3725"/>
                    <a:pt x="17451" y="3746"/>
                    <a:pt x="17346" y="3809"/>
                  </a:cubicBezTo>
                  <a:cubicBezTo>
                    <a:pt x="16321" y="4541"/>
                    <a:pt x="15170" y="4248"/>
                    <a:pt x="14082" y="4227"/>
                  </a:cubicBezTo>
                  <a:cubicBezTo>
                    <a:pt x="13391" y="4186"/>
                    <a:pt x="12680" y="4186"/>
                    <a:pt x="11990" y="4269"/>
                  </a:cubicBezTo>
                  <a:cubicBezTo>
                    <a:pt x="11006" y="4395"/>
                    <a:pt x="10002" y="4227"/>
                    <a:pt x="9018" y="4458"/>
                  </a:cubicBezTo>
                  <a:cubicBezTo>
                    <a:pt x="7951" y="4709"/>
                    <a:pt x="6842" y="4667"/>
                    <a:pt x="5775" y="4730"/>
                  </a:cubicBezTo>
                  <a:cubicBezTo>
                    <a:pt x="4018" y="4855"/>
                    <a:pt x="2281" y="5127"/>
                    <a:pt x="544" y="496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0" name="Google Shape;7370;p47"/>
            <p:cNvSpPr/>
            <p:nvPr/>
          </p:nvSpPr>
          <p:spPr>
            <a:xfrm>
              <a:off x="3998100" y="4643250"/>
              <a:ext cx="445175" cy="158525"/>
            </a:xfrm>
            <a:custGeom>
              <a:avLst/>
              <a:gdLst/>
              <a:ahLst/>
              <a:cxnLst/>
              <a:rect l="l" t="t" r="r" b="b"/>
              <a:pathLst>
                <a:path w="17807" h="6341" extrusionOk="0">
                  <a:moveTo>
                    <a:pt x="9563" y="147"/>
                  </a:moveTo>
                  <a:cubicBezTo>
                    <a:pt x="9563" y="252"/>
                    <a:pt x="9604" y="377"/>
                    <a:pt x="9646" y="482"/>
                  </a:cubicBezTo>
                  <a:cubicBezTo>
                    <a:pt x="10023" y="1068"/>
                    <a:pt x="9981" y="1591"/>
                    <a:pt x="9437" y="2051"/>
                  </a:cubicBezTo>
                  <a:cubicBezTo>
                    <a:pt x="9981" y="2511"/>
                    <a:pt x="10358" y="3160"/>
                    <a:pt x="11237" y="3055"/>
                  </a:cubicBezTo>
                  <a:cubicBezTo>
                    <a:pt x="11216" y="2700"/>
                    <a:pt x="10713" y="2511"/>
                    <a:pt x="10881" y="2072"/>
                  </a:cubicBezTo>
                  <a:cubicBezTo>
                    <a:pt x="11006" y="1758"/>
                    <a:pt x="11174" y="1423"/>
                    <a:pt x="11048" y="1068"/>
                  </a:cubicBezTo>
                  <a:cubicBezTo>
                    <a:pt x="11027" y="963"/>
                    <a:pt x="11111" y="900"/>
                    <a:pt x="11195" y="879"/>
                  </a:cubicBezTo>
                  <a:cubicBezTo>
                    <a:pt x="11529" y="754"/>
                    <a:pt x="11822" y="1109"/>
                    <a:pt x="12157" y="963"/>
                  </a:cubicBezTo>
                  <a:cubicBezTo>
                    <a:pt x="12534" y="796"/>
                    <a:pt x="12576" y="1193"/>
                    <a:pt x="12785" y="1319"/>
                  </a:cubicBezTo>
                  <a:cubicBezTo>
                    <a:pt x="13517" y="1758"/>
                    <a:pt x="13873" y="2762"/>
                    <a:pt x="14982" y="2721"/>
                  </a:cubicBezTo>
                  <a:cubicBezTo>
                    <a:pt x="14961" y="2239"/>
                    <a:pt x="15003" y="1758"/>
                    <a:pt x="15107" y="1298"/>
                  </a:cubicBezTo>
                  <a:cubicBezTo>
                    <a:pt x="15149" y="984"/>
                    <a:pt x="15296" y="775"/>
                    <a:pt x="15568" y="754"/>
                  </a:cubicBezTo>
                  <a:cubicBezTo>
                    <a:pt x="15819" y="712"/>
                    <a:pt x="15923" y="984"/>
                    <a:pt x="15944" y="1235"/>
                  </a:cubicBezTo>
                  <a:cubicBezTo>
                    <a:pt x="15965" y="1633"/>
                    <a:pt x="16405" y="1946"/>
                    <a:pt x="16175" y="2407"/>
                  </a:cubicBezTo>
                  <a:cubicBezTo>
                    <a:pt x="16133" y="2511"/>
                    <a:pt x="16216" y="2658"/>
                    <a:pt x="16321" y="2700"/>
                  </a:cubicBezTo>
                  <a:cubicBezTo>
                    <a:pt x="16698" y="2888"/>
                    <a:pt x="16760" y="3306"/>
                    <a:pt x="16928" y="3578"/>
                  </a:cubicBezTo>
                  <a:cubicBezTo>
                    <a:pt x="17011" y="3578"/>
                    <a:pt x="17053" y="3578"/>
                    <a:pt x="17074" y="3578"/>
                  </a:cubicBezTo>
                  <a:cubicBezTo>
                    <a:pt x="17263" y="3453"/>
                    <a:pt x="17074" y="3055"/>
                    <a:pt x="17451" y="3076"/>
                  </a:cubicBezTo>
                  <a:cubicBezTo>
                    <a:pt x="17681" y="3097"/>
                    <a:pt x="17807" y="3599"/>
                    <a:pt x="17660" y="3934"/>
                  </a:cubicBezTo>
                  <a:cubicBezTo>
                    <a:pt x="17493" y="4206"/>
                    <a:pt x="17263" y="4436"/>
                    <a:pt x="16970" y="4604"/>
                  </a:cubicBezTo>
                  <a:cubicBezTo>
                    <a:pt x="16656" y="4813"/>
                    <a:pt x="16300" y="5022"/>
                    <a:pt x="16300" y="5462"/>
                  </a:cubicBezTo>
                  <a:cubicBezTo>
                    <a:pt x="16300" y="5859"/>
                    <a:pt x="15777" y="5755"/>
                    <a:pt x="15777" y="6089"/>
                  </a:cubicBezTo>
                  <a:cubicBezTo>
                    <a:pt x="15547" y="6173"/>
                    <a:pt x="15296" y="6194"/>
                    <a:pt x="15066" y="6131"/>
                  </a:cubicBezTo>
                  <a:cubicBezTo>
                    <a:pt x="15066" y="5817"/>
                    <a:pt x="15066" y="5482"/>
                    <a:pt x="15024" y="5169"/>
                  </a:cubicBezTo>
                  <a:cubicBezTo>
                    <a:pt x="15003" y="5043"/>
                    <a:pt x="14877" y="4938"/>
                    <a:pt x="14752" y="4980"/>
                  </a:cubicBezTo>
                  <a:cubicBezTo>
                    <a:pt x="14626" y="4980"/>
                    <a:pt x="14563" y="5085"/>
                    <a:pt x="14542" y="5210"/>
                  </a:cubicBezTo>
                  <a:cubicBezTo>
                    <a:pt x="14459" y="5441"/>
                    <a:pt x="14689" y="5650"/>
                    <a:pt x="14584" y="5901"/>
                  </a:cubicBezTo>
                  <a:cubicBezTo>
                    <a:pt x="14291" y="6047"/>
                    <a:pt x="13936" y="6006"/>
                    <a:pt x="13685" y="5796"/>
                  </a:cubicBezTo>
                  <a:cubicBezTo>
                    <a:pt x="13224" y="5524"/>
                    <a:pt x="13308" y="5922"/>
                    <a:pt x="13287" y="6173"/>
                  </a:cubicBezTo>
                  <a:lnTo>
                    <a:pt x="12931" y="6173"/>
                  </a:lnTo>
                  <a:cubicBezTo>
                    <a:pt x="12889" y="5859"/>
                    <a:pt x="13015" y="5524"/>
                    <a:pt x="12785" y="5169"/>
                  </a:cubicBezTo>
                  <a:cubicBezTo>
                    <a:pt x="12178" y="5901"/>
                    <a:pt x="11383" y="5587"/>
                    <a:pt x="10651" y="5650"/>
                  </a:cubicBezTo>
                  <a:cubicBezTo>
                    <a:pt x="10546" y="5650"/>
                    <a:pt x="10421" y="5608"/>
                    <a:pt x="10337" y="5524"/>
                  </a:cubicBezTo>
                  <a:cubicBezTo>
                    <a:pt x="9835" y="5127"/>
                    <a:pt x="9793" y="5148"/>
                    <a:pt x="9521" y="5650"/>
                  </a:cubicBezTo>
                  <a:cubicBezTo>
                    <a:pt x="9458" y="5796"/>
                    <a:pt x="9458" y="6006"/>
                    <a:pt x="9249" y="6047"/>
                  </a:cubicBezTo>
                  <a:cubicBezTo>
                    <a:pt x="8872" y="5713"/>
                    <a:pt x="8851" y="5692"/>
                    <a:pt x="8412" y="5901"/>
                  </a:cubicBezTo>
                  <a:cubicBezTo>
                    <a:pt x="8182" y="6027"/>
                    <a:pt x="8035" y="5901"/>
                    <a:pt x="7847" y="5838"/>
                  </a:cubicBezTo>
                  <a:cubicBezTo>
                    <a:pt x="7366" y="5629"/>
                    <a:pt x="6759" y="5838"/>
                    <a:pt x="6361" y="6319"/>
                  </a:cubicBezTo>
                  <a:lnTo>
                    <a:pt x="5106" y="6340"/>
                  </a:lnTo>
                  <a:cubicBezTo>
                    <a:pt x="4750" y="6047"/>
                    <a:pt x="4269" y="6236"/>
                    <a:pt x="3871" y="6089"/>
                  </a:cubicBezTo>
                  <a:cubicBezTo>
                    <a:pt x="3767" y="6047"/>
                    <a:pt x="3725" y="6236"/>
                    <a:pt x="3704" y="6340"/>
                  </a:cubicBezTo>
                  <a:lnTo>
                    <a:pt x="3348" y="6340"/>
                  </a:lnTo>
                  <a:cubicBezTo>
                    <a:pt x="3202" y="5880"/>
                    <a:pt x="2930" y="5964"/>
                    <a:pt x="2637" y="6173"/>
                  </a:cubicBezTo>
                  <a:cubicBezTo>
                    <a:pt x="2323" y="6173"/>
                    <a:pt x="2009" y="6068"/>
                    <a:pt x="1737" y="5880"/>
                  </a:cubicBezTo>
                  <a:cubicBezTo>
                    <a:pt x="1905" y="5127"/>
                    <a:pt x="1800" y="4897"/>
                    <a:pt x="1089" y="4646"/>
                  </a:cubicBezTo>
                  <a:cubicBezTo>
                    <a:pt x="963" y="4604"/>
                    <a:pt x="817" y="4604"/>
                    <a:pt x="670" y="4604"/>
                  </a:cubicBezTo>
                  <a:cubicBezTo>
                    <a:pt x="607" y="4541"/>
                    <a:pt x="565" y="4478"/>
                    <a:pt x="503" y="4436"/>
                  </a:cubicBezTo>
                  <a:cubicBezTo>
                    <a:pt x="670" y="4164"/>
                    <a:pt x="691" y="3830"/>
                    <a:pt x="900" y="3558"/>
                  </a:cubicBezTo>
                  <a:cubicBezTo>
                    <a:pt x="1109" y="3286"/>
                    <a:pt x="1109" y="2930"/>
                    <a:pt x="921" y="2658"/>
                  </a:cubicBezTo>
                  <a:cubicBezTo>
                    <a:pt x="754" y="2407"/>
                    <a:pt x="565" y="2051"/>
                    <a:pt x="168" y="2386"/>
                  </a:cubicBezTo>
                  <a:cubicBezTo>
                    <a:pt x="126" y="2428"/>
                    <a:pt x="1" y="2323"/>
                    <a:pt x="21" y="2239"/>
                  </a:cubicBezTo>
                  <a:cubicBezTo>
                    <a:pt x="21" y="2135"/>
                    <a:pt x="63" y="2030"/>
                    <a:pt x="105" y="2009"/>
                  </a:cubicBezTo>
                  <a:cubicBezTo>
                    <a:pt x="545" y="1800"/>
                    <a:pt x="1026" y="1653"/>
                    <a:pt x="1528" y="1591"/>
                  </a:cubicBezTo>
                  <a:cubicBezTo>
                    <a:pt x="1737" y="1591"/>
                    <a:pt x="1988" y="1549"/>
                    <a:pt x="2009" y="1298"/>
                  </a:cubicBezTo>
                  <a:cubicBezTo>
                    <a:pt x="2051" y="984"/>
                    <a:pt x="1716" y="1109"/>
                    <a:pt x="1570" y="1005"/>
                  </a:cubicBezTo>
                  <a:cubicBezTo>
                    <a:pt x="1528" y="963"/>
                    <a:pt x="1507" y="900"/>
                    <a:pt x="1486" y="858"/>
                  </a:cubicBezTo>
                  <a:cubicBezTo>
                    <a:pt x="1570" y="649"/>
                    <a:pt x="1946" y="691"/>
                    <a:pt x="1926" y="398"/>
                  </a:cubicBezTo>
                  <a:lnTo>
                    <a:pt x="2449" y="356"/>
                  </a:lnTo>
                  <a:cubicBezTo>
                    <a:pt x="2721" y="691"/>
                    <a:pt x="3265" y="377"/>
                    <a:pt x="3516" y="837"/>
                  </a:cubicBezTo>
                  <a:cubicBezTo>
                    <a:pt x="3704" y="1172"/>
                    <a:pt x="3955" y="1109"/>
                    <a:pt x="4039" y="712"/>
                  </a:cubicBezTo>
                  <a:cubicBezTo>
                    <a:pt x="4102" y="545"/>
                    <a:pt x="4164" y="398"/>
                    <a:pt x="4206" y="231"/>
                  </a:cubicBezTo>
                  <a:cubicBezTo>
                    <a:pt x="4562" y="147"/>
                    <a:pt x="4918" y="147"/>
                    <a:pt x="5273" y="210"/>
                  </a:cubicBezTo>
                  <a:cubicBezTo>
                    <a:pt x="5378" y="733"/>
                    <a:pt x="5378" y="733"/>
                    <a:pt x="5755" y="482"/>
                  </a:cubicBezTo>
                  <a:lnTo>
                    <a:pt x="5985" y="356"/>
                  </a:lnTo>
                  <a:lnTo>
                    <a:pt x="6340" y="356"/>
                  </a:lnTo>
                  <a:cubicBezTo>
                    <a:pt x="6445" y="712"/>
                    <a:pt x="6508" y="1068"/>
                    <a:pt x="6152" y="1361"/>
                  </a:cubicBezTo>
                  <a:cubicBezTo>
                    <a:pt x="5922" y="1549"/>
                    <a:pt x="5901" y="1884"/>
                    <a:pt x="6089" y="2093"/>
                  </a:cubicBezTo>
                  <a:cubicBezTo>
                    <a:pt x="6236" y="2323"/>
                    <a:pt x="6424" y="2511"/>
                    <a:pt x="6738" y="2428"/>
                  </a:cubicBezTo>
                  <a:cubicBezTo>
                    <a:pt x="7156" y="2323"/>
                    <a:pt x="7700" y="2825"/>
                    <a:pt x="7993" y="2177"/>
                  </a:cubicBezTo>
                  <a:cubicBezTo>
                    <a:pt x="7993" y="2156"/>
                    <a:pt x="8161" y="2197"/>
                    <a:pt x="8244" y="2197"/>
                  </a:cubicBezTo>
                  <a:cubicBezTo>
                    <a:pt x="8558" y="2197"/>
                    <a:pt x="9270" y="1570"/>
                    <a:pt x="9312" y="1277"/>
                  </a:cubicBezTo>
                  <a:cubicBezTo>
                    <a:pt x="9332" y="1151"/>
                    <a:pt x="9312" y="984"/>
                    <a:pt x="9207" y="963"/>
                  </a:cubicBezTo>
                  <a:cubicBezTo>
                    <a:pt x="8516" y="900"/>
                    <a:pt x="8788" y="440"/>
                    <a:pt x="8830" y="84"/>
                  </a:cubicBezTo>
                  <a:cubicBezTo>
                    <a:pt x="9060" y="1"/>
                    <a:pt x="9291" y="1"/>
                    <a:pt x="9521" y="42"/>
                  </a:cubicBezTo>
                  <a:cubicBezTo>
                    <a:pt x="9542" y="84"/>
                    <a:pt x="9542" y="105"/>
                    <a:pt x="9563" y="147"/>
                  </a:cubicBezTo>
                  <a:close/>
                  <a:moveTo>
                    <a:pt x="12304" y="2407"/>
                  </a:moveTo>
                  <a:cubicBezTo>
                    <a:pt x="12345" y="2386"/>
                    <a:pt x="12471" y="2365"/>
                    <a:pt x="12471" y="2323"/>
                  </a:cubicBezTo>
                  <a:cubicBezTo>
                    <a:pt x="12534" y="2177"/>
                    <a:pt x="12429" y="2114"/>
                    <a:pt x="12304" y="2114"/>
                  </a:cubicBezTo>
                  <a:cubicBezTo>
                    <a:pt x="12220" y="2114"/>
                    <a:pt x="12136" y="2156"/>
                    <a:pt x="12136" y="2260"/>
                  </a:cubicBezTo>
                  <a:cubicBezTo>
                    <a:pt x="12115" y="2344"/>
                    <a:pt x="12178" y="2407"/>
                    <a:pt x="12304" y="2407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1" name="Google Shape;7371;p47"/>
            <p:cNvSpPr/>
            <p:nvPr/>
          </p:nvSpPr>
          <p:spPr>
            <a:xfrm>
              <a:off x="5127975" y="4751525"/>
              <a:ext cx="328525" cy="37700"/>
            </a:xfrm>
            <a:custGeom>
              <a:avLst/>
              <a:gdLst/>
              <a:ahLst/>
              <a:cxnLst/>
              <a:rect l="l" t="t" r="r" b="b"/>
              <a:pathLst>
                <a:path w="13141" h="1508" extrusionOk="0">
                  <a:moveTo>
                    <a:pt x="1" y="1424"/>
                  </a:moveTo>
                  <a:cubicBezTo>
                    <a:pt x="126" y="1005"/>
                    <a:pt x="314" y="796"/>
                    <a:pt x="817" y="859"/>
                  </a:cubicBezTo>
                  <a:cubicBezTo>
                    <a:pt x="1277" y="921"/>
                    <a:pt x="1758" y="879"/>
                    <a:pt x="2198" y="691"/>
                  </a:cubicBezTo>
                  <a:cubicBezTo>
                    <a:pt x="2993" y="377"/>
                    <a:pt x="3871" y="335"/>
                    <a:pt x="4687" y="607"/>
                  </a:cubicBezTo>
                  <a:cubicBezTo>
                    <a:pt x="5085" y="775"/>
                    <a:pt x="5503" y="712"/>
                    <a:pt x="5838" y="461"/>
                  </a:cubicBezTo>
                  <a:cubicBezTo>
                    <a:pt x="5985" y="335"/>
                    <a:pt x="6215" y="315"/>
                    <a:pt x="6403" y="231"/>
                  </a:cubicBezTo>
                  <a:cubicBezTo>
                    <a:pt x="6759" y="43"/>
                    <a:pt x="7073" y="1"/>
                    <a:pt x="7282" y="419"/>
                  </a:cubicBezTo>
                  <a:cubicBezTo>
                    <a:pt x="7366" y="587"/>
                    <a:pt x="7512" y="796"/>
                    <a:pt x="7680" y="733"/>
                  </a:cubicBezTo>
                  <a:cubicBezTo>
                    <a:pt x="8203" y="503"/>
                    <a:pt x="8726" y="796"/>
                    <a:pt x="9228" y="775"/>
                  </a:cubicBezTo>
                  <a:cubicBezTo>
                    <a:pt x="9416" y="754"/>
                    <a:pt x="9584" y="775"/>
                    <a:pt x="9730" y="628"/>
                  </a:cubicBezTo>
                  <a:cubicBezTo>
                    <a:pt x="10274" y="22"/>
                    <a:pt x="10860" y="335"/>
                    <a:pt x="11404" y="587"/>
                  </a:cubicBezTo>
                  <a:cubicBezTo>
                    <a:pt x="11739" y="733"/>
                    <a:pt x="11969" y="900"/>
                    <a:pt x="12345" y="670"/>
                  </a:cubicBezTo>
                  <a:cubicBezTo>
                    <a:pt x="12701" y="461"/>
                    <a:pt x="13036" y="607"/>
                    <a:pt x="13141" y="1068"/>
                  </a:cubicBezTo>
                  <a:cubicBezTo>
                    <a:pt x="12053" y="1089"/>
                    <a:pt x="10944" y="1068"/>
                    <a:pt x="9856" y="1131"/>
                  </a:cubicBezTo>
                  <a:cubicBezTo>
                    <a:pt x="8140" y="1235"/>
                    <a:pt x="6403" y="1256"/>
                    <a:pt x="4667" y="1319"/>
                  </a:cubicBezTo>
                  <a:cubicBezTo>
                    <a:pt x="3118" y="1403"/>
                    <a:pt x="1570" y="1507"/>
                    <a:pt x="1" y="1424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2" name="Google Shape;7372;p47"/>
            <p:cNvSpPr/>
            <p:nvPr/>
          </p:nvSpPr>
          <p:spPr>
            <a:xfrm>
              <a:off x="4146125" y="4641675"/>
              <a:ext cx="85825" cy="71700"/>
            </a:xfrm>
            <a:custGeom>
              <a:avLst/>
              <a:gdLst/>
              <a:ahLst/>
              <a:cxnLst/>
              <a:rect l="l" t="t" r="r" b="b"/>
              <a:pathLst>
                <a:path w="3433" h="2868" extrusionOk="0">
                  <a:moveTo>
                    <a:pt x="2930" y="105"/>
                  </a:moveTo>
                  <a:cubicBezTo>
                    <a:pt x="2888" y="461"/>
                    <a:pt x="2616" y="921"/>
                    <a:pt x="3307" y="984"/>
                  </a:cubicBezTo>
                  <a:cubicBezTo>
                    <a:pt x="3411" y="984"/>
                    <a:pt x="3432" y="1172"/>
                    <a:pt x="3411" y="1298"/>
                  </a:cubicBezTo>
                  <a:cubicBezTo>
                    <a:pt x="3370" y="1591"/>
                    <a:pt x="2658" y="2219"/>
                    <a:pt x="2344" y="2219"/>
                  </a:cubicBezTo>
                  <a:cubicBezTo>
                    <a:pt x="2261" y="2219"/>
                    <a:pt x="2114" y="2177"/>
                    <a:pt x="2114" y="2198"/>
                  </a:cubicBezTo>
                  <a:cubicBezTo>
                    <a:pt x="1800" y="2867"/>
                    <a:pt x="1256" y="2365"/>
                    <a:pt x="838" y="2449"/>
                  </a:cubicBezTo>
                  <a:cubicBezTo>
                    <a:pt x="524" y="2532"/>
                    <a:pt x="336" y="2344"/>
                    <a:pt x="189" y="2114"/>
                  </a:cubicBezTo>
                  <a:cubicBezTo>
                    <a:pt x="1" y="1905"/>
                    <a:pt x="43" y="1570"/>
                    <a:pt x="252" y="1382"/>
                  </a:cubicBezTo>
                  <a:cubicBezTo>
                    <a:pt x="629" y="1089"/>
                    <a:pt x="545" y="733"/>
                    <a:pt x="440" y="377"/>
                  </a:cubicBezTo>
                  <a:cubicBezTo>
                    <a:pt x="608" y="377"/>
                    <a:pt x="754" y="315"/>
                    <a:pt x="796" y="126"/>
                  </a:cubicBezTo>
                  <a:cubicBezTo>
                    <a:pt x="1026" y="22"/>
                    <a:pt x="1277" y="1"/>
                    <a:pt x="1507" y="84"/>
                  </a:cubicBezTo>
                  <a:cubicBezTo>
                    <a:pt x="1759" y="461"/>
                    <a:pt x="1800" y="461"/>
                    <a:pt x="2031" y="84"/>
                  </a:cubicBezTo>
                  <a:cubicBezTo>
                    <a:pt x="2323" y="1"/>
                    <a:pt x="2637" y="22"/>
                    <a:pt x="2930" y="105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3" name="Google Shape;7373;p47"/>
            <p:cNvSpPr/>
            <p:nvPr/>
          </p:nvSpPr>
          <p:spPr>
            <a:xfrm>
              <a:off x="4157125" y="4770875"/>
              <a:ext cx="166375" cy="35075"/>
            </a:xfrm>
            <a:custGeom>
              <a:avLst/>
              <a:gdLst/>
              <a:ahLst/>
              <a:cxnLst/>
              <a:rect l="l" t="t" r="r" b="b"/>
              <a:pathLst>
                <a:path w="6655" h="1403" extrusionOk="0">
                  <a:moveTo>
                    <a:pt x="0" y="1194"/>
                  </a:moveTo>
                  <a:cubicBezTo>
                    <a:pt x="419" y="712"/>
                    <a:pt x="1026" y="503"/>
                    <a:pt x="1507" y="712"/>
                  </a:cubicBezTo>
                  <a:cubicBezTo>
                    <a:pt x="1695" y="796"/>
                    <a:pt x="1821" y="901"/>
                    <a:pt x="2072" y="796"/>
                  </a:cubicBezTo>
                  <a:cubicBezTo>
                    <a:pt x="2490" y="566"/>
                    <a:pt x="2511" y="587"/>
                    <a:pt x="2888" y="922"/>
                  </a:cubicBezTo>
                  <a:cubicBezTo>
                    <a:pt x="3097" y="880"/>
                    <a:pt x="3097" y="670"/>
                    <a:pt x="3181" y="524"/>
                  </a:cubicBezTo>
                  <a:cubicBezTo>
                    <a:pt x="3432" y="1"/>
                    <a:pt x="3474" y="1"/>
                    <a:pt x="3976" y="398"/>
                  </a:cubicBezTo>
                  <a:cubicBezTo>
                    <a:pt x="4080" y="482"/>
                    <a:pt x="4185" y="524"/>
                    <a:pt x="4311" y="524"/>
                  </a:cubicBezTo>
                  <a:cubicBezTo>
                    <a:pt x="5022" y="461"/>
                    <a:pt x="5838" y="775"/>
                    <a:pt x="6424" y="43"/>
                  </a:cubicBezTo>
                  <a:cubicBezTo>
                    <a:pt x="6654" y="398"/>
                    <a:pt x="6528" y="733"/>
                    <a:pt x="6570" y="1047"/>
                  </a:cubicBezTo>
                  <a:cubicBezTo>
                    <a:pt x="4792" y="1403"/>
                    <a:pt x="3013" y="1173"/>
                    <a:pt x="1235" y="1235"/>
                  </a:cubicBezTo>
                  <a:cubicBezTo>
                    <a:pt x="816" y="1235"/>
                    <a:pt x="419" y="1214"/>
                    <a:pt x="0" y="1194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4" name="Google Shape;7374;p47"/>
            <p:cNvSpPr/>
            <p:nvPr/>
          </p:nvSpPr>
          <p:spPr>
            <a:xfrm>
              <a:off x="4737750" y="4641675"/>
              <a:ext cx="88950" cy="35600"/>
            </a:xfrm>
            <a:custGeom>
              <a:avLst/>
              <a:gdLst/>
              <a:ahLst/>
              <a:cxnLst/>
              <a:rect l="l" t="t" r="r" b="b"/>
              <a:pathLst>
                <a:path w="3558" h="1424" extrusionOk="0">
                  <a:moveTo>
                    <a:pt x="3558" y="377"/>
                  </a:moveTo>
                  <a:cubicBezTo>
                    <a:pt x="3474" y="1110"/>
                    <a:pt x="3160" y="1424"/>
                    <a:pt x="2595" y="1172"/>
                  </a:cubicBezTo>
                  <a:cubicBezTo>
                    <a:pt x="1967" y="921"/>
                    <a:pt x="1319" y="942"/>
                    <a:pt x="691" y="733"/>
                  </a:cubicBezTo>
                  <a:cubicBezTo>
                    <a:pt x="377" y="628"/>
                    <a:pt x="42" y="587"/>
                    <a:pt x="1" y="168"/>
                  </a:cubicBezTo>
                  <a:cubicBezTo>
                    <a:pt x="147" y="22"/>
                    <a:pt x="377" y="1"/>
                    <a:pt x="545" y="105"/>
                  </a:cubicBezTo>
                  <a:cubicBezTo>
                    <a:pt x="649" y="461"/>
                    <a:pt x="963" y="356"/>
                    <a:pt x="1214" y="356"/>
                  </a:cubicBezTo>
                  <a:cubicBezTo>
                    <a:pt x="1988" y="419"/>
                    <a:pt x="2783" y="231"/>
                    <a:pt x="3558" y="377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5" name="Google Shape;7375;p47"/>
            <p:cNvSpPr/>
            <p:nvPr/>
          </p:nvSpPr>
          <p:spPr>
            <a:xfrm>
              <a:off x="4756050" y="4770350"/>
              <a:ext cx="79550" cy="27225"/>
            </a:xfrm>
            <a:custGeom>
              <a:avLst/>
              <a:gdLst/>
              <a:ahLst/>
              <a:cxnLst/>
              <a:rect l="l" t="t" r="r" b="b"/>
              <a:pathLst>
                <a:path w="3182" h="1089" extrusionOk="0">
                  <a:moveTo>
                    <a:pt x="1" y="901"/>
                  </a:moveTo>
                  <a:cubicBezTo>
                    <a:pt x="189" y="378"/>
                    <a:pt x="754" y="398"/>
                    <a:pt x="1110" y="106"/>
                  </a:cubicBezTo>
                  <a:cubicBezTo>
                    <a:pt x="1235" y="1"/>
                    <a:pt x="1403" y="85"/>
                    <a:pt x="1486" y="189"/>
                  </a:cubicBezTo>
                  <a:cubicBezTo>
                    <a:pt x="1863" y="608"/>
                    <a:pt x="2282" y="608"/>
                    <a:pt x="2763" y="419"/>
                  </a:cubicBezTo>
                  <a:cubicBezTo>
                    <a:pt x="2993" y="315"/>
                    <a:pt x="3160" y="440"/>
                    <a:pt x="3181" y="691"/>
                  </a:cubicBezTo>
                  <a:cubicBezTo>
                    <a:pt x="2302" y="963"/>
                    <a:pt x="1382" y="922"/>
                    <a:pt x="482" y="1026"/>
                  </a:cubicBezTo>
                  <a:cubicBezTo>
                    <a:pt x="315" y="1089"/>
                    <a:pt x="126" y="1026"/>
                    <a:pt x="1" y="90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6" name="Google Shape;7376;p47"/>
            <p:cNvSpPr/>
            <p:nvPr/>
          </p:nvSpPr>
          <p:spPr>
            <a:xfrm>
              <a:off x="5655775" y="4760950"/>
              <a:ext cx="97325" cy="21475"/>
            </a:xfrm>
            <a:custGeom>
              <a:avLst/>
              <a:gdLst/>
              <a:ahLst/>
              <a:cxnLst/>
              <a:rect l="l" t="t" r="r" b="b"/>
              <a:pathLst>
                <a:path w="3893" h="859" extrusionOk="0">
                  <a:moveTo>
                    <a:pt x="0" y="461"/>
                  </a:moveTo>
                  <a:cubicBezTo>
                    <a:pt x="105" y="210"/>
                    <a:pt x="293" y="230"/>
                    <a:pt x="503" y="210"/>
                  </a:cubicBezTo>
                  <a:cubicBezTo>
                    <a:pt x="1486" y="189"/>
                    <a:pt x="2469" y="314"/>
                    <a:pt x="3432" y="42"/>
                  </a:cubicBezTo>
                  <a:cubicBezTo>
                    <a:pt x="3599" y="0"/>
                    <a:pt x="3788" y="63"/>
                    <a:pt x="3892" y="210"/>
                  </a:cubicBezTo>
                  <a:cubicBezTo>
                    <a:pt x="3139" y="461"/>
                    <a:pt x="2428" y="858"/>
                    <a:pt x="1570" y="565"/>
                  </a:cubicBezTo>
                  <a:cubicBezTo>
                    <a:pt x="1089" y="398"/>
                    <a:pt x="524" y="607"/>
                    <a:pt x="0" y="461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7" name="Google Shape;7377;p47"/>
            <p:cNvSpPr/>
            <p:nvPr/>
          </p:nvSpPr>
          <p:spPr>
            <a:xfrm>
              <a:off x="4661900" y="4641675"/>
              <a:ext cx="47625" cy="31425"/>
            </a:xfrm>
            <a:custGeom>
              <a:avLst/>
              <a:gdLst/>
              <a:ahLst/>
              <a:cxnLst/>
              <a:rect l="l" t="t" r="r" b="b"/>
              <a:pathLst>
                <a:path w="1905" h="1257" extrusionOk="0">
                  <a:moveTo>
                    <a:pt x="22" y="210"/>
                  </a:moveTo>
                  <a:lnTo>
                    <a:pt x="22" y="64"/>
                  </a:lnTo>
                  <a:cubicBezTo>
                    <a:pt x="314" y="1"/>
                    <a:pt x="628" y="1"/>
                    <a:pt x="921" y="84"/>
                  </a:cubicBezTo>
                  <a:cubicBezTo>
                    <a:pt x="1089" y="587"/>
                    <a:pt x="1507" y="294"/>
                    <a:pt x="1800" y="377"/>
                  </a:cubicBezTo>
                  <a:cubicBezTo>
                    <a:pt x="1842" y="628"/>
                    <a:pt x="1863" y="880"/>
                    <a:pt x="1905" y="1256"/>
                  </a:cubicBezTo>
                  <a:cubicBezTo>
                    <a:pt x="1570" y="1005"/>
                    <a:pt x="1151" y="880"/>
                    <a:pt x="733" y="900"/>
                  </a:cubicBezTo>
                  <a:cubicBezTo>
                    <a:pt x="335" y="900"/>
                    <a:pt x="1" y="712"/>
                    <a:pt x="22" y="21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8" name="Google Shape;7378;p47"/>
            <p:cNvSpPr/>
            <p:nvPr/>
          </p:nvSpPr>
          <p:spPr>
            <a:xfrm>
              <a:off x="4328700" y="4766700"/>
              <a:ext cx="46050" cy="36125"/>
            </a:xfrm>
            <a:custGeom>
              <a:avLst/>
              <a:gdLst/>
              <a:ahLst/>
              <a:cxnLst/>
              <a:rect l="l" t="t" r="r" b="b"/>
              <a:pathLst>
                <a:path w="1842" h="1445" extrusionOk="0">
                  <a:moveTo>
                    <a:pt x="63" y="1214"/>
                  </a:moveTo>
                  <a:cubicBezTo>
                    <a:pt x="84" y="984"/>
                    <a:pt x="0" y="586"/>
                    <a:pt x="461" y="858"/>
                  </a:cubicBezTo>
                  <a:cubicBezTo>
                    <a:pt x="712" y="1068"/>
                    <a:pt x="1067" y="1089"/>
                    <a:pt x="1360" y="963"/>
                  </a:cubicBezTo>
                  <a:cubicBezTo>
                    <a:pt x="1486" y="712"/>
                    <a:pt x="1235" y="503"/>
                    <a:pt x="1318" y="272"/>
                  </a:cubicBezTo>
                  <a:cubicBezTo>
                    <a:pt x="1360" y="147"/>
                    <a:pt x="1402" y="42"/>
                    <a:pt x="1549" y="42"/>
                  </a:cubicBezTo>
                  <a:cubicBezTo>
                    <a:pt x="1674" y="0"/>
                    <a:pt x="1779" y="84"/>
                    <a:pt x="1800" y="210"/>
                  </a:cubicBezTo>
                  <a:cubicBezTo>
                    <a:pt x="1821" y="544"/>
                    <a:pt x="1821" y="858"/>
                    <a:pt x="1842" y="1193"/>
                  </a:cubicBezTo>
                  <a:cubicBezTo>
                    <a:pt x="1277" y="1423"/>
                    <a:pt x="628" y="1444"/>
                    <a:pt x="63" y="1214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9" name="Google Shape;7379;p47"/>
            <p:cNvSpPr/>
            <p:nvPr/>
          </p:nvSpPr>
          <p:spPr>
            <a:xfrm>
              <a:off x="4059825" y="4643250"/>
              <a:ext cx="44500" cy="28275"/>
            </a:xfrm>
            <a:custGeom>
              <a:avLst/>
              <a:gdLst/>
              <a:ahLst/>
              <a:cxnLst/>
              <a:rect l="l" t="t" r="r" b="b"/>
              <a:pathLst>
                <a:path w="1780" h="1131" extrusionOk="0">
                  <a:moveTo>
                    <a:pt x="1779" y="189"/>
                  </a:moveTo>
                  <a:cubicBezTo>
                    <a:pt x="1716" y="356"/>
                    <a:pt x="1653" y="524"/>
                    <a:pt x="1612" y="691"/>
                  </a:cubicBezTo>
                  <a:cubicBezTo>
                    <a:pt x="1486" y="1047"/>
                    <a:pt x="1256" y="1130"/>
                    <a:pt x="1089" y="817"/>
                  </a:cubicBezTo>
                  <a:cubicBezTo>
                    <a:pt x="817" y="356"/>
                    <a:pt x="273" y="649"/>
                    <a:pt x="1" y="314"/>
                  </a:cubicBezTo>
                  <a:cubicBezTo>
                    <a:pt x="565" y="1"/>
                    <a:pt x="1172" y="231"/>
                    <a:pt x="1779" y="189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0" name="Google Shape;7380;p47"/>
            <p:cNvSpPr/>
            <p:nvPr/>
          </p:nvSpPr>
          <p:spPr>
            <a:xfrm>
              <a:off x="5535975" y="4766700"/>
              <a:ext cx="62275" cy="7875"/>
            </a:xfrm>
            <a:custGeom>
              <a:avLst/>
              <a:gdLst/>
              <a:ahLst/>
              <a:cxnLst/>
              <a:rect l="l" t="t" r="r" b="b"/>
              <a:pathLst>
                <a:path w="2491" h="315" extrusionOk="0">
                  <a:moveTo>
                    <a:pt x="1" y="314"/>
                  </a:moveTo>
                  <a:cubicBezTo>
                    <a:pt x="43" y="168"/>
                    <a:pt x="106" y="0"/>
                    <a:pt x="273" y="0"/>
                  </a:cubicBezTo>
                  <a:lnTo>
                    <a:pt x="2198" y="0"/>
                  </a:lnTo>
                  <a:cubicBezTo>
                    <a:pt x="2365" y="0"/>
                    <a:pt x="2449" y="147"/>
                    <a:pt x="2491" y="293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1" name="Google Shape;7381;p47"/>
            <p:cNvSpPr/>
            <p:nvPr/>
          </p:nvSpPr>
          <p:spPr>
            <a:xfrm>
              <a:off x="4463125" y="4771400"/>
              <a:ext cx="35600" cy="20950"/>
            </a:xfrm>
            <a:custGeom>
              <a:avLst/>
              <a:gdLst/>
              <a:ahLst/>
              <a:cxnLst/>
              <a:rect l="l" t="t" r="r" b="b"/>
              <a:pathLst>
                <a:path w="1424" h="838" extrusionOk="0">
                  <a:moveTo>
                    <a:pt x="1" y="838"/>
                  </a:moveTo>
                  <a:cubicBezTo>
                    <a:pt x="84" y="64"/>
                    <a:pt x="189" y="1"/>
                    <a:pt x="817" y="356"/>
                  </a:cubicBezTo>
                  <a:cubicBezTo>
                    <a:pt x="1026" y="482"/>
                    <a:pt x="1382" y="440"/>
                    <a:pt x="1423" y="796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2" name="Google Shape;7382;p47"/>
            <p:cNvSpPr/>
            <p:nvPr/>
          </p:nvSpPr>
          <p:spPr>
            <a:xfrm>
              <a:off x="4622150" y="4774550"/>
              <a:ext cx="36125" cy="23550"/>
            </a:xfrm>
            <a:custGeom>
              <a:avLst/>
              <a:gdLst/>
              <a:ahLst/>
              <a:cxnLst/>
              <a:rect l="l" t="t" r="r" b="b"/>
              <a:pathLst>
                <a:path w="1445" h="942" extrusionOk="0">
                  <a:moveTo>
                    <a:pt x="21" y="816"/>
                  </a:moveTo>
                  <a:cubicBezTo>
                    <a:pt x="42" y="670"/>
                    <a:pt x="0" y="440"/>
                    <a:pt x="252" y="440"/>
                  </a:cubicBezTo>
                  <a:cubicBezTo>
                    <a:pt x="398" y="440"/>
                    <a:pt x="544" y="586"/>
                    <a:pt x="670" y="482"/>
                  </a:cubicBezTo>
                  <a:cubicBezTo>
                    <a:pt x="1277" y="0"/>
                    <a:pt x="1319" y="482"/>
                    <a:pt x="1444" y="879"/>
                  </a:cubicBezTo>
                  <a:cubicBezTo>
                    <a:pt x="963" y="942"/>
                    <a:pt x="482" y="921"/>
                    <a:pt x="21" y="816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3" name="Google Shape;7383;p47"/>
            <p:cNvSpPr/>
            <p:nvPr/>
          </p:nvSpPr>
          <p:spPr>
            <a:xfrm>
              <a:off x="4090700" y="4793900"/>
              <a:ext cx="35575" cy="15200"/>
            </a:xfrm>
            <a:custGeom>
              <a:avLst/>
              <a:gdLst/>
              <a:ahLst/>
              <a:cxnLst/>
              <a:rect l="l" t="t" r="r" b="b"/>
              <a:pathLst>
                <a:path w="1423" h="608" extrusionOk="0">
                  <a:moveTo>
                    <a:pt x="0" y="314"/>
                  </a:moveTo>
                  <a:cubicBezTo>
                    <a:pt x="21" y="189"/>
                    <a:pt x="63" y="1"/>
                    <a:pt x="167" y="42"/>
                  </a:cubicBezTo>
                  <a:cubicBezTo>
                    <a:pt x="565" y="210"/>
                    <a:pt x="1046" y="1"/>
                    <a:pt x="1423" y="314"/>
                  </a:cubicBezTo>
                  <a:cubicBezTo>
                    <a:pt x="942" y="607"/>
                    <a:pt x="460" y="503"/>
                    <a:pt x="0" y="314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4" name="Google Shape;7384;p47"/>
            <p:cNvSpPr/>
            <p:nvPr/>
          </p:nvSpPr>
          <p:spPr>
            <a:xfrm>
              <a:off x="5097625" y="4772975"/>
              <a:ext cx="17300" cy="20950"/>
            </a:xfrm>
            <a:custGeom>
              <a:avLst/>
              <a:gdLst/>
              <a:ahLst/>
              <a:cxnLst/>
              <a:rect l="l" t="t" r="r" b="b"/>
              <a:pathLst>
                <a:path w="692" h="838" extrusionOk="0">
                  <a:moveTo>
                    <a:pt x="1" y="607"/>
                  </a:moveTo>
                  <a:cubicBezTo>
                    <a:pt x="210" y="482"/>
                    <a:pt x="440" y="1"/>
                    <a:pt x="691" y="586"/>
                  </a:cubicBezTo>
                  <a:cubicBezTo>
                    <a:pt x="524" y="817"/>
                    <a:pt x="168" y="838"/>
                    <a:pt x="1" y="607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5" name="Google Shape;7385;p47"/>
            <p:cNvSpPr/>
            <p:nvPr/>
          </p:nvSpPr>
          <p:spPr>
            <a:xfrm>
              <a:off x="4866425" y="4778200"/>
              <a:ext cx="18350" cy="15725"/>
            </a:xfrm>
            <a:custGeom>
              <a:avLst/>
              <a:gdLst/>
              <a:ahLst/>
              <a:cxnLst/>
              <a:rect l="l" t="t" r="r" b="b"/>
              <a:pathLst>
                <a:path w="734" h="629" extrusionOk="0">
                  <a:moveTo>
                    <a:pt x="1" y="398"/>
                  </a:moveTo>
                  <a:cubicBezTo>
                    <a:pt x="524" y="1"/>
                    <a:pt x="524" y="1"/>
                    <a:pt x="733" y="440"/>
                  </a:cubicBezTo>
                  <a:cubicBezTo>
                    <a:pt x="524" y="629"/>
                    <a:pt x="189" y="608"/>
                    <a:pt x="1" y="398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6" name="Google Shape;7386;p47"/>
            <p:cNvSpPr/>
            <p:nvPr/>
          </p:nvSpPr>
          <p:spPr>
            <a:xfrm>
              <a:off x="5607125" y="4768800"/>
              <a:ext cx="22000" cy="12050"/>
            </a:xfrm>
            <a:custGeom>
              <a:avLst/>
              <a:gdLst/>
              <a:ahLst/>
              <a:cxnLst/>
              <a:rect l="l" t="t" r="r" b="b"/>
              <a:pathLst>
                <a:path w="880" h="482" extrusionOk="0">
                  <a:moveTo>
                    <a:pt x="1" y="230"/>
                  </a:moveTo>
                  <a:cubicBezTo>
                    <a:pt x="252" y="0"/>
                    <a:pt x="628" y="0"/>
                    <a:pt x="879" y="230"/>
                  </a:cubicBezTo>
                  <a:cubicBezTo>
                    <a:pt x="628" y="481"/>
                    <a:pt x="252" y="481"/>
                    <a:pt x="1" y="23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7" name="Google Shape;7387;p47"/>
            <p:cNvSpPr/>
            <p:nvPr/>
          </p:nvSpPr>
          <p:spPr>
            <a:xfrm>
              <a:off x="4130450" y="4645350"/>
              <a:ext cx="17800" cy="15175"/>
            </a:xfrm>
            <a:custGeom>
              <a:avLst/>
              <a:gdLst/>
              <a:ahLst/>
              <a:cxnLst/>
              <a:rect l="l" t="t" r="r" b="b"/>
              <a:pathLst>
                <a:path w="712" h="607" extrusionOk="0">
                  <a:moveTo>
                    <a:pt x="712" y="230"/>
                  </a:moveTo>
                  <a:lnTo>
                    <a:pt x="502" y="356"/>
                  </a:lnTo>
                  <a:cubicBezTo>
                    <a:pt x="105" y="607"/>
                    <a:pt x="105" y="607"/>
                    <a:pt x="0" y="84"/>
                  </a:cubicBezTo>
                  <a:cubicBezTo>
                    <a:pt x="230" y="21"/>
                    <a:pt x="481" y="0"/>
                    <a:pt x="712" y="42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8" name="Google Shape;7388;p47"/>
            <p:cNvSpPr/>
            <p:nvPr/>
          </p:nvSpPr>
          <p:spPr>
            <a:xfrm>
              <a:off x="4582925" y="4785525"/>
              <a:ext cx="17800" cy="12575"/>
            </a:xfrm>
            <a:custGeom>
              <a:avLst/>
              <a:gdLst/>
              <a:ahLst/>
              <a:cxnLst/>
              <a:rect l="l" t="t" r="r" b="b"/>
              <a:pathLst>
                <a:path w="712" h="503" extrusionOk="0">
                  <a:moveTo>
                    <a:pt x="0" y="294"/>
                  </a:moveTo>
                  <a:cubicBezTo>
                    <a:pt x="251" y="84"/>
                    <a:pt x="523" y="1"/>
                    <a:pt x="712" y="377"/>
                  </a:cubicBezTo>
                  <a:cubicBezTo>
                    <a:pt x="481" y="503"/>
                    <a:pt x="188" y="482"/>
                    <a:pt x="0" y="294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9" name="Google Shape;7389;p47"/>
            <p:cNvSpPr/>
            <p:nvPr/>
          </p:nvSpPr>
          <p:spPr>
            <a:xfrm>
              <a:off x="4689100" y="4786575"/>
              <a:ext cx="13625" cy="11000"/>
            </a:xfrm>
            <a:custGeom>
              <a:avLst/>
              <a:gdLst/>
              <a:ahLst/>
              <a:cxnLst/>
              <a:rect l="l" t="t" r="r" b="b"/>
              <a:pathLst>
                <a:path w="545" h="440" extrusionOk="0">
                  <a:moveTo>
                    <a:pt x="1" y="356"/>
                  </a:moveTo>
                  <a:cubicBezTo>
                    <a:pt x="126" y="1"/>
                    <a:pt x="314" y="1"/>
                    <a:pt x="545" y="252"/>
                  </a:cubicBezTo>
                  <a:cubicBezTo>
                    <a:pt x="398" y="419"/>
                    <a:pt x="189" y="440"/>
                    <a:pt x="1" y="356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0" name="Google Shape;7390;p47"/>
            <p:cNvSpPr/>
            <p:nvPr/>
          </p:nvSpPr>
          <p:spPr>
            <a:xfrm>
              <a:off x="5638000" y="4767750"/>
              <a:ext cx="8900" cy="6825"/>
            </a:xfrm>
            <a:custGeom>
              <a:avLst/>
              <a:gdLst/>
              <a:ahLst/>
              <a:cxnLst/>
              <a:rect l="l" t="t" r="r" b="b"/>
              <a:pathLst>
                <a:path w="356" h="273" extrusionOk="0">
                  <a:moveTo>
                    <a:pt x="0" y="230"/>
                  </a:moveTo>
                  <a:cubicBezTo>
                    <a:pt x="21" y="126"/>
                    <a:pt x="42" y="21"/>
                    <a:pt x="167" y="21"/>
                  </a:cubicBezTo>
                  <a:cubicBezTo>
                    <a:pt x="314" y="0"/>
                    <a:pt x="335" y="126"/>
                    <a:pt x="356" y="210"/>
                  </a:cubicBezTo>
                  <a:cubicBezTo>
                    <a:pt x="251" y="272"/>
                    <a:pt x="126" y="272"/>
                    <a:pt x="0" y="23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1" name="Google Shape;7391;p47"/>
            <p:cNvSpPr/>
            <p:nvPr/>
          </p:nvSpPr>
          <p:spPr>
            <a:xfrm>
              <a:off x="4711600" y="4788150"/>
              <a:ext cx="8925" cy="8925"/>
            </a:xfrm>
            <a:custGeom>
              <a:avLst/>
              <a:gdLst/>
              <a:ahLst/>
              <a:cxnLst/>
              <a:rect l="l" t="t" r="r" b="b"/>
              <a:pathLst>
                <a:path w="357" h="357" extrusionOk="0">
                  <a:moveTo>
                    <a:pt x="0" y="189"/>
                  </a:moveTo>
                  <a:cubicBezTo>
                    <a:pt x="105" y="0"/>
                    <a:pt x="231" y="21"/>
                    <a:pt x="356" y="189"/>
                  </a:cubicBezTo>
                  <a:cubicBezTo>
                    <a:pt x="231" y="356"/>
                    <a:pt x="105" y="356"/>
                    <a:pt x="0" y="189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2" name="Google Shape;7392;p47"/>
            <p:cNvSpPr/>
            <p:nvPr/>
          </p:nvSpPr>
          <p:spPr>
            <a:xfrm>
              <a:off x="4844450" y="4783450"/>
              <a:ext cx="8925" cy="9425"/>
            </a:xfrm>
            <a:custGeom>
              <a:avLst/>
              <a:gdLst/>
              <a:ahLst/>
              <a:cxnLst/>
              <a:rect l="l" t="t" r="r" b="b"/>
              <a:pathLst>
                <a:path w="357" h="377" extrusionOk="0">
                  <a:moveTo>
                    <a:pt x="1" y="188"/>
                  </a:moveTo>
                  <a:cubicBezTo>
                    <a:pt x="126" y="0"/>
                    <a:pt x="252" y="21"/>
                    <a:pt x="357" y="209"/>
                  </a:cubicBezTo>
                  <a:cubicBezTo>
                    <a:pt x="231" y="377"/>
                    <a:pt x="126" y="356"/>
                    <a:pt x="1" y="188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3" name="Google Shape;7393;p47"/>
            <p:cNvSpPr/>
            <p:nvPr/>
          </p:nvSpPr>
          <p:spPr>
            <a:xfrm>
              <a:off x="5474250" y="4775075"/>
              <a:ext cx="8400" cy="8400"/>
            </a:xfrm>
            <a:custGeom>
              <a:avLst/>
              <a:gdLst/>
              <a:ahLst/>
              <a:cxnLst/>
              <a:rect l="l" t="t" r="r" b="b"/>
              <a:pathLst>
                <a:path w="336" h="336" extrusionOk="0">
                  <a:moveTo>
                    <a:pt x="1" y="168"/>
                  </a:moveTo>
                  <a:cubicBezTo>
                    <a:pt x="106" y="0"/>
                    <a:pt x="231" y="0"/>
                    <a:pt x="336" y="168"/>
                  </a:cubicBezTo>
                  <a:cubicBezTo>
                    <a:pt x="231" y="335"/>
                    <a:pt x="106" y="335"/>
                    <a:pt x="1" y="168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4" name="Google Shape;7394;p47"/>
            <p:cNvSpPr/>
            <p:nvPr/>
          </p:nvSpPr>
          <p:spPr>
            <a:xfrm>
              <a:off x="5097125" y="4725900"/>
              <a:ext cx="52850" cy="39775"/>
            </a:xfrm>
            <a:custGeom>
              <a:avLst/>
              <a:gdLst/>
              <a:ahLst/>
              <a:cxnLst/>
              <a:rect l="l" t="t" r="r" b="b"/>
              <a:pathLst>
                <a:path w="2114" h="1591" extrusionOk="0">
                  <a:moveTo>
                    <a:pt x="42" y="1109"/>
                  </a:moveTo>
                  <a:cubicBezTo>
                    <a:pt x="84" y="942"/>
                    <a:pt x="147" y="754"/>
                    <a:pt x="167" y="586"/>
                  </a:cubicBezTo>
                  <a:cubicBezTo>
                    <a:pt x="209" y="210"/>
                    <a:pt x="439" y="126"/>
                    <a:pt x="732" y="231"/>
                  </a:cubicBezTo>
                  <a:cubicBezTo>
                    <a:pt x="1088" y="335"/>
                    <a:pt x="1402" y="461"/>
                    <a:pt x="1695" y="105"/>
                  </a:cubicBezTo>
                  <a:cubicBezTo>
                    <a:pt x="1779" y="0"/>
                    <a:pt x="1925" y="0"/>
                    <a:pt x="2009" y="105"/>
                  </a:cubicBezTo>
                  <a:cubicBezTo>
                    <a:pt x="2113" y="210"/>
                    <a:pt x="2030" y="314"/>
                    <a:pt x="2009" y="419"/>
                  </a:cubicBezTo>
                  <a:cubicBezTo>
                    <a:pt x="1967" y="796"/>
                    <a:pt x="1611" y="1068"/>
                    <a:pt x="1255" y="1005"/>
                  </a:cubicBezTo>
                  <a:cubicBezTo>
                    <a:pt x="879" y="963"/>
                    <a:pt x="732" y="1026"/>
                    <a:pt x="607" y="1360"/>
                  </a:cubicBezTo>
                  <a:cubicBezTo>
                    <a:pt x="565" y="1528"/>
                    <a:pt x="398" y="1591"/>
                    <a:pt x="251" y="1528"/>
                  </a:cubicBezTo>
                  <a:cubicBezTo>
                    <a:pt x="84" y="1444"/>
                    <a:pt x="0" y="1277"/>
                    <a:pt x="42" y="1109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5" name="Google Shape;7395;p47"/>
            <p:cNvSpPr/>
            <p:nvPr/>
          </p:nvSpPr>
          <p:spPr>
            <a:xfrm>
              <a:off x="5821600" y="4678825"/>
              <a:ext cx="14150" cy="12050"/>
            </a:xfrm>
            <a:custGeom>
              <a:avLst/>
              <a:gdLst/>
              <a:ahLst/>
              <a:cxnLst/>
              <a:rect l="l" t="t" r="r" b="b"/>
              <a:pathLst>
                <a:path w="566" h="482" extrusionOk="0">
                  <a:moveTo>
                    <a:pt x="314" y="482"/>
                  </a:moveTo>
                  <a:cubicBezTo>
                    <a:pt x="168" y="482"/>
                    <a:pt x="0" y="461"/>
                    <a:pt x="21" y="272"/>
                  </a:cubicBezTo>
                  <a:cubicBezTo>
                    <a:pt x="0" y="105"/>
                    <a:pt x="147" y="0"/>
                    <a:pt x="293" y="0"/>
                  </a:cubicBezTo>
                  <a:cubicBezTo>
                    <a:pt x="461" y="0"/>
                    <a:pt x="565" y="126"/>
                    <a:pt x="565" y="293"/>
                  </a:cubicBezTo>
                  <a:cubicBezTo>
                    <a:pt x="565" y="461"/>
                    <a:pt x="440" y="461"/>
                    <a:pt x="314" y="482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6" name="Google Shape;7396;p47"/>
            <p:cNvSpPr/>
            <p:nvPr/>
          </p:nvSpPr>
          <p:spPr>
            <a:xfrm>
              <a:off x="5341400" y="4657375"/>
              <a:ext cx="15725" cy="11525"/>
            </a:xfrm>
            <a:custGeom>
              <a:avLst/>
              <a:gdLst/>
              <a:ahLst/>
              <a:cxnLst/>
              <a:rect l="l" t="t" r="r" b="b"/>
              <a:pathLst>
                <a:path w="629" h="461" extrusionOk="0">
                  <a:moveTo>
                    <a:pt x="210" y="0"/>
                  </a:moveTo>
                  <a:cubicBezTo>
                    <a:pt x="356" y="21"/>
                    <a:pt x="544" y="84"/>
                    <a:pt x="586" y="272"/>
                  </a:cubicBezTo>
                  <a:cubicBezTo>
                    <a:pt x="628" y="398"/>
                    <a:pt x="482" y="461"/>
                    <a:pt x="377" y="461"/>
                  </a:cubicBezTo>
                  <a:cubicBezTo>
                    <a:pt x="189" y="461"/>
                    <a:pt x="0" y="419"/>
                    <a:pt x="21" y="168"/>
                  </a:cubicBezTo>
                  <a:cubicBezTo>
                    <a:pt x="21" y="84"/>
                    <a:pt x="105" y="0"/>
                    <a:pt x="210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7" name="Google Shape;7397;p47"/>
            <p:cNvSpPr/>
            <p:nvPr/>
          </p:nvSpPr>
          <p:spPr>
            <a:xfrm>
              <a:off x="5301650" y="4675150"/>
              <a:ext cx="7875" cy="9975"/>
            </a:xfrm>
            <a:custGeom>
              <a:avLst/>
              <a:gdLst/>
              <a:ahLst/>
              <a:cxnLst/>
              <a:rect l="l" t="t" r="r" b="b"/>
              <a:pathLst>
                <a:path w="315" h="399" extrusionOk="0">
                  <a:moveTo>
                    <a:pt x="314" y="210"/>
                  </a:moveTo>
                  <a:cubicBezTo>
                    <a:pt x="272" y="252"/>
                    <a:pt x="251" y="357"/>
                    <a:pt x="189" y="357"/>
                  </a:cubicBezTo>
                  <a:cubicBezTo>
                    <a:pt x="42" y="398"/>
                    <a:pt x="21" y="273"/>
                    <a:pt x="0" y="168"/>
                  </a:cubicBezTo>
                  <a:cubicBezTo>
                    <a:pt x="0" y="85"/>
                    <a:pt x="63" y="1"/>
                    <a:pt x="168" y="1"/>
                  </a:cubicBezTo>
                  <a:cubicBezTo>
                    <a:pt x="251" y="22"/>
                    <a:pt x="293" y="85"/>
                    <a:pt x="314" y="21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8" name="Google Shape;7398;p47"/>
            <p:cNvSpPr/>
            <p:nvPr/>
          </p:nvSpPr>
          <p:spPr>
            <a:xfrm>
              <a:off x="5360225" y="4679350"/>
              <a:ext cx="5775" cy="5250"/>
            </a:xfrm>
            <a:custGeom>
              <a:avLst/>
              <a:gdLst/>
              <a:ahLst/>
              <a:cxnLst/>
              <a:rect l="l" t="t" r="r" b="b"/>
              <a:pathLst>
                <a:path w="231" h="210" extrusionOk="0">
                  <a:moveTo>
                    <a:pt x="231" y="63"/>
                  </a:moveTo>
                  <a:cubicBezTo>
                    <a:pt x="210" y="105"/>
                    <a:pt x="189" y="168"/>
                    <a:pt x="168" y="209"/>
                  </a:cubicBezTo>
                  <a:cubicBezTo>
                    <a:pt x="105" y="189"/>
                    <a:pt x="42" y="189"/>
                    <a:pt x="22" y="147"/>
                  </a:cubicBezTo>
                  <a:cubicBezTo>
                    <a:pt x="1" y="105"/>
                    <a:pt x="63" y="42"/>
                    <a:pt x="84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9" name="Google Shape;7399;p47"/>
            <p:cNvSpPr/>
            <p:nvPr/>
          </p:nvSpPr>
          <p:spPr>
            <a:xfrm>
              <a:off x="4611175" y="4651100"/>
              <a:ext cx="50225" cy="32975"/>
            </a:xfrm>
            <a:custGeom>
              <a:avLst/>
              <a:gdLst/>
              <a:ahLst/>
              <a:cxnLst/>
              <a:rect l="l" t="t" r="r" b="b"/>
              <a:pathLst>
                <a:path w="2009" h="1319" extrusionOk="0">
                  <a:moveTo>
                    <a:pt x="105" y="0"/>
                  </a:moveTo>
                  <a:lnTo>
                    <a:pt x="837" y="0"/>
                  </a:lnTo>
                  <a:cubicBezTo>
                    <a:pt x="816" y="398"/>
                    <a:pt x="942" y="691"/>
                    <a:pt x="1402" y="691"/>
                  </a:cubicBezTo>
                  <a:cubicBezTo>
                    <a:pt x="1527" y="691"/>
                    <a:pt x="1632" y="712"/>
                    <a:pt x="1758" y="754"/>
                  </a:cubicBezTo>
                  <a:cubicBezTo>
                    <a:pt x="1883" y="795"/>
                    <a:pt x="2009" y="900"/>
                    <a:pt x="1967" y="1067"/>
                  </a:cubicBezTo>
                  <a:cubicBezTo>
                    <a:pt x="1925" y="1214"/>
                    <a:pt x="1799" y="1214"/>
                    <a:pt x="1695" y="1235"/>
                  </a:cubicBezTo>
                  <a:cubicBezTo>
                    <a:pt x="1109" y="1319"/>
                    <a:pt x="691" y="942"/>
                    <a:pt x="230" y="733"/>
                  </a:cubicBezTo>
                  <a:cubicBezTo>
                    <a:pt x="0" y="649"/>
                    <a:pt x="146" y="251"/>
                    <a:pt x="105" y="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0" name="Google Shape;7400;p47"/>
            <p:cNvSpPr/>
            <p:nvPr/>
          </p:nvSpPr>
          <p:spPr>
            <a:xfrm>
              <a:off x="4476200" y="4645875"/>
              <a:ext cx="35600" cy="15175"/>
            </a:xfrm>
            <a:custGeom>
              <a:avLst/>
              <a:gdLst/>
              <a:ahLst/>
              <a:cxnLst/>
              <a:rect l="l" t="t" r="r" b="b"/>
              <a:pathLst>
                <a:path w="1424" h="607" extrusionOk="0">
                  <a:moveTo>
                    <a:pt x="1" y="377"/>
                  </a:moveTo>
                  <a:cubicBezTo>
                    <a:pt x="1" y="168"/>
                    <a:pt x="189" y="0"/>
                    <a:pt x="398" y="42"/>
                  </a:cubicBezTo>
                  <a:lnTo>
                    <a:pt x="1424" y="42"/>
                  </a:lnTo>
                  <a:cubicBezTo>
                    <a:pt x="1068" y="607"/>
                    <a:pt x="545" y="523"/>
                    <a:pt x="1" y="377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1" name="Google Shape;7401;p47"/>
            <p:cNvSpPr/>
            <p:nvPr/>
          </p:nvSpPr>
          <p:spPr>
            <a:xfrm>
              <a:off x="4454750" y="4717525"/>
              <a:ext cx="16775" cy="17300"/>
            </a:xfrm>
            <a:custGeom>
              <a:avLst/>
              <a:gdLst/>
              <a:ahLst/>
              <a:cxnLst/>
              <a:rect l="l" t="t" r="r" b="b"/>
              <a:pathLst>
                <a:path w="671" h="692" extrusionOk="0">
                  <a:moveTo>
                    <a:pt x="336" y="670"/>
                  </a:moveTo>
                  <a:cubicBezTo>
                    <a:pt x="126" y="649"/>
                    <a:pt x="1" y="461"/>
                    <a:pt x="22" y="273"/>
                  </a:cubicBezTo>
                  <a:cubicBezTo>
                    <a:pt x="1" y="126"/>
                    <a:pt x="147" y="1"/>
                    <a:pt x="294" y="43"/>
                  </a:cubicBezTo>
                  <a:cubicBezTo>
                    <a:pt x="503" y="43"/>
                    <a:pt x="670" y="231"/>
                    <a:pt x="649" y="440"/>
                  </a:cubicBezTo>
                  <a:cubicBezTo>
                    <a:pt x="670" y="607"/>
                    <a:pt x="545" y="691"/>
                    <a:pt x="336" y="67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2" name="Google Shape;7402;p47"/>
            <p:cNvSpPr/>
            <p:nvPr/>
          </p:nvSpPr>
          <p:spPr>
            <a:xfrm>
              <a:off x="4406100" y="4660500"/>
              <a:ext cx="12075" cy="13125"/>
            </a:xfrm>
            <a:custGeom>
              <a:avLst/>
              <a:gdLst/>
              <a:ahLst/>
              <a:cxnLst/>
              <a:rect l="l" t="t" r="r" b="b"/>
              <a:pathLst>
                <a:path w="483" h="525" extrusionOk="0">
                  <a:moveTo>
                    <a:pt x="461" y="210"/>
                  </a:moveTo>
                  <a:cubicBezTo>
                    <a:pt x="482" y="336"/>
                    <a:pt x="440" y="440"/>
                    <a:pt x="315" y="461"/>
                  </a:cubicBezTo>
                  <a:cubicBezTo>
                    <a:pt x="147" y="524"/>
                    <a:pt x="1" y="399"/>
                    <a:pt x="22" y="252"/>
                  </a:cubicBezTo>
                  <a:cubicBezTo>
                    <a:pt x="1" y="127"/>
                    <a:pt x="106" y="22"/>
                    <a:pt x="231" y="22"/>
                  </a:cubicBezTo>
                  <a:cubicBezTo>
                    <a:pt x="336" y="1"/>
                    <a:pt x="461" y="85"/>
                    <a:pt x="461" y="210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3" name="Google Shape;7403;p47"/>
            <p:cNvSpPr/>
            <p:nvPr/>
          </p:nvSpPr>
          <p:spPr>
            <a:xfrm>
              <a:off x="4832950" y="4741075"/>
              <a:ext cx="5250" cy="5775"/>
            </a:xfrm>
            <a:custGeom>
              <a:avLst/>
              <a:gdLst/>
              <a:ahLst/>
              <a:cxnLst/>
              <a:rect l="l" t="t" r="r" b="b"/>
              <a:pathLst>
                <a:path w="210" h="231" extrusionOk="0">
                  <a:moveTo>
                    <a:pt x="210" y="84"/>
                  </a:moveTo>
                  <a:cubicBezTo>
                    <a:pt x="189" y="126"/>
                    <a:pt x="189" y="209"/>
                    <a:pt x="147" y="209"/>
                  </a:cubicBezTo>
                  <a:cubicBezTo>
                    <a:pt x="105" y="230"/>
                    <a:pt x="42" y="189"/>
                    <a:pt x="1" y="168"/>
                  </a:cubicBezTo>
                  <a:cubicBezTo>
                    <a:pt x="22" y="105"/>
                    <a:pt x="42" y="42"/>
                    <a:pt x="63" y="21"/>
                  </a:cubicBezTo>
                  <a:cubicBezTo>
                    <a:pt x="105" y="0"/>
                    <a:pt x="168" y="63"/>
                    <a:pt x="210" y="84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4" name="Google Shape;7404;p47"/>
            <p:cNvSpPr/>
            <p:nvPr/>
          </p:nvSpPr>
          <p:spPr>
            <a:xfrm>
              <a:off x="4753450" y="4670450"/>
              <a:ext cx="5250" cy="5250"/>
            </a:xfrm>
            <a:custGeom>
              <a:avLst/>
              <a:gdLst/>
              <a:ahLst/>
              <a:cxnLst/>
              <a:rect l="l" t="t" r="r" b="b"/>
              <a:pathLst>
                <a:path w="210" h="210" extrusionOk="0">
                  <a:moveTo>
                    <a:pt x="209" y="63"/>
                  </a:moveTo>
                  <a:cubicBezTo>
                    <a:pt x="189" y="105"/>
                    <a:pt x="168" y="189"/>
                    <a:pt x="126" y="210"/>
                  </a:cubicBezTo>
                  <a:cubicBezTo>
                    <a:pt x="105" y="210"/>
                    <a:pt x="42" y="168"/>
                    <a:pt x="0" y="147"/>
                  </a:cubicBezTo>
                  <a:cubicBezTo>
                    <a:pt x="21" y="105"/>
                    <a:pt x="21" y="21"/>
                    <a:pt x="63" y="1"/>
                  </a:cubicBezTo>
                  <a:cubicBezTo>
                    <a:pt x="105" y="1"/>
                    <a:pt x="147" y="42"/>
                    <a:pt x="209" y="63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5" name="Google Shape;7405;p47"/>
            <p:cNvSpPr/>
            <p:nvPr/>
          </p:nvSpPr>
          <p:spPr>
            <a:xfrm>
              <a:off x="4300975" y="4696075"/>
              <a:ext cx="10475" cy="7350"/>
            </a:xfrm>
            <a:custGeom>
              <a:avLst/>
              <a:gdLst/>
              <a:ahLst/>
              <a:cxnLst/>
              <a:rect l="l" t="t" r="r" b="b"/>
              <a:pathLst>
                <a:path w="419" h="294" extrusionOk="0">
                  <a:moveTo>
                    <a:pt x="189" y="294"/>
                  </a:moveTo>
                  <a:cubicBezTo>
                    <a:pt x="63" y="273"/>
                    <a:pt x="0" y="231"/>
                    <a:pt x="21" y="147"/>
                  </a:cubicBezTo>
                  <a:cubicBezTo>
                    <a:pt x="21" y="43"/>
                    <a:pt x="105" y="1"/>
                    <a:pt x="189" y="1"/>
                  </a:cubicBezTo>
                  <a:cubicBezTo>
                    <a:pt x="314" y="1"/>
                    <a:pt x="419" y="64"/>
                    <a:pt x="356" y="210"/>
                  </a:cubicBezTo>
                  <a:cubicBezTo>
                    <a:pt x="356" y="252"/>
                    <a:pt x="230" y="294"/>
                    <a:pt x="189" y="294"/>
                  </a:cubicBezTo>
                  <a:close/>
                </a:path>
              </a:pathLst>
            </a:custGeom>
            <a:solidFill>
              <a:schemeClr val="lt2">
                <a:alpha val="3393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8916" y="1703580"/>
            <a:ext cx="10058400" cy="479940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8692" y="-58295"/>
            <a:ext cx="1582575" cy="1265687"/>
          </a:xfrm>
          <a:prstGeom prst="rect">
            <a:avLst/>
          </a:prstGeom>
        </p:spPr>
      </p:pic>
      <p:sp>
        <p:nvSpPr>
          <p:cNvPr id="50" name="Google Shape;7363;p47"/>
          <p:cNvSpPr/>
          <p:nvPr/>
        </p:nvSpPr>
        <p:spPr>
          <a:xfrm>
            <a:off x="691806" y="1269191"/>
            <a:ext cx="1154219" cy="1038440"/>
          </a:xfrm>
          <a:custGeom>
            <a:avLst/>
            <a:gdLst/>
            <a:ahLst/>
            <a:cxnLst/>
            <a:rect l="l" t="t" r="r" b="b"/>
            <a:pathLst>
              <a:path w="17306" h="18097" extrusionOk="0">
                <a:moveTo>
                  <a:pt x="12123" y="1"/>
                </a:moveTo>
                <a:lnTo>
                  <a:pt x="0" y="13177"/>
                </a:lnTo>
                <a:lnTo>
                  <a:pt x="44" y="13265"/>
                </a:lnTo>
                <a:lnTo>
                  <a:pt x="132" y="13485"/>
                </a:lnTo>
                <a:lnTo>
                  <a:pt x="308" y="13529"/>
                </a:lnTo>
                <a:lnTo>
                  <a:pt x="483" y="13617"/>
                </a:lnTo>
                <a:lnTo>
                  <a:pt x="571" y="13792"/>
                </a:lnTo>
                <a:lnTo>
                  <a:pt x="659" y="13968"/>
                </a:lnTo>
                <a:lnTo>
                  <a:pt x="835" y="14056"/>
                </a:lnTo>
                <a:lnTo>
                  <a:pt x="1011" y="14100"/>
                </a:lnTo>
                <a:lnTo>
                  <a:pt x="1098" y="14275"/>
                </a:lnTo>
                <a:lnTo>
                  <a:pt x="1142" y="14495"/>
                </a:lnTo>
                <a:lnTo>
                  <a:pt x="1186" y="14495"/>
                </a:lnTo>
                <a:lnTo>
                  <a:pt x="1362" y="14539"/>
                </a:lnTo>
                <a:lnTo>
                  <a:pt x="1538" y="14627"/>
                </a:lnTo>
                <a:lnTo>
                  <a:pt x="1625" y="14802"/>
                </a:lnTo>
                <a:lnTo>
                  <a:pt x="1669" y="14978"/>
                </a:lnTo>
                <a:lnTo>
                  <a:pt x="1713" y="14978"/>
                </a:lnTo>
                <a:lnTo>
                  <a:pt x="1889" y="15066"/>
                </a:lnTo>
                <a:lnTo>
                  <a:pt x="2065" y="15110"/>
                </a:lnTo>
                <a:lnTo>
                  <a:pt x="2109" y="15286"/>
                </a:lnTo>
                <a:lnTo>
                  <a:pt x="2196" y="15461"/>
                </a:lnTo>
                <a:lnTo>
                  <a:pt x="2196" y="15505"/>
                </a:lnTo>
                <a:lnTo>
                  <a:pt x="2416" y="15549"/>
                </a:lnTo>
                <a:lnTo>
                  <a:pt x="2592" y="15593"/>
                </a:lnTo>
                <a:lnTo>
                  <a:pt x="2636" y="15813"/>
                </a:lnTo>
                <a:lnTo>
                  <a:pt x="2723" y="15988"/>
                </a:lnTo>
                <a:lnTo>
                  <a:pt x="2899" y="16032"/>
                </a:lnTo>
                <a:lnTo>
                  <a:pt x="3119" y="16120"/>
                </a:lnTo>
                <a:lnTo>
                  <a:pt x="3163" y="16296"/>
                </a:lnTo>
                <a:lnTo>
                  <a:pt x="3251" y="16471"/>
                </a:lnTo>
                <a:lnTo>
                  <a:pt x="3251" y="16515"/>
                </a:lnTo>
                <a:lnTo>
                  <a:pt x="3426" y="16559"/>
                </a:lnTo>
                <a:lnTo>
                  <a:pt x="3646" y="16603"/>
                </a:lnTo>
                <a:lnTo>
                  <a:pt x="3690" y="16823"/>
                </a:lnTo>
                <a:lnTo>
                  <a:pt x="3778" y="16998"/>
                </a:lnTo>
                <a:lnTo>
                  <a:pt x="3953" y="17042"/>
                </a:lnTo>
                <a:lnTo>
                  <a:pt x="4129" y="17130"/>
                </a:lnTo>
                <a:lnTo>
                  <a:pt x="4217" y="17306"/>
                </a:lnTo>
                <a:lnTo>
                  <a:pt x="4305" y="17482"/>
                </a:lnTo>
                <a:lnTo>
                  <a:pt x="4480" y="17569"/>
                </a:lnTo>
                <a:lnTo>
                  <a:pt x="4656" y="17613"/>
                </a:lnTo>
                <a:lnTo>
                  <a:pt x="4744" y="17789"/>
                </a:lnTo>
                <a:lnTo>
                  <a:pt x="4832" y="18009"/>
                </a:lnTo>
                <a:lnTo>
                  <a:pt x="5007" y="18053"/>
                </a:lnTo>
                <a:lnTo>
                  <a:pt x="5095" y="18097"/>
                </a:lnTo>
                <a:lnTo>
                  <a:pt x="5183" y="18009"/>
                </a:lnTo>
                <a:lnTo>
                  <a:pt x="17305" y="4920"/>
                </a:lnTo>
                <a:lnTo>
                  <a:pt x="17261" y="4876"/>
                </a:lnTo>
                <a:lnTo>
                  <a:pt x="17218" y="4657"/>
                </a:lnTo>
                <a:lnTo>
                  <a:pt x="17174" y="4657"/>
                </a:lnTo>
                <a:lnTo>
                  <a:pt x="16998" y="4613"/>
                </a:lnTo>
                <a:lnTo>
                  <a:pt x="16822" y="4525"/>
                </a:lnTo>
                <a:lnTo>
                  <a:pt x="16734" y="4349"/>
                </a:lnTo>
                <a:lnTo>
                  <a:pt x="16690" y="4173"/>
                </a:lnTo>
                <a:lnTo>
                  <a:pt x="16647" y="4173"/>
                </a:lnTo>
                <a:lnTo>
                  <a:pt x="16471" y="4086"/>
                </a:lnTo>
                <a:lnTo>
                  <a:pt x="16295" y="4042"/>
                </a:lnTo>
                <a:lnTo>
                  <a:pt x="16251" y="3866"/>
                </a:lnTo>
                <a:lnTo>
                  <a:pt x="16163" y="3646"/>
                </a:lnTo>
                <a:lnTo>
                  <a:pt x="15944" y="3602"/>
                </a:lnTo>
                <a:lnTo>
                  <a:pt x="15768" y="3558"/>
                </a:lnTo>
                <a:lnTo>
                  <a:pt x="15724" y="3339"/>
                </a:lnTo>
                <a:lnTo>
                  <a:pt x="15636" y="3163"/>
                </a:lnTo>
                <a:lnTo>
                  <a:pt x="15461" y="3075"/>
                </a:lnTo>
                <a:lnTo>
                  <a:pt x="15241" y="3031"/>
                </a:lnTo>
                <a:lnTo>
                  <a:pt x="15197" y="2856"/>
                </a:lnTo>
                <a:lnTo>
                  <a:pt x="15109" y="2680"/>
                </a:lnTo>
                <a:lnTo>
                  <a:pt x="15109" y="2636"/>
                </a:lnTo>
                <a:lnTo>
                  <a:pt x="14934" y="2592"/>
                </a:lnTo>
                <a:lnTo>
                  <a:pt x="14758" y="2548"/>
                </a:lnTo>
                <a:lnTo>
                  <a:pt x="14670" y="2329"/>
                </a:lnTo>
                <a:lnTo>
                  <a:pt x="14582" y="2153"/>
                </a:lnTo>
                <a:lnTo>
                  <a:pt x="14407" y="2109"/>
                </a:lnTo>
                <a:lnTo>
                  <a:pt x="14231" y="2021"/>
                </a:lnTo>
                <a:lnTo>
                  <a:pt x="14143" y="1846"/>
                </a:lnTo>
                <a:lnTo>
                  <a:pt x="14055" y="1670"/>
                </a:lnTo>
                <a:lnTo>
                  <a:pt x="13880" y="1582"/>
                </a:lnTo>
                <a:lnTo>
                  <a:pt x="13704" y="1538"/>
                </a:lnTo>
                <a:lnTo>
                  <a:pt x="13616" y="1362"/>
                </a:lnTo>
                <a:lnTo>
                  <a:pt x="13572" y="1143"/>
                </a:lnTo>
                <a:lnTo>
                  <a:pt x="13528" y="1143"/>
                </a:lnTo>
                <a:lnTo>
                  <a:pt x="13352" y="1099"/>
                </a:lnTo>
                <a:lnTo>
                  <a:pt x="13177" y="1011"/>
                </a:lnTo>
                <a:lnTo>
                  <a:pt x="13089" y="835"/>
                </a:lnTo>
                <a:lnTo>
                  <a:pt x="13045" y="660"/>
                </a:lnTo>
                <a:lnTo>
                  <a:pt x="13001" y="660"/>
                </a:lnTo>
                <a:lnTo>
                  <a:pt x="12825" y="572"/>
                </a:lnTo>
                <a:lnTo>
                  <a:pt x="12650" y="528"/>
                </a:lnTo>
                <a:lnTo>
                  <a:pt x="12562" y="352"/>
                </a:lnTo>
                <a:lnTo>
                  <a:pt x="12518" y="133"/>
                </a:lnTo>
                <a:lnTo>
                  <a:pt x="12298" y="89"/>
                </a:lnTo>
                <a:lnTo>
                  <a:pt x="12123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2" name="Google Shape;7365;p47"/>
          <p:cNvSpPr/>
          <p:nvPr/>
        </p:nvSpPr>
        <p:spPr>
          <a:xfrm>
            <a:off x="10469691" y="5927544"/>
            <a:ext cx="1142293" cy="1150887"/>
          </a:xfrm>
          <a:custGeom>
            <a:avLst/>
            <a:gdLst/>
            <a:ahLst/>
            <a:cxnLst/>
            <a:rect l="l" t="t" r="r" b="b"/>
            <a:pathLst>
              <a:path w="17306" h="18097" extrusionOk="0">
                <a:moveTo>
                  <a:pt x="12123" y="1"/>
                </a:moveTo>
                <a:lnTo>
                  <a:pt x="0" y="13177"/>
                </a:lnTo>
                <a:lnTo>
                  <a:pt x="44" y="13265"/>
                </a:lnTo>
                <a:lnTo>
                  <a:pt x="132" y="13485"/>
                </a:lnTo>
                <a:lnTo>
                  <a:pt x="308" y="13529"/>
                </a:lnTo>
                <a:lnTo>
                  <a:pt x="483" y="13617"/>
                </a:lnTo>
                <a:lnTo>
                  <a:pt x="571" y="13792"/>
                </a:lnTo>
                <a:lnTo>
                  <a:pt x="659" y="13968"/>
                </a:lnTo>
                <a:lnTo>
                  <a:pt x="835" y="14056"/>
                </a:lnTo>
                <a:lnTo>
                  <a:pt x="1011" y="14100"/>
                </a:lnTo>
                <a:lnTo>
                  <a:pt x="1098" y="14275"/>
                </a:lnTo>
                <a:lnTo>
                  <a:pt x="1142" y="14495"/>
                </a:lnTo>
                <a:lnTo>
                  <a:pt x="1186" y="14495"/>
                </a:lnTo>
                <a:lnTo>
                  <a:pt x="1362" y="14539"/>
                </a:lnTo>
                <a:lnTo>
                  <a:pt x="1538" y="14627"/>
                </a:lnTo>
                <a:lnTo>
                  <a:pt x="1625" y="14802"/>
                </a:lnTo>
                <a:lnTo>
                  <a:pt x="1669" y="14978"/>
                </a:lnTo>
                <a:lnTo>
                  <a:pt x="1713" y="14978"/>
                </a:lnTo>
                <a:lnTo>
                  <a:pt x="1889" y="15066"/>
                </a:lnTo>
                <a:lnTo>
                  <a:pt x="2065" y="15110"/>
                </a:lnTo>
                <a:lnTo>
                  <a:pt x="2109" y="15286"/>
                </a:lnTo>
                <a:lnTo>
                  <a:pt x="2196" y="15461"/>
                </a:lnTo>
                <a:lnTo>
                  <a:pt x="2196" y="15505"/>
                </a:lnTo>
                <a:lnTo>
                  <a:pt x="2416" y="15549"/>
                </a:lnTo>
                <a:lnTo>
                  <a:pt x="2592" y="15593"/>
                </a:lnTo>
                <a:lnTo>
                  <a:pt x="2636" y="15813"/>
                </a:lnTo>
                <a:lnTo>
                  <a:pt x="2723" y="15988"/>
                </a:lnTo>
                <a:lnTo>
                  <a:pt x="2899" y="16032"/>
                </a:lnTo>
                <a:lnTo>
                  <a:pt x="3119" y="16120"/>
                </a:lnTo>
                <a:lnTo>
                  <a:pt x="3163" y="16296"/>
                </a:lnTo>
                <a:lnTo>
                  <a:pt x="3251" y="16471"/>
                </a:lnTo>
                <a:lnTo>
                  <a:pt x="3251" y="16515"/>
                </a:lnTo>
                <a:lnTo>
                  <a:pt x="3426" y="16559"/>
                </a:lnTo>
                <a:lnTo>
                  <a:pt x="3646" y="16603"/>
                </a:lnTo>
                <a:lnTo>
                  <a:pt x="3690" y="16823"/>
                </a:lnTo>
                <a:lnTo>
                  <a:pt x="3778" y="16998"/>
                </a:lnTo>
                <a:lnTo>
                  <a:pt x="3953" y="17042"/>
                </a:lnTo>
                <a:lnTo>
                  <a:pt x="4129" y="17130"/>
                </a:lnTo>
                <a:lnTo>
                  <a:pt x="4217" y="17306"/>
                </a:lnTo>
                <a:lnTo>
                  <a:pt x="4305" y="17482"/>
                </a:lnTo>
                <a:lnTo>
                  <a:pt x="4480" y="17569"/>
                </a:lnTo>
                <a:lnTo>
                  <a:pt x="4656" y="17613"/>
                </a:lnTo>
                <a:lnTo>
                  <a:pt x="4744" y="17789"/>
                </a:lnTo>
                <a:lnTo>
                  <a:pt x="4832" y="18009"/>
                </a:lnTo>
                <a:lnTo>
                  <a:pt x="5007" y="18053"/>
                </a:lnTo>
                <a:lnTo>
                  <a:pt x="5095" y="18097"/>
                </a:lnTo>
                <a:lnTo>
                  <a:pt x="5183" y="18009"/>
                </a:lnTo>
                <a:lnTo>
                  <a:pt x="17305" y="4920"/>
                </a:lnTo>
                <a:lnTo>
                  <a:pt x="17261" y="4876"/>
                </a:lnTo>
                <a:lnTo>
                  <a:pt x="17218" y="4657"/>
                </a:lnTo>
                <a:lnTo>
                  <a:pt x="17174" y="4657"/>
                </a:lnTo>
                <a:lnTo>
                  <a:pt x="16998" y="4613"/>
                </a:lnTo>
                <a:lnTo>
                  <a:pt x="16822" y="4525"/>
                </a:lnTo>
                <a:lnTo>
                  <a:pt x="16734" y="4349"/>
                </a:lnTo>
                <a:lnTo>
                  <a:pt x="16690" y="4173"/>
                </a:lnTo>
                <a:lnTo>
                  <a:pt x="16647" y="4173"/>
                </a:lnTo>
                <a:lnTo>
                  <a:pt x="16471" y="4086"/>
                </a:lnTo>
                <a:lnTo>
                  <a:pt x="16295" y="4042"/>
                </a:lnTo>
                <a:lnTo>
                  <a:pt x="16251" y="3866"/>
                </a:lnTo>
                <a:lnTo>
                  <a:pt x="16163" y="3646"/>
                </a:lnTo>
                <a:lnTo>
                  <a:pt x="15944" y="3602"/>
                </a:lnTo>
                <a:lnTo>
                  <a:pt x="15768" y="3558"/>
                </a:lnTo>
                <a:lnTo>
                  <a:pt x="15724" y="3339"/>
                </a:lnTo>
                <a:lnTo>
                  <a:pt x="15636" y="3163"/>
                </a:lnTo>
                <a:lnTo>
                  <a:pt x="15461" y="3075"/>
                </a:lnTo>
                <a:lnTo>
                  <a:pt x="15241" y="3031"/>
                </a:lnTo>
                <a:lnTo>
                  <a:pt x="15197" y="2856"/>
                </a:lnTo>
                <a:lnTo>
                  <a:pt x="15109" y="2680"/>
                </a:lnTo>
                <a:lnTo>
                  <a:pt x="15109" y="2636"/>
                </a:lnTo>
                <a:lnTo>
                  <a:pt x="14934" y="2592"/>
                </a:lnTo>
                <a:lnTo>
                  <a:pt x="14758" y="2548"/>
                </a:lnTo>
                <a:lnTo>
                  <a:pt x="14670" y="2329"/>
                </a:lnTo>
                <a:lnTo>
                  <a:pt x="14582" y="2153"/>
                </a:lnTo>
                <a:lnTo>
                  <a:pt x="14407" y="2109"/>
                </a:lnTo>
                <a:lnTo>
                  <a:pt x="14231" y="2021"/>
                </a:lnTo>
                <a:lnTo>
                  <a:pt x="14143" y="1846"/>
                </a:lnTo>
                <a:lnTo>
                  <a:pt x="14055" y="1670"/>
                </a:lnTo>
                <a:lnTo>
                  <a:pt x="13880" y="1582"/>
                </a:lnTo>
                <a:lnTo>
                  <a:pt x="13704" y="1538"/>
                </a:lnTo>
                <a:lnTo>
                  <a:pt x="13616" y="1362"/>
                </a:lnTo>
                <a:lnTo>
                  <a:pt x="13572" y="1143"/>
                </a:lnTo>
                <a:lnTo>
                  <a:pt x="13528" y="1143"/>
                </a:lnTo>
                <a:lnTo>
                  <a:pt x="13352" y="1099"/>
                </a:lnTo>
                <a:lnTo>
                  <a:pt x="13177" y="1011"/>
                </a:lnTo>
                <a:lnTo>
                  <a:pt x="13089" y="835"/>
                </a:lnTo>
                <a:lnTo>
                  <a:pt x="13045" y="660"/>
                </a:lnTo>
                <a:lnTo>
                  <a:pt x="13001" y="660"/>
                </a:lnTo>
                <a:lnTo>
                  <a:pt x="12825" y="572"/>
                </a:lnTo>
                <a:lnTo>
                  <a:pt x="12650" y="528"/>
                </a:lnTo>
                <a:lnTo>
                  <a:pt x="12562" y="352"/>
                </a:lnTo>
                <a:lnTo>
                  <a:pt x="12518" y="133"/>
                </a:lnTo>
                <a:lnTo>
                  <a:pt x="12298" y="89"/>
                </a:lnTo>
                <a:lnTo>
                  <a:pt x="12123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53" name="Picture 52"/>
          <p:cNvPicPr>
            <a:picLocks noChangeAspect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512" b="99884" l="10000" r="90000">
                        <a14:foregroundMark x1="40698" y1="43488" x2="44767" y2="43256"/>
                        <a14:foregroundMark x1="48605" y1="32326" x2="50930" y2="35116"/>
                        <a14:foregroundMark x1="55581" y1="58721" x2="56628" y2="59767"/>
                        <a14:foregroundMark x1="43837" y1="57558" x2="44186" y2="73953"/>
                        <a14:foregroundMark x1="38372" y1="73372" x2="55465" y2="75000"/>
                        <a14:foregroundMark x1="55465" y1="75000" x2="55465" y2="75000"/>
                        <a14:foregroundMark x1="35698" y1="59302" x2="26860" y2="65116"/>
                        <a14:foregroundMark x1="21977" y1="59302" x2="29884" y2="72907"/>
                        <a14:foregroundMark x1="52558" y1="84302" x2="54070" y2="92558"/>
                        <a14:foregroundMark x1="49767" y1="94070" x2="47907" y2="95233"/>
                        <a14:foregroundMark x1="42326" y1="84419" x2="43837" y2="91395"/>
                        <a14:foregroundMark x1="43837" y1="91628" x2="39186" y2="9348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77857" y="1524840"/>
            <a:ext cx="1424672" cy="1416742"/>
          </a:xfrm>
          <a:prstGeom prst="rect">
            <a:avLst/>
          </a:prstGeom>
        </p:spPr>
      </p:pic>
      <p:cxnSp>
        <p:nvCxnSpPr>
          <p:cNvPr id="54" name="直接连接符 16">
            <a:extLst>
              <a:ext uri="{FF2B5EF4-FFF2-40B4-BE49-F238E27FC236}">
                <a16:creationId xmlns:a16="http://schemas.microsoft.com/office/drawing/2014/main" id="{AC8BA5D3-50FA-4643-9328-499D8CCB3D8D}"/>
              </a:ext>
            </a:extLst>
          </p:cNvPr>
          <p:cNvCxnSpPr>
            <a:cxnSpLocks noChangeShapeType="1"/>
          </p:cNvCxnSpPr>
          <p:nvPr>
            <p:custDataLst>
              <p:tags r:id="rId1"/>
            </p:custDataLst>
          </p:nvPr>
        </p:nvCxnSpPr>
        <p:spPr bwMode="auto">
          <a:xfrm flipV="1">
            <a:off x="2357751" y="596433"/>
            <a:ext cx="8157057" cy="16316"/>
          </a:xfrm>
          <a:prstGeom prst="line">
            <a:avLst/>
          </a:prstGeom>
          <a:noFill/>
          <a:ln w="28575" algn="ctr">
            <a:solidFill>
              <a:schemeClr val="accent1"/>
            </a:solidFill>
            <a:round/>
            <a:headEnd/>
            <a:tailEnd type="oval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5" name="矩形 16">
            <a:extLst>
              <a:ext uri="{FF2B5EF4-FFF2-40B4-BE49-F238E27FC236}">
                <a16:creationId xmlns:a16="http://schemas.microsoft.com/office/drawing/2014/main" id="{6D16F263-6911-49F3-801A-96D42981CD4B}"/>
              </a:ext>
            </a:extLst>
          </p:cNvPr>
          <p:cNvSpPr/>
          <p:nvPr/>
        </p:nvSpPr>
        <p:spPr>
          <a:xfrm>
            <a:off x="2357751" y="32521"/>
            <a:ext cx="8372957" cy="535531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just">
              <a:lnSpc>
                <a:spcPct val="120000"/>
              </a:lnSpc>
            </a:pPr>
            <a:r>
              <a:rPr lang="vi-VN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SIÊNG NĂNG</a:t>
            </a:r>
            <a:r>
              <a:rPr lang="en-US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vi-VN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KIÊN TRÌ VÀ BIỂU HIỆN CỦA SIÊNG NĂNG</a:t>
            </a:r>
            <a:r>
              <a:rPr lang="en-US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vi-VN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KIÊN TRÌ</a:t>
            </a:r>
            <a:endParaRPr lang="zh-CN" altLang="en-US" sz="2400" b="1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6" name="椭圆 14">
            <a:extLst>
              <a:ext uri="{FF2B5EF4-FFF2-40B4-BE49-F238E27FC236}">
                <a16:creationId xmlns:a16="http://schemas.microsoft.com/office/drawing/2014/main" id="{F027A450-CD6B-4746-9A03-CC7AE88D51B6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1553883" y="103919"/>
            <a:ext cx="803868" cy="822154"/>
          </a:xfrm>
          <a:prstGeom prst="ellipse">
            <a:avLst/>
          </a:prstGeom>
          <a:solidFill>
            <a:srgbClr val="FFFFFF"/>
          </a:solidFill>
          <a:ln w="25400" cap="flat" cmpd="sng" algn="ctr">
            <a:solidFill>
              <a:schemeClr val="accent1"/>
            </a:solidFill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zh-CN" altLang="en-US" kern="0">
              <a:solidFill>
                <a:prstClr val="black"/>
              </a:solidFill>
              <a:latin typeface="Impact" pitchFamily="34" charset="0"/>
              <a:ea typeface="宋体" panose="02010600030101010101" pitchFamily="2" charset="-122"/>
            </a:endParaRPr>
          </a:p>
        </p:txBody>
      </p:sp>
      <p:sp>
        <p:nvSpPr>
          <p:cNvPr id="57" name="椭圆 15">
            <a:extLst>
              <a:ext uri="{FF2B5EF4-FFF2-40B4-BE49-F238E27FC236}">
                <a16:creationId xmlns:a16="http://schemas.microsoft.com/office/drawing/2014/main" id="{EFEFA0EC-4E8B-4CF8-9959-E91D80857772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1582236" y="125682"/>
            <a:ext cx="775515" cy="800391"/>
          </a:xfrm>
          <a:prstGeom prst="ellipse">
            <a:avLst/>
          </a:prstGeom>
          <a:solidFill>
            <a:schemeClr val="accent1"/>
          </a:solidFill>
          <a:ln w="635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US" altLang="zh-CN" sz="4400" kern="0" dirty="0">
                <a:solidFill>
                  <a:prstClr val="white"/>
                </a:solidFill>
                <a:latin typeface="Impact" pitchFamily="34" charset="0"/>
                <a:ea typeface="宋体" panose="02010600030101010101" pitchFamily="2" charset="-122"/>
              </a:rPr>
              <a:t>1</a:t>
            </a:r>
            <a:endParaRPr lang="zh-CN" altLang="en-US" sz="4400" kern="0" dirty="0">
              <a:solidFill>
                <a:prstClr val="white"/>
              </a:solidFill>
              <a:latin typeface="Impact" pitchFamily="34" charset="0"/>
              <a:ea typeface="宋体" panose="02010600030101010101" pitchFamily="2" charset="-122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435569" y="695240"/>
            <a:ext cx="553720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en-US" sz="22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a. </a:t>
            </a:r>
            <a:r>
              <a:rPr lang="en-US" sz="22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Thế</a:t>
            </a:r>
            <a:r>
              <a:rPr lang="en-US" sz="22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2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nào</a:t>
            </a:r>
            <a:r>
              <a:rPr lang="en-US" sz="22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2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2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2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siêng</a:t>
            </a:r>
            <a:r>
              <a:rPr lang="en-US" sz="22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2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năng</a:t>
            </a:r>
            <a:r>
              <a:rPr lang="en-US" sz="22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2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kiên</a:t>
            </a:r>
            <a:r>
              <a:rPr lang="en-US" sz="22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200" b="1" dirty="0" err="1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trì</a:t>
            </a:r>
            <a:r>
              <a:rPr lang="en-US" sz="2200" b="1" dirty="0">
                <a:solidFill>
                  <a:srgbClr val="000099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680865211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  <p:bldP spid="56" grpId="0" animBg="1"/>
      <p:bldP spid="57" grpId="0" animBg="1"/>
      <p:bldP spid="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555952578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2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3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4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5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SubTitle"/>
  <p:tag name="MH_ORDER" val="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13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14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15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16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17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3305"/>
  <p:tag name="MH_LIBRARY" val="GRAPHIC"/>
  <p:tag name="MH_ORDER" val="直接连接符 16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SubTitle"/>
  <p:tag name="MH_ORDER" val="3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25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26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27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28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29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SubTitle"/>
  <p:tag name="MH_ORDER" val="5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7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8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9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3305"/>
  <p:tag name="MH_LIBRARY" val="GRAPHIC"/>
  <p:tag name="MH_ORDER" val="Oval 14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10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11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SubTitle"/>
  <p:tag name="MH_ORDER" val="2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19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20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21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22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23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SubTitle"/>
  <p:tag name="MH_ORDER" val="4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3305"/>
  <p:tag name="MH_LIBRARY" val="GRAPHIC"/>
  <p:tag name="MH_ORDER" val="直接连接符 1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3305"/>
  <p:tag name="MH_LIBRARY" val="GRAPHIC"/>
  <p:tag name="MH_ORDER" val="Oval 15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3305"/>
  <p:tag name="MH_LIBRARY" val="GRAPHIC"/>
  <p:tag name="MH_ORDER" val="Oval 15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3305"/>
  <p:tag name="MH_LIBRARY" val="GRAPHIC"/>
  <p:tag name="MH_ORDER" val="直接连接符 16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3305"/>
  <p:tag name="MH_LIBRARY" val="GRAPHIC"/>
  <p:tag name="MH_ORDER" val="Oval 15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3305"/>
  <p:tag name="MH_LIBRARY" val="GRAPHIC"/>
  <p:tag name="MH_ORDER" val="直接连接符 1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3305"/>
  <p:tag name="MH_LIBRARY" val="GRAPHIC"/>
  <p:tag name="MH_ORDER" val="Oval 14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3305"/>
  <p:tag name="MH_LIBRARY" val="GRAPHIC"/>
  <p:tag name="MH_ORDER" val="Oval 15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_TYPE" val="#NeiR#"/>
  <p:tag name="MH_NUMBER" val="5"/>
  <p:tag name="MH_CATEGORY" val="#BingLLB#"/>
  <p:tag name="MH_LAYOUT" val="SubTitle"/>
  <p:tag name="MH" val="20170627102959"/>
  <p:tag name="MH_LIBRARY" val="GRAPHIC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27102959"/>
  <p:tag name="MH_LIBRARY" val="GRAPHIC"/>
  <p:tag name="MH_TYPE" val="Other"/>
  <p:tag name="MH_ORDER" val="1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Jaques template">
  <a:themeElements>
    <a:clrScheme name="Custom 347">
      <a:dk1>
        <a:srgbClr val="434343"/>
      </a:dk1>
      <a:lt1>
        <a:srgbClr val="FFFFFF"/>
      </a:lt1>
      <a:dk2>
        <a:srgbClr val="0B5394"/>
      </a:dk2>
      <a:lt2>
        <a:srgbClr val="D5DDE4"/>
      </a:lt2>
      <a:accent1>
        <a:srgbClr val="55AAEE"/>
      </a:accent1>
      <a:accent2>
        <a:srgbClr val="FFBA3F"/>
      </a:accent2>
      <a:accent3>
        <a:srgbClr val="BDE06C"/>
      </a:accent3>
      <a:accent4>
        <a:srgbClr val="6AD8D6"/>
      </a:accent4>
      <a:accent5>
        <a:srgbClr val="AE98E4"/>
      </a:accent5>
      <a:accent6>
        <a:srgbClr val="F55A5A"/>
      </a:accent6>
      <a:hlink>
        <a:srgbClr val="434343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Brabantio template">
  <a:themeElements>
    <a:clrScheme name="Custom 347">
      <a:dk1>
        <a:srgbClr val="FFFFFF"/>
      </a:dk1>
      <a:lt1>
        <a:srgbClr val="000000"/>
      </a:lt1>
      <a:dk2>
        <a:srgbClr val="D3D9DF"/>
      </a:dk2>
      <a:lt2>
        <a:srgbClr val="496175"/>
      </a:lt2>
      <a:accent1>
        <a:srgbClr val="1456BB"/>
      </a:accent1>
      <a:accent2>
        <a:srgbClr val="971D4D"/>
      </a:accent2>
      <a:accent3>
        <a:srgbClr val="C92126"/>
      </a:accent3>
      <a:accent4>
        <a:srgbClr val="E4682F"/>
      </a:accent4>
      <a:accent5>
        <a:srgbClr val="EEAD12"/>
      </a:accent5>
      <a:accent6>
        <a:srgbClr val="328EFF"/>
      </a:accent6>
      <a:hlink>
        <a:srgbClr val="7CAEFA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Curio template">
  <a:themeElements>
    <a:clrScheme name="Custom 347">
      <a:dk1>
        <a:srgbClr val="2B3547"/>
      </a:dk1>
      <a:lt1>
        <a:srgbClr val="FFFFFF"/>
      </a:lt1>
      <a:dk2>
        <a:srgbClr val="7F8B91"/>
      </a:dk2>
      <a:lt2>
        <a:srgbClr val="EDF0EB"/>
      </a:lt2>
      <a:accent1>
        <a:srgbClr val="AEE25A"/>
      </a:accent1>
      <a:accent2>
        <a:srgbClr val="51C026"/>
      </a:accent2>
      <a:accent3>
        <a:srgbClr val="5DDBA7"/>
      </a:accent3>
      <a:accent4>
        <a:srgbClr val="29AFA2"/>
      </a:accent4>
      <a:accent5>
        <a:srgbClr val="809DC2"/>
      </a:accent5>
      <a:accent6>
        <a:srgbClr val="596885"/>
      </a:accent6>
      <a:hlink>
        <a:srgbClr val="52AC00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Ely template">
  <a:themeElements>
    <a:clrScheme name="Custom 347">
      <a:dk1>
        <a:srgbClr val="21355A"/>
      </a:dk1>
      <a:lt1>
        <a:srgbClr val="FFFFFF"/>
      </a:lt1>
      <a:dk2>
        <a:srgbClr val="59BB00"/>
      </a:dk2>
      <a:lt2>
        <a:srgbClr val="00BABE"/>
      </a:lt2>
      <a:accent1>
        <a:srgbClr val="3AA0FF"/>
      </a:accent1>
      <a:accent2>
        <a:srgbClr val="3924BB"/>
      </a:accent2>
      <a:accent3>
        <a:srgbClr val="D63ED1"/>
      </a:accent3>
      <a:accent4>
        <a:srgbClr val="FF0000"/>
      </a:accent4>
      <a:accent5>
        <a:srgbClr val="FF8200"/>
      </a:accent5>
      <a:accent6>
        <a:srgbClr val="FFCC00"/>
      </a:accent6>
      <a:hlink>
        <a:srgbClr val="1C7AD3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Ephesus template">
  <a:themeElements>
    <a:clrScheme name="Custom 347">
      <a:dk1>
        <a:srgbClr val="26303D"/>
      </a:dk1>
      <a:lt1>
        <a:srgbClr val="FFFFFF"/>
      </a:lt1>
      <a:dk2>
        <a:srgbClr val="848E91"/>
      </a:dk2>
      <a:lt2>
        <a:srgbClr val="E3EAEB"/>
      </a:lt2>
      <a:accent1>
        <a:srgbClr val="1594B5"/>
      </a:accent1>
      <a:accent2>
        <a:srgbClr val="8ACBD1"/>
      </a:accent2>
      <a:accent3>
        <a:srgbClr val="AFD3AB"/>
      </a:accent3>
      <a:accent4>
        <a:srgbClr val="EBDE4F"/>
      </a:accent4>
      <a:accent5>
        <a:srgbClr val="A9AD9A"/>
      </a:accent5>
      <a:accent6>
        <a:srgbClr val="5D767C"/>
      </a:accent6>
      <a:hlink>
        <a:srgbClr val="26303D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School Icebreakers by Slidesgo">
  <a:themeElements>
    <a:clrScheme name="Simple Light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FADD5C"/>
      </a:accent1>
      <a:accent2>
        <a:srgbClr val="EEDA36"/>
      </a:accent2>
      <a:accent3>
        <a:srgbClr val="DB7294"/>
      </a:accent3>
      <a:accent4>
        <a:srgbClr val="672ED6"/>
      </a:accent4>
      <a:accent5>
        <a:srgbClr val="B4AAF9"/>
      </a:accent5>
      <a:accent6>
        <a:srgbClr val="F47AB3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Handa Notebook Thesis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FF7884"/>
      </a:lt2>
      <a:accent1>
        <a:srgbClr val="FFB5BD"/>
      </a:accent1>
      <a:accent2>
        <a:srgbClr val="FFCF60"/>
      </a:accent2>
      <a:accent3>
        <a:srgbClr val="00426E"/>
      </a:accent3>
      <a:accent4>
        <a:srgbClr val="81C7C7"/>
      </a:accent4>
      <a:accent5>
        <a:srgbClr val="003D6A"/>
      </a:accent5>
      <a:accent6>
        <a:srgbClr val="A8BFCE"/>
      </a:accent6>
      <a:hlink>
        <a:srgbClr val="003D6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Handa Notebook Thesis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FF7884"/>
      </a:lt2>
      <a:accent1>
        <a:srgbClr val="FFB5BD"/>
      </a:accent1>
      <a:accent2>
        <a:srgbClr val="FFCF60"/>
      </a:accent2>
      <a:accent3>
        <a:srgbClr val="00426E"/>
      </a:accent3>
      <a:accent4>
        <a:srgbClr val="81C7C7"/>
      </a:accent4>
      <a:accent5>
        <a:srgbClr val="003D6A"/>
      </a:accent5>
      <a:accent6>
        <a:srgbClr val="A8BFCE"/>
      </a:accent6>
      <a:hlink>
        <a:srgbClr val="003D6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主题​​">
  <a:themeElements>
    <a:clrScheme name="自定义 40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E38F90"/>
      </a:accent1>
      <a:accent2>
        <a:srgbClr val="AEC86D"/>
      </a:accent2>
      <a:accent3>
        <a:srgbClr val="ECC261"/>
      </a:accent3>
      <a:accent4>
        <a:srgbClr val="82C3C3"/>
      </a:accent4>
      <a:accent5>
        <a:srgbClr val="E38F90"/>
      </a:accent5>
      <a:accent6>
        <a:srgbClr val="AEC86D"/>
      </a:accent6>
      <a:hlink>
        <a:srgbClr val="0563C1"/>
      </a:hlink>
      <a:folHlink>
        <a:srgbClr val="954F72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1_Office 主题​​">
  <a:themeElements>
    <a:clrScheme name="自定义 40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E38F90"/>
      </a:accent1>
      <a:accent2>
        <a:srgbClr val="AEC86D"/>
      </a:accent2>
      <a:accent3>
        <a:srgbClr val="ECC261"/>
      </a:accent3>
      <a:accent4>
        <a:srgbClr val="82C3C3"/>
      </a:accent4>
      <a:accent5>
        <a:srgbClr val="E38F90"/>
      </a:accent5>
      <a:accent6>
        <a:srgbClr val="AEC86D"/>
      </a:accent6>
      <a:hlink>
        <a:srgbClr val="0563C1"/>
      </a:hlink>
      <a:folHlink>
        <a:srgbClr val="954F72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2_Office 主题​​">
  <a:themeElements>
    <a:clrScheme name="自定义 40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E38F90"/>
      </a:accent1>
      <a:accent2>
        <a:srgbClr val="AEC86D"/>
      </a:accent2>
      <a:accent3>
        <a:srgbClr val="ECC261"/>
      </a:accent3>
      <a:accent4>
        <a:srgbClr val="82C3C3"/>
      </a:accent4>
      <a:accent5>
        <a:srgbClr val="E38F90"/>
      </a:accent5>
      <a:accent6>
        <a:srgbClr val="AEC86D"/>
      </a:accent6>
      <a:hlink>
        <a:srgbClr val="0563C1"/>
      </a:hlink>
      <a:folHlink>
        <a:srgbClr val="954F72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4595</TotalTime>
  <Words>988</Words>
  <Application>Microsoft Office PowerPoint</Application>
  <PresentationFormat>Widescreen</PresentationFormat>
  <Paragraphs>149</Paragraphs>
  <Slides>27</Slides>
  <Notes>12</Notes>
  <HiddenSlides>0</HiddenSlides>
  <MMClips>1</MMClips>
  <ScaleCrop>false</ScaleCrop>
  <HeadingPairs>
    <vt:vector size="6" baseType="variant">
      <vt:variant>
        <vt:lpstr>Fonts Used</vt:lpstr>
      </vt:variant>
      <vt:variant>
        <vt:i4>28</vt:i4>
      </vt:variant>
      <vt:variant>
        <vt:lpstr>Theme</vt:lpstr>
      </vt:variant>
      <vt:variant>
        <vt:i4>14</vt:i4>
      </vt:variant>
      <vt:variant>
        <vt:lpstr>Slide Titles</vt:lpstr>
      </vt:variant>
      <vt:variant>
        <vt:i4>27</vt:i4>
      </vt:variant>
    </vt:vector>
  </HeadingPairs>
  <TitlesOfParts>
    <vt:vector size="69" baseType="lpstr">
      <vt:lpstr>Amatic SC</vt:lpstr>
      <vt:lpstr>Arial</vt:lpstr>
      <vt:lpstr>Calibri</vt:lpstr>
      <vt:lpstr>Calibri Light</vt:lpstr>
      <vt:lpstr>Cambria</vt:lpstr>
      <vt:lpstr>Caveat Brush</vt:lpstr>
      <vt:lpstr>Cooper</vt:lpstr>
      <vt:lpstr>Encode Sans Semi Condensed Light</vt:lpstr>
      <vt:lpstr>Fredoka One</vt:lpstr>
      <vt:lpstr>Hatinh</vt:lpstr>
      <vt:lpstr>Impact</vt:lpstr>
      <vt:lpstr>Inconsolata</vt:lpstr>
      <vt:lpstr>Itim</vt:lpstr>
      <vt:lpstr>Lora</vt:lpstr>
      <vt:lpstr>Mali</vt:lpstr>
      <vt:lpstr>Muli</vt:lpstr>
      <vt:lpstr>Nasalization</vt:lpstr>
      <vt:lpstr>Nunito</vt:lpstr>
      <vt:lpstr>Nunito SemiBold</vt:lpstr>
      <vt:lpstr>Pangolin</vt:lpstr>
      <vt:lpstr>Raleway</vt:lpstr>
      <vt:lpstr>Times New Roman</vt:lpstr>
      <vt:lpstr>UTM Avo</vt:lpstr>
      <vt:lpstr>UTM Beautiful Caps</vt:lpstr>
      <vt:lpstr>UTM Cookies</vt:lpstr>
      <vt:lpstr>UVF Funkydori</vt:lpstr>
      <vt:lpstr>Vidaloka</vt:lpstr>
      <vt:lpstr>Wingdings</vt:lpstr>
      <vt:lpstr>Office Theme</vt:lpstr>
      <vt:lpstr>1_School Icebreakers by Slidesgo</vt:lpstr>
      <vt:lpstr>Handa Notebook Thesis by Slidesgo</vt:lpstr>
      <vt:lpstr>1_Handa Notebook Thesis by Slidesgo</vt:lpstr>
      <vt:lpstr>1_Office Theme</vt:lpstr>
      <vt:lpstr>Office 主题​​</vt:lpstr>
      <vt:lpstr>1_Office 主题​​</vt:lpstr>
      <vt:lpstr>2_Office 主题​​</vt:lpstr>
      <vt:lpstr>2_Office Theme</vt:lpstr>
      <vt:lpstr>Jaques template</vt:lpstr>
      <vt:lpstr>Brabantio template</vt:lpstr>
      <vt:lpstr>Curio template</vt:lpstr>
      <vt:lpstr>Ely template</vt:lpstr>
      <vt:lpstr>Ephesus template</vt:lpstr>
      <vt:lpstr>PowerPoint Presentation</vt:lpstr>
      <vt:lpstr>PowerPoint Presentation</vt:lpstr>
      <vt:lpstr>PowerPoint Presentation</vt:lpstr>
      <vt:lpstr>Siêng năng, kiên trì</vt:lpstr>
      <vt:lpstr>MỤC TIÊU</vt:lpstr>
      <vt:lpstr>PowerPoint Presentation</vt:lpstr>
      <vt:lpstr>PowerPoint Presentation</vt:lpstr>
      <vt:lpstr>PowerPoint Presentation</vt:lpstr>
      <vt:lpstr>PowerPoint Presentation</vt:lpstr>
      <vt:lpstr>Thảo luận theo cặp</vt:lpstr>
      <vt:lpstr>PowerPoint Presentation</vt:lpstr>
      <vt:lpstr>a. Thế nào là siêng năng, kiên trì?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NHÀ THÔNG THÁI</vt:lpstr>
      <vt:lpstr>Em hãy quan sát tranh và đưa ra ý kiến của mình</vt:lpstr>
      <vt:lpstr>PowerPoint Presentation</vt:lpstr>
      <vt:lpstr>PowerPoint Presentation</vt:lpstr>
      <vt:lpstr>Truyện đọc:    Bác Hồ tự học ngoại ngữ</vt:lpstr>
      <vt:lpstr>PowerPoint Presentation</vt:lpstr>
      <vt:lpstr>HOẠT ĐỘNG DỰ ÁN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Nguyen Anh Tu 20164468</dc:creator>
  <cp:lastModifiedBy>Vân Anh Bùi</cp:lastModifiedBy>
  <cp:revision>75</cp:revision>
  <dcterms:created xsi:type="dcterms:W3CDTF">2021-10-08T13:49:36Z</dcterms:created>
  <dcterms:modified xsi:type="dcterms:W3CDTF">2023-10-10T00:52:11Z</dcterms:modified>
</cp:coreProperties>
</file>